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90" r:id="rId3"/>
    <p:sldId id="283" r:id="rId4"/>
    <p:sldId id="284" r:id="rId5"/>
    <p:sldId id="285" r:id="rId6"/>
    <p:sldId id="289" r:id="rId7"/>
    <p:sldId id="291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72" y="6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B24004-372A-8D39-C6F4-43A393A8CD6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the “synch problem” is when you use events</a:t>
            </a:r>
          </a:p>
          <a:p>
            <a:r>
              <a:rPr lang="en-US" dirty="0"/>
              <a:t>Learn techniques to to ensure that two events end before moving to the next block of code (Variables and Wait Blocks)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Inside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Events are great for doing two things at the same time</a:t>
            </a:r>
          </a:p>
          <a:p>
            <a:pPr lvl="1"/>
            <a:r>
              <a:rPr lang="en-US" sz="2000" dirty="0"/>
              <a:t>Often want to do something after you complete the event</a:t>
            </a:r>
          </a:p>
          <a:p>
            <a:pPr lvl="1"/>
            <a:r>
              <a:rPr lang="en-US" sz="2000" dirty="0"/>
              <a:t>Hard to tell which event will finish first  (called the “synch problem”)</a:t>
            </a:r>
          </a:p>
          <a:p>
            <a:r>
              <a:rPr lang="en-US" sz="2000" dirty="0"/>
              <a:t>Need to synchronize the events to make sure that blocks execute when you expect them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5B8-24DD-47B1-9637-FF09E5B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91897" y="4851102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106104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/>
              <a:t>In the picture below, will the 100 degree turn start after motor D is done or before? 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7768" y="355849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A32D9-B502-471A-9E72-35F9E941858A}"/>
              </a:ext>
            </a:extLst>
          </p:cNvPr>
          <p:cNvSpPr txBox="1"/>
          <p:nvPr/>
        </p:nvSpPr>
        <p:spPr>
          <a:xfrm>
            <a:off x="7185456" y="4728525"/>
            <a:ext cx="17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rotation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DAD5-CE66-46CC-9E52-F4CBE93817F8}"/>
              </a:ext>
            </a:extLst>
          </p:cNvPr>
          <p:cNvSpPr txBox="1"/>
          <p:nvPr/>
        </p:nvSpPr>
        <p:spPr>
          <a:xfrm>
            <a:off x="7185456" y="5026185"/>
            <a:ext cx="17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degree 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52CD0-A521-4844-970E-0C876EC1D936}"/>
              </a:ext>
            </a:extLst>
          </p:cNvPr>
          <p:cNvSpPr txBox="1"/>
          <p:nvPr/>
        </p:nvSpPr>
        <p:spPr>
          <a:xfrm>
            <a:off x="7233264" y="5660110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D run for 1 rotation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3776D-8718-0712-9DBD-BDA2FF7B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81" y="3770809"/>
            <a:ext cx="2660584" cy="23962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A41627-73F3-943E-BA2C-61EB94D41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35" y="3855956"/>
            <a:ext cx="2188021" cy="24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Ensure That Both Beams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/>
          </a:bodyPr>
          <a:lstStyle/>
          <a:p>
            <a:r>
              <a:rPr lang="en-US" dirty="0"/>
              <a:t>In this example, we want both the 2 rotation move and the motor D move to finish before the 100 degree turn</a:t>
            </a:r>
          </a:p>
          <a:p>
            <a:r>
              <a:rPr lang="en-US" dirty="0"/>
              <a:t>Variables can be used to solve the synch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DA20-F7BE-4DF5-8CC2-AD9B84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30850-07C6-6FBA-600F-D6DE965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60" y="1527627"/>
            <a:ext cx="3816546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Variables To Synchronize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8C85-C6AD-4315-93CE-7A6DBE9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260308"/>
            <a:ext cx="4810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variable “check” to a number that is not 1</a:t>
            </a:r>
          </a:p>
          <a:p>
            <a:pPr marL="342900" indent="-342900">
              <a:buAutoNum type="arabicPeriod"/>
            </a:pPr>
            <a:r>
              <a:rPr lang="en-US" dirty="0"/>
              <a:t>Set movement motors and speed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Move straight for 2 rotations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Wait for second event to finish by waiting for ”check” to be set to 1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Turn right for 100 degrees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260308"/>
            <a:ext cx="35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Motor D 1 rotation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 check to 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E21AF-9EA0-FAB1-7A40-D0A92CB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90" y="1141899"/>
            <a:ext cx="6391403" cy="31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Squaring on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99588"/>
            <a:ext cx="4516437" cy="4626576"/>
          </a:xfrm>
        </p:spPr>
        <p:txBody>
          <a:bodyPr>
            <a:normAutofit/>
          </a:bodyPr>
          <a:lstStyle/>
          <a:p>
            <a:r>
              <a:rPr lang="en-US" dirty="0"/>
              <a:t>Synchronization is critical for aligning on a line using events</a:t>
            </a:r>
          </a:p>
          <a:p>
            <a:r>
              <a:rPr lang="en-US" dirty="0"/>
              <a:t>As a challenge, complete the Squaring on Line lesson.</a:t>
            </a:r>
          </a:p>
          <a:p>
            <a:r>
              <a:rPr lang="en-US" dirty="0"/>
              <a:t>Note: You must ensure that both events in an align are completed before moving onto the next block</a:t>
            </a:r>
          </a:p>
          <a:p>
            <a:pPr lvl="1"/>
            <a:r>
              <a:rPr lang="en-US" dirty="0"/>
              <a:t>Otherwise, the robot will not be straight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2CD7-D8C8-475A-B73A-82C935C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6717" y="1059323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is from the Squaring on a Line Lesson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E3AF3-3788-801E-59FD-3C996B13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17" y="1811738"/>
            <a:ext cx="2520475" cy="42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32718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the “sync problem”?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When you write code with multiple events, you are not certain when the two events will complete. You don’t know if one event might finish before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can this be solved?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 problem of synchronization can be solved by using Wait Until Blocks and Variables. The second event will set a variable to a specific value at its end and the first event will wait for that value to be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CFD8-0A99-404A-8AF7-2F84E91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1551</TotalTime>
  <Words>580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EVENT SYNCHRONIZATION</vt:lpstr>
      <vt:lpstr>Lesson Objectives</vt:lpstr>
      <vt:lpstr>Using Events Inside Programs</vt:lpstr>
      <vt:lpstr>Ensure That Both Beams Finished</vt:lpstr>
      <vt:lpstr>Use Variables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155</cp:revision>
  <dcterms:created xsi:type="dcterms:W3CDTF">2016-07-04T02:35:12Z</dcterms:created>
  <dcterms:modified xsi:type="dcterms:W3CDTF">2023-06-20T19:09:54Z</dcterms:modified>
</cp:coreProperties>
</file>