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A1993CEE-2C71-0548-AF40-EF62288B166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5970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AEBED9-230D-9743-8E17-0270D1A41F5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2B08F-7DE4-BC4B-A70C-0ADF01B6451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75D493-8E7A-DE48-A571-E2F2EA51518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57D508-0880-9B4F-ABE5-5E7BF981E08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06BCA-4237-BE46-84B0-103D94A95B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1F95E-BE5D-A444-8666-F20184AC9A4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E5444-ED74-BE4C-8C25-E457BB0B2F9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26F00-9FC0-7B4B-BA7B-EECE8D1F37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91DC4-EBE2-AB43-81E5-72A787ADDF9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BD962-22E4-1043-AAED-D51B1D99901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71412C-AA5D-D240-8F54-94E8CDE194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D96555-0B9D-4334-6D55-CB699E3A2A5F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r>
              <a:rPr lang="en-US" dirty="0"/>
              <a:t>Note:  Although images in this lessons may show a SPIKE Prime, the code blocks are the may be a little different for Robot Inventor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0C90A6-0E3E-A36E-CD5D-BCB80DF4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98" y="1489093"/>
            <a:ext cx="3890420" cy="3969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920178"/>
            <a:ext cx="4568371" cy="3538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Droid Bot IV, this code turns 102 degrees (this value will be different based on the robot you are using).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523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B16830-85D4-2997-D3E5-39697B7E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02D4E7-43A9-8208-2871-72933ED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/>
          <a:lstStyle/>
          <a:p>
            <a:r>
              <a:rPr lang="en-US" dirty="0"/>
              <a:t>As we mentioned on the previous slide, using Droid Bot IV at 50% Speed, the robot turns 102 degrees instead of 90 degrees.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Droid Bot IV 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on the right performs a 90 degree turn using Droid Bot IV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2BAF4D-AAC5-B572-1771-8DC039B6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97" y="1494174"/>
            <a:ext cx="3843464" cy="39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movement blocks with duration.</a:t>
            </a:r>
          </a:p>
          <a:p>
            <a:r>
              <a:rPr lang="en-US" dirty="0"/>
              <a:t>One advantage of these movement blocks is that they decelerate at the end of a move to improve accuracy.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How much do the wheels turn for the above block?</a:t>
            </a:r>
          </a:p>
          <a:p>
            <a:pPr lvl="1"/>
            <a:r>
              <a:rPr lang="en-US" dirty="0"/>
              <a:t>The distance specified is the maximum distance traveled by the two wheels.</a:t>
            </a:r>
          </a:p>
          <a:p>
            <a:pPr lvl="1"/>
            <a:r>
              <a:rPr lang="en-US" dirty="0"/>
              <a:t>At the end of any tank move, the value of the greater of the distance traveled by both wheels will be equal to the entered duration.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degrees.</a:t>
            </a:r>
          </a:p>
          <a:p>
            <a:pPr lvl="1"/>
            <a:r>
              <a:rPr lang="en-US" dirty="0"/>
              <a:t>Note that the above move will cause a Droid Bot IV to turn the “robot” 90 degrees to the right.</a:t>
            </a:r>
          </a:p>
          <a:p>
            <a:pPr lvl="1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74A232-DBC8-56D2-BCBF-6BD182E2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3" y="2196498"/>
            <a:ext cx="4553184" cy="85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8AE84-B55D-EEA3-8698-8830559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23" y="3018651"/>
            <a:ext cx="4306426" cy="2903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In this example, on Droid Bot IV, each wheel on the robot will travel 180 degrees – but in opposite directions.</a:t>
            </a:r>
          </a:p>
          <a:p>
            <a:pPr lvl="1"/>
            <a:r>
              <a:rPr lang="en-US" dirty="0"/>
              <a:t>As a result, robot will turn 90 degrees to the right.</a:t>
            </a:r>
          </a:p>
          <a:p>
            <a:r>
              <a:rPr lang="en-US" dirty="0"/>
              <a:t>We recommend setting the movement speed slower for spin turns since both wheels are turning, making it twice as fast as a pivot turn.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43086" cy="1160973"/>
            <a:chOff x="648829" y="4659819"/>
            <a:chExt cx="1531943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831874" y="5002926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2146490" y="5275332"/>
            <a:ext cx="3792030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movement blocks.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Droid Bot IV, the left motor needs to rotate 360 degrees to perform and 90 degree right turn.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5EC0D5E-6452-FCFC-5F5C-07865E4C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3" y="4985500"/>
            <a:ext cx="4553184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Start by configuring your motor ports and movement speed.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</a:t>
            </a:r>
            <a:r>
              <a:rPr lang="en-US" b="1" dirty="0"/>
              <a:t>position</a:t>
            </a:r>
            <a:r>
              <a:rPr lang="en-US" dirty="0"/>
              <a:t> to ensure that the robot stays where it finished its turn.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steering </a:t>
            </a:r>
            <a:r>
              <a:rPr lang="en-US" dirty="0"/>
              <a:t>set to </a:t>
            </a:r>
            <a:r>
              <a:rPr lang="en-US" b="1" dirty="0"/>
              <a:t>right: 50</a:t>
            </a:r>
            <a:r>
              <a:rPr lang="en-US" dirty="0"/>
              <a:t>. Note that this move has </a:t>
            </a:r>
            <a:r>
              <a:rPr lang="en-US" b="1" dirty="0"/>
              <a:t>duration</a:t>
            </a:r>
            <a:r>
              <a:rPr lang="en-US" dirty="0"/>
              <a:t> of </a:t>
            </a:r>
            <a:r>
              <a:rPr lang="en-US" b="1" dirty="0"/>
              <a:t>360 degrees</a:t>
            </a:r>
            <a:r>
              <a:rPr lang="en-US" dirty="0"/>
              <a:t>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617A2-5DF8-2268-37C1-162CCD8A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54" y="1453379"/>
            <a:ext cx="4159270" cy="33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1637</TotalTime>
  <Words>890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197</cp:revision>
  <dcterms:created xsi:type="dcterms:W3CDTF">2016-07-04T02:35:12Z</dcterms:created>
  <dcterms:modified xsi:type="dcterms:W3CDTF">2023-05-12T16:31:15Z</dcterms:modified>
</cp:coreProperties>
</file>