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412" r:id="rId3"/>
    <p:sldId id="294" r:id="rId4"/>
    <p:sldId id="287" r:id="rId5"/>
    <p:sldId id="278" r:id="rId6"/>
    <p:sldId id="286" r:id="rId7"/>
    <p:sldId id="285" r:id="rId8"/>
    <p:sldId id="284"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78"/>
    <p:restoredTop sz="94613"/>
  </p:normalViewPr>
  <p:slideViewPr>
    <p:cSldViewPr snapToGrid="0" snapToObjects="1">
      <p:cViewPr varScale="1">
        <p:scale>
          <a:sx n="28" d="100"/>
          <a:sy n="28" d="100"/>
        </p:scale>
        <p:origin x="176" y="2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GYRO MOVE STRAIGHT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apply proportional control to get your robot to move straight</a:t>
            </a:r>
          </a:p>
          <a:p>
            <a:r>
              <a:rPr lang="en-US" dirty="0"/>
              <a:t>Learn to apply proportional control to the Gyro sensor move at a particular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429457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en-US" dirty="0"/>
              <a:t>You must go through the Proportional Line Follower Lesson before you complete this lesson</a:t>
            </a:r>
          </a:p>
          <a:p>
            <a:r>
              <a:rPr lang="en-US" dirty="0"/>
              <a:t>You must also complete the Turning With Gyro Lesson</a:t>
            </a:r>
          </a:p>
        </p:txBody>
      </p:sp>
      <p:sp>
        <p:nvSpPr>
          <p:cNvPr id="4" name="Footer Placeholder 3"/>
          <p:cNvSpPr>
            <a:spLocks noGrp="1"/>
          </p:cNvSpPr>
          <p:nvPr>
            <p:ph type="ftr" sz="quarter" idx="11"/>
          </p:nvPr>
        </p:nvSpPr>
        <p:spPr/>
        <p:txBody>
          <a:bodyPr/>
          <a:lstStyle/>
          <a:p>
            <a:r>
              <a:rPr lang="en-US"/>
              <a:t>© 2020 FLLTutorials, Last edit 05/25/2020</a:t>
            </a:r>
          </a:p>
        </p:txBody>
      </p:sp>
      <p:sp>
        <p:nvSpPr>
          <p:cNvPr id="2" name="Title 1"/>
          <p:cNvSpPr>
            <a:spLocks noGrp="1"/>
          </p:cNvSpPr>
          <p:nvPr>
            <p:ph type="title"/>
          </p:nvPr>
        </p:nvSpPr>
        <p:spPr/>
        <p:txBody>
          <a:bodyPr/>
          <a:lstStyle/>
          <a:p>
            <a:r>
              <a:rPr lang="en-US" dirty="0"/>
              <a:t>Tips For Success</a:t>
            </a:r>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en-US" dirty="0"/>
              <a:t>Set Movement Motors</a:t>
            </a:r>
          </a:p>
          <a:p>
            <a:r>
              <a:rPr lang="en-US" dirty="0"/>
              <a:t>Reset your yaw value to 0</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yaw angle=0  (</a:t>
            </a:r>
            <a:r>
              <a:rPr lang="en-US" dirty="0"/>
              <a:t>Note:  Assuming a horizontal hub placement, we must look at the yaw direction for the angle offset. This may be different for your setup)</a:t>
            </a:r>
            <a:endParaRPr lang="en-US" dirty="0">
              <a:sym typeface="Wingdings" pitchFamily="2" charset="2"/>
            </a:endParaRPr>
          </a:p>
          <a:p>
            <a:pPr lvl="2"/>
            <a:r>
              <a:rPr lang="en-US" dirty="0">
                <a:sym typeface="Wingdings" pitchFamily="2" charset="2"/>
              </a:rPr>
              <a:t>Distance from target angle is just current yaw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block with each motor adjusted proportionally</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BC935A82-A0CC-4BCE-8B48-9B3A5DFD2371}"/>
              </a:ext>
            </a:extLst>
          </p:cNvPr>
          <p:cNvPicPr>
            <a:picLocks noChangeAspect="1"/>
          </p:cNvPicPr>
          <p:nvPr/>
        </p:nvPicPr>
        <p:blipFill>
          <a:blip r:embed="rId2"/>
          <a:stretch>
            <a:fillRect/>
          </a:stretch>
        </p:blipFill>
        <p:spPr>
          <a:xfrm>
            <a:off x="721932" y="1657255"/>
            <a:ext cx="4372794" cy="2958066"/>
          </a:xfrm>
          <a:prstGeom prst="rect">
            <a:avLst/>
          </a:prstGeom>
        </p:spPr>
      </p:pic>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Solution: Gyro Move Straight</a:t>
            </a:r>
          </a:p>
        </p:txBody>
      </p:sp>
      <p:sp>
        <p:nvSpPr>
          <p:cNvPr id="5" name="TextBox 4">
            <a:extLst>
              <a:ext uri="{FF2B5EF4-FFF2-40B4-BE49-F238E27FC236}">
                <a16:creationId xmlns:a16="http://schemas.microsoft.com/office/drawing/2014/main" id="{C8C077B0-73FD-0C4D-9FDE-F9EC3B284D00}"/>
              </a:ext>
            </a:extLst>
          </p:cNvPr>
          <p:cNvSpPr txBox="1"/>
          <p:nvPr/>
        </p:nvSpPr>
        <p:spPr>
          <a:xfrm>
            <a:off x="2258083" y="2528741"/>
            <a:ext cx="4193628" cy="646331"/>
          </a:xfrm>
          <a:prstGeom prst="rect">
            <a:avLst/>
          </a:prstGeom>
          <a:noFill/>
        </p:spPr>
        <p:txBody>
          <a:bodyPr wrap="square" rtlCol="0">
            <a:spAutoFit/>
          </a:bodyPr>
          <a:lstStyle/>
          <a:p>
            <a:r>
              <a:rPr lang="en-US" dirty="0"/>
              <a:t>Reset the yaw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5093908" y="3916479"/>
            <a:ext cx="2487227" cy="1200329"/>
          </a:xfrm>
          <a:prstGeom prst="rect">
            <a:avLst/>
          </a:prstGeom>
          <a:noFill/>
        </p:spPr>
        <p:txBody>
          <a:bodyPr wrap="square" rtlCol="0">
            <a:spAutoFit/>
          </a:bodyPr>
          <a:lstStyle/>
          <a:p>
            <a:r>
              <a:rPr lang="en-US" dirty="0"/>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523876" y="4604101"/>
            <a:ext cx="3922330" cy="646331"/>
          </a:xfrm>
          <a:prstGeom prst="rect">
            <a:avLst/>
          </a:prstGeom>
          <a:noFill/>
        </p:spPr>
        <p:txBody>
          <a:bodyPr wrap="square" rtlCol="0">
            <a:spAutoFit/>
          </a:bodyPr>
          <a:lstStyle/>
          <a:p>
            <a:r>
              <a:rPr lang="en-US" dirty="0"/>
              <a:t>Loop so that the robot keeps updating its correction</a:t>
            </a:r>
          </a:p>
        </p:txBody>
      </p:sp>
      <p:sp>
        <p:nvSpPr>
          <p:cNvPr id="11" name="TextBox 10">
            <a:extLst>
              <a:ext uri="{FF2B5EF4-FFF2-40B4-BE49-F238E27FC236}">
                <a16:creationId xmlns:a16="http://schemas.microsoft.com/office/drawing/2014/main" id="{66F0C8F1-9FAC-4BBC-8309-86B409180E98}"/>
              </a:ext>
            </a:extLst>
          </p:cNvPr>
          <p:cNvSpPr txBox="1"/>
          <p:nvPr/>
        </p:nvSpPr>
        <p:spPr>
          <a:xfrm>
            <a:off x="3598481" y="3542936"/>
            <a:ext cx="4648200" cy="369332"/>
          </a:xfrm>
          <a:prstGeom prst="rect">
            <a:avLst/>
          </a:prstGeom>
          <a:noFill/>
        </p:spPr>
        <p:txBody>
          <a:bodyPr wrap="square" rtlCol="0">
            <a:spAutoFit/>
          </a:bodyPr>
          <a:lstStyle/>
          <a:p>
            <a:r>
              <a:rPr lang="en-US" dirty="0"/>
              <a:t>Calculate the yaw error and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3028950" y="4189211"/>
            <a:ext cx="2070538" cy="276999"/>
          </a:xfrm>
          <a:prstGeom prst="rect">
            <a:avLst/>
          </a:prstGeom>
          <a:noFill/>
        </p:spPr>
        <p:txBody>
          <a:bodyPr wrap="square" rtlCol="0">
            <a:spAutoFit/>
          </a:bodyPr>
          <a:lstStyle/>
          <a:p>
            <a:r>
              <a:rPr lang="en-US" sz="1200" dirty="0"/>
              <a:t>Target angle = 5 degrees</a:t>
            </a:r>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11" name="Picture 10" descr="A close up of a device&#10;&#10;Description automatically generated">
            <a:extLst>
              <a:ext uri="{FF2B5EF4-FFF2-40B4-BE49-F238E27FC236}">
                <a16:creationId xmlns:a16="http://schemas.microsoft.com/office/drawing/2014/main" id="{46BBFCBB-5F27-446A-9F8B-BA74C80AA9C4}"/>
              </a:ext>
            </a:extLst>
          </p:cNvPr>
          <p:cNvPicPr>
            <a:picLocks noChangeAspect="1"/>
          </p:cNvPicPr>
          <p:nvPr/>
        </p:nvPicPr>
        <p:blipFill>
          <a:blip r:embed="rId2"/>
          <a:stretch>
            <a:fillRect/>
          </a:stretch>
        </p:blipFill>
        <p:spPr>
          <a:xfrm>
            <a:off x="1957387" y="4466210"/>
            <a:ext cx="4371975" cy="14097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yroTurning" id="{491082F6-F8BC-E444-8B74-4AA97318C765}" vid="{92F887F4-BD5B-B345-9DB2-34C9AA805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TotalTime>
  <Words>662</Words>
  <Application>Microsoft Macintosh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MOVE STRAIGHT</dc:title>
  <dc:creator>Srinivasan Seshan</dc:creator>
  <cp:lastModifiedBy>Srinivasan Seshan</cp:lastModifiedBy>
  <cp:revision>1</cp:revision>
  <dcterms:created xsi:type="dcterms:W3CDTF">2023-06-09T21:20:35Z</dcterms:created>
  <dcterms:modified xsi:type="dcterms:W3CDTF">2023-06-09T21:23:31Z</dcterms:modified>
</cp:coreProperties>
</file>