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6" r:id="rId4"/>
    <p:sldId id="280" r:id="rId5"/>
    <p:sldId id="279" r:id="rId6"/>
    <p:sldId id="281" r:id="rId7"/>
    <p:sldId id="268" r:id="rId8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41" d="100"/>
          <a:sy n="141" d="100"/>
        </p:scale>
        <p:origin x="80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C608A1D4-F57C-9A49-ADDB-F7D71540F4E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66034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9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015CA5-0C44-4F40-99A3-A53D6238D42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32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4F4A5E-32E9-284A-8361-D4BE48C6D48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6784C2E-BE7F-2148-BAE7-A7EC853CD32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8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2AC0F5-4658-E446-BF53-4F4697A3682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134F7DA-0DF7-A84F-99FF-83F71627BF7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536805-1FD7-0549-BD43-BB1EB77592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3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94371D-FA4A-8B4F-9484-AC3D1986547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158E7-8844-5F48-ADE7-CAE72259E8D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036B46-578E-3D4B-998E-29073A37835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38086-E0E8-F84D-BE9C-BF6079416CD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58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7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4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870C44-942F-C445-9179-07D08E1744B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97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" dirty="0"/>
              <a:t>ALS Dan blokkeren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dorp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Lesdoelstellingen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nl" dirty="0"/>
              <a:t>Leer hoe u uw robot kunt laten beslissen wat hij moet doen op basis van verschillende keuzes</a:t>
            </a:r>
          </a:p>
          <a:p>
            <a:r>
              <a:rPr lang="nl" dirty="0"/>
              <a:t>Leer hoe u een als-dan-blok gebruikt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6C76F-8A45-4E0B-AFBF-E9084EBA60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 t="1012" r="48947" b="27244"/>
          <a:stretch/>
        </p:blipFill>
        <p:spPr>
          <a:xfrm>
            <a:off x="7008702" y="4661404"/>
            <a:ext cx="1913422" cy="140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Als Dan Blokken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728109"/>
          </a:xfrm>
        </p:spPr>
        <p:txBody>
          <a:bodyPr>
            <a:normAutofit/>
          </a:bodyPr>
          <a:lstStyle/>
          <a:p>
            <a:r>
              <a:rPr lang="nl" dirty="0"/>
              <a:t>De robot een vraag stellen en op basis van het antwoord iets anders doen</a:t>
            </a:r>
          </a:p>
          <a:p>
            <a:r>
              <a:rPr lang="nl" dirty="0"/>
              <a:t>Voorbeeld:</a:t>
            </a:r>
          </a:p>
          <a:p>
            <a:pPr lvl="1"/>
            <a:r>
              <a:rPr lang="nl" dirty="0"/>
              <a:t>Ziet de robot een lijn? Of niet?</a:t>
            </a:r>
          </a:p>
          <a:p>
            <a:pPr lvl="1"/>
            <a:r>
              <a:rPr lang="nl" dirty="0"/>
              <a:t>Staat de robot dichtbij de muur? Of niet?</a:t>
            </a:r>
          </a:p>
          <a:p>
            <a:r>
              <a:rPr lang="nl" dirty="0"/>
              <a:t>Het is als een ja/nee-vraag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45777-E747-4915-8A4B-58F48B33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324" y="3708492"/>
            <a:ext cx="36576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B313-00BE-4EF0-B284-89704604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Uitdaging: blij of verdrietig?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7CD3-BACF-4041-8035-C348127F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82083" cy="5082601"/>
          </a:xfrm>
        </p:spPr>
        <p:txBody>
          <a:bodyPr/>
          <a:lstStyle/>
          <a:p>
            <a:r>
              <a:rPr lang="nl" dirty="0"/>
              <a:t>Schrijf een programma dat de weergave verandert op basis van het feit of de krachtsensor wel of niet wordt ingedrukt</a:t>
            </a:r>
          </a:p>
          <a:p>
            <a:r>
              <a:rPr lang="nl" dirty="0"/>
              <a:t>Als u erop drukt, is uw SPIKE Prime tevreden. Laat een smiley zien. Op de LED-matrix.</a:t>
            </a:r>
          </a:p>
          <a:p>
            <a:r>
              <a:rPr lang="nl" dirty="0"/>
              <a:t>Als je er niet op drukt, is SPIKE Prime verdrietig! Toon een droevig gezicht.</a:t>
            </a:r>
          </a:p>
          <a:p>
            <a:r>
              <a:rPr lang="nl" dirty="0"/>
              <a:t>Je zult het Lichtblok, een Herhalingsblok en een Als-Anders-blok moeten gebruiken</a:t>
            </a:r>
          </a:p>
          <a:p>
            <a:r>
              <a:rPr lang="nl" dirty="0"/>
              <a:t>Je moet het lichtblok aanpassen om een droevig gezicht te creëren</a:t>
            </a:r>
          </a:p>
          <a:p>
            <a:endParaRPr lang="en-US" dirty="0"/>
          </a:p>
          <a:p>
            <a:r>
              <a:rPr lang="nl" dirty="0"/>
              <a:t>Uitbreidingen: Combineer wat je weet en kijk of je een vrolijke lach kunt toevoegen als je erop drukt en huilt als je stopt met het indrukken van de sensor. Mogelijk moet u enkele aangepaste geluiden maken.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034C-2474-45E9-A9ED-1874AF31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8C948-94D6-4639-8565-B615F168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8E3F1-6A4D-4CAC-8510-5C0CF2E45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580087" y="2451640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6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0E35A0-52A7-4DC7-9038-E4DF55FB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55" y="1285776"/>
            <a:ext cx="4610100" cy="386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4D4B14-C813-431E-9543-47897F39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Uitdaging oplossing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0B6A-3CBB-41D1-AC98-F9AA0B60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85" y="3071535"/>
            <a:ext cx="4022276" cy="602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" sz="1600" dirty="0"/>
              <a:t>Wanneer de Force-sensor hard wordt ingedrukt, toont de LED-matrix een smiley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3F7AD-2CE3-4EFD-BC79-FE15A5A2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CF93E-CB54-4D4C-9082-5178017C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664152-027D-4339-8847-0BD2FA260594}"/>
              </a:ext>
            </a:extLst>
          </p:cNvPr>
          <p:cNvSpPr txBox="1">
            <a:spLocks/>
          </p:cNvSpPr>
          <p:nvPr/>
        </p:nvSpPr>
        <p:spPr>
          <a:xfrm>
            <a:off x="4160917" y="3945831"/>
            <a:ext cx="4022276" cy="602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nl" sz="1600" dirty="0"/>
              <a:t>Wanneer je de Force sensor loslaat, laat de LED Matrix een droevig gezicht zien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F9ECC8-39C2-4B6C-AC00-7A44C9B0208F}"/>
              </a:ext>
            </a:extLst>
          </p:cNvPr>
          <p:cNvSpPr txBox="1">
            <a:spLocks/>
          </p:cNvSpPr>
          <p:nvPr/>
        </p:nvSpPr>
        <p:spPr>
          <a:xfrm>
            <a:off x="4110685" y="2104249"/>
            <a:ext cx="4022276" cy="602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nl" sz="1600" dirty="0"/>
              <a:t>Voer de code voor altijd uit</a:t>
            </a:r>
          </a:p>
        </p:txBody>
      </p:sp>
    </p:spTree>
    <p:extLst>
      <p:ext uri="{BB962C8B-B14F-4D97-AF65-F5344CB8AC3E}">
        <p14:creationId xmlns:p14="http://schemas.microsoft.com/office/powerpoint/2010/main" val="1068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7F55-DC3B-4F52-9A39-E51E6D2C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Verder gaan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D62A-127E-4FD8-93A4-69DBD33C9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302436" cy="5082601"/>
          </a:xfrm>
        </p:spPr>
        <p:txBody>
          <a:bodyPr/>
          <a:lstStyle/>
          <a:p>
            <a:r>
              <a:rPr lang="nl" dirty="0"/>
              <a:t>If-Else-blokken kunnen zeer krachtige hulpmiddelen zijn als u complexere programma's maakt</a:t>
            </a:r>
          </a:p>
          <a:p>
            <a:r>
              <a:rPr lang="nl" dirty="0"/>
              <a:t>Denk na over situaties waarin u er misschien meer dan één in elkaar wilt nestelen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60D8-A30C-4912-8AB2-733B7B58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DCDD8-7C8C-4524-B2F5-3B32A8C9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1028" name="Picture 4" descr="Image result for if then">
            <a:extLst>
              <a:ext uri="{FF2B5EF4-FFF2-40B4-BE49-F238E27FC236}">
                <a16:creationId xmlns:a16="http://schemas.microsoft.com/office/drawing/2014/main" id="{031D98B3-F5F2-4A39-A302-101F09BE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234" y="1828800"/>
            <a:ext cx="2838501" cy="357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63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111017"/>
          </a:xfrm>
        </p:spPr>
        <p:txBody>
          <a:bodyPr>
            <a:normAutofit/>
          </a:bodyPr>
          <a:lstStyle/>
          <a:p>
            <a:r>
              <a:rPr lang="nl-NL" dirty="0"/>
              <a:t>Deze les is gemaakt door </a:t>
            </a:r>
            <a:r>
              <a:rPr lang="nl-NL" dirty="0" err="1"/>
              <a:t>Sanjay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en </a:t>
            </a:r>
            <a:r>
              <a:rPr lang="nl-NL" dirty="0" err="1"/>
              <a:t>Arvind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voor Prime </a:t>
            </a:r>
            <a:r>
              <a:rPr lang="nl-NL" dirty="0" err="1"/>
              <a:t>Lessons</a:t>
            </a:r>
            <a:endParaRPr lang="nl-NL" dirty="0"/>
          </a:p>
          <a:p>
            <a:r>
              <a:rPr lang="nl-NL" dirty="0"/>
              <a:t>Deze lessen zijn door Roy Krikke en Henriëtte van Dorp vertaald in het Nederlands
Meer lessen zijn beschikbaar op </a:t>
            </a:r>
            <a:r>
              <a:rPr lang="en-US" dirty="0">
                <a:hlinkClick r:id="rId2"/>
              </a:rPr>
              <a:t>www.primelessons.org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Prime Lessons (primelessons.org) CC-BY-NC-SA.  </a:t>
            </a:r>
            <a:r>
              <a:rPr lang="en-US"/>
              <a:t>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1308</TotalTime>
  <Words>440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ALS Dan blokkeren</vt:lpstr>
      <vt:lpstr>Lesdoelstellingen</vt:lpstr>
      <vt:lpstr>Als Dan Blokken</vt:lpstr>
      <vt:lpstr>Uitdaging: blij of verdrietig?</vt:lpstr>
      <vt:lpstr>Uitdaging oplossing</vt:lpstr>
      <vt:lpstr>Verder gaan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roy</cp:lastModifiedBy>
  <cp:revision>141</cp:revision>
  <dcterms:created xsi:type="dcterms:W3CDTF">2016-07-04T02:35:12Z</dcterms:created>
  <dcterms:modified xsi:type="dcterms:W3CDTF">2023-09-27T14:51:51Z</dcterms:modified>
</cp:coreProperties>
</file>