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9"/>
  </p:notesMasterIdLst>
  <p:handoutMasterIdLst>
    <p:handoutMasterId r:id="rId10"/>
  </p:handoutMasterIdLst>
  <p:sldIdLst>
    <p:sldId id="275" r:id="rId2"/>
    <p:sldId id="257" r:id="rId3"/>
    <p:sldId id="279" r:id="rId4"/>
    <p:sldId id="280" r:id="rId5"/>
    <p:sldId id="281" r:id="rId6"/>
    <p:sldId id="282" r:id="rId7"/>
    <p:sldId id="268" r:id="rId8"/>
  </p:sldIdLst>
  <p:sldSz cx="9144000" cy="6858000" type="screen4x3"/>
  <p:notesSz cx="6858000" cy="9144000"/>
  <p:defaultTextStyle>
    <a:defPPr>
      <a:defRPr lang="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41" d="100"/>
          <a:sy n="141" d="100"/>
        </p:scale>
        <p:origin x="80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60BBC6C0-F72E-2747-A340-D3759D986379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20600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5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87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740406-A159-A74E-9CD0-D42DB6F86F2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83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14DF5-EF0A-D342-AB68-205361AFFD5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442DBE-AF28-C34F-A48D-1AC6CA8FAF92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FF36E-4BA2-FD44-A2D2-08367E6C488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1E66A-9390-EE40-BE42-52F4D81DDA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44984-F36D-2147-9B79-4A983C53EC8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0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06496-B29E-204F-9678-ED6E2497CC4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ABB47-B430-EC4D-A603-5989C62AAA6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C190F9-68CB-034C-BDE3-14506E3E65E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1A9B94-8ECA-1643-90DF-DD0ED53F529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7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BB659-FF79-974E-A688-1052C822B07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0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/>
          <a:lstStyle/>
          <a:p>
            <a:r>
              <a:rPr lang="nl" dirty="0"/>
              <a:t>GELUID- EN MUZIEKBLOKKEN GEBRUIKEN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" dirty="0"/>
              <a:t>DOOR SANJAY EN ARVIND SESHAN</a:t>
            </a:r>
          </a:p>
          <a:p>
            <a:r>
              <a:rPr lang="nl-NL" dirty="0">
                <a:solidFill>
                  <a:schemeClr val="tx1"/>
                </a:solidFill>
              </a:rPr>
              <a:t>Vertaald roy </a:t>
            </a:r>
            <a:r>
              <a:rPr lang="nl-NL" dirty="0" err="1">
                <a:solidFill>
                  <a:schemeClr val="tx1"/>
                </a:solidFill>
              </a:rPr>
              <a:t>krikke</a:t>
            </a:r>
            <a:r>
              <a:rPr lang="nl-NL" dirty="0">
                <a:solidFill>
                  <a:schemeClr val="tx1"/>
                </a:solidFill>
              </a:rPr>
              <a:t> en </a:t>
            </a:r>
            <a:r>
              <a:rPr lang="nl-NL" dirty="0" err="1">
                <a:solidFill>
                  <a:schemeClr val="tx1"/>
                </a:solidFill>
              </a:rPr>
              <a:t>henriëtte</a:t>
            </a:r>
            <a:r>
              <a:rPr lang="nl-NL" dirty="0">
                <a:solidFill>
                  <a:schemeClr val="tx1"/>
                </a:solidFill>
              </a:rPr>
              <a:t> van dorp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Lesdoelstellingen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nl" dirty="0"/>
              <a:t>Leer hoe u geluidsblokken gebruikt</a:t>
            </a:r>
          </a:p>
          <a:p>
            <a:r>
              <a:rPr lang="nl" dirty="0"/>
              <a:t>Leer hoe u geluiden kunt maken en wijzigen</a:t>
            </a:r>
          </a:p>
          <a:p>
            <a:r>
              <a:rPr lang="nl" dirty="0"/>
              <a:t>Leer hoe u de muziekblokken aan het palet kunt toevoegen</a:t>
            </a:r>
          </a:p>
          <a:p>
            <a:r>
              <a:rPr lang="nl" dirty="0"/>
              <a:t>Componeer wat muziek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Geluidsblokken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12754" cy="5082601"/>
          </a:xfrm>
        </p:spPr>
        <p:txBody>
          <a:bodyPr>
            <a:normAutofit fontScale="92500" lnSpcReduction="10000"/>
          </a:bodyPr>
          <a:lstStyle/>
          <a:p>
            <a:r>
              <a:rPr lang="nl" dirty="0"/>
              <a:t>Geluidsblokken zijn te vinden in twee van de blokpaletten</a:t>
            </a:r>
          </a:p>
          <a:p>
            <a:r>
              <a:rPr lang="nl" dirty="0"/>
              <a:t>De muziekblokken moeten met behulp van extensies aan uw blokkenpalet worden toegevoegd</a:t>
            </a:r>
          </a:p>
          <a:p>
            <a:r>
              <a:rPr lang="nl" dirty="0"/>
              <a:t>Je kunt tonen spelen, van instrument wisselen en zelfs aangepaste geluiden creëren</a:t>
            </a:r>
          </a:p>
          <a:p>
            <a:r>
              <a:rPr lang="nl" dirty="0"/>
              <a:t>Geluidsblokken kunnen voor de lol aan uw projecten worden toegevoegd, maar ook voor foutopsporingsdoeleinden – ze kunnen bijvoorbeeld worden gebruikt om aan te geven wanneer een stukje code is voltooid</a:t>
            </a:r>
          </a:p>
          <a:p>
            <a:r>
              <a:rPr lang="nl" dirty="0"/>
              <a:t>Opmerking: alleen de geluidsblokken met de afspeelpieptoon worden daadwerkelijk op de hub afgespeeld. De overige geluiden worden afgespeeld op uw apparaat (laptop/tablet, etc.)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5C61E-E5ED-4CF5-BE07-F11F5F591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0"/>
          <a:stretch/>
        </p:blipFill>
        <p:spPr>
          <a:xfrm>
            <a:off x="4640580" y="1197210"/>
            <a:ext cx="1890234" cy="4917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6C7E60-925A-4E67-9B64-78902D8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552" y="1323535"/>
            <a:ext cx="1920065" cy="29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C2C-149A-40F8-9025-5B540077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MEER geluiden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35D6-9E0C-4DA2-A55B-BC6E870F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803906" cy="1883523"/>
          </a:xfrm>
        </p:spPr>
        <p:txBody>
          <a:bodyPr/>
          <a:lstStyle/>
          <a:p>
            <a:r>
              <a:rPr lang="nl" dirty="0"/>
              <a:t>Je voegt meer geluiden toe via het vervolgkeuzemenu</a:t>
            </a:r>
          </a:p>
          <a:p>
            <a:r>
              <a:rPr lang="nl" dirty="0"/>
              <a:t>Er zijn veel geluiden in de Geluidsbibliotheek</a:t>
            </a:r>
          </a:p>
          <a:p>
            <a:r>
              <a:rPr lang="nl" dirty="0"/>
              <a:t>Nadat u het geluid hebt geselecteerd, kunt u deze ook wijzigen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8CF86-116D-4FA1-ABF2-986EC84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8ECC0-93EA-4C95-A23E-AA82D7BB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2D24A-EBDC-4302-B32F-95D8F7B7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917" y="1238680"/>
            <a:ext cx="2131304" cy="1590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FFFB3-734D-4E46-8D4D-39B3A19C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7" y="3216528"/>
            <a:ext cx="36670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9C45A-F62F-4F4E-88D3-CC24D40F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360" y="3216528"/>
            <a:ext cx="3693530" cy="287111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CF26B1C-7D44-4A1B-87AB-92D02181803F}"/>
              </a:ext>
            </a:extLst>
          </p:cNvPr>
          <p:cNvSpPr/>
          <p:nvPr/>
        </p:nvSpPr>
        <p:spPr>
          <a:xfrm>
            <a:off x="2206600" y="3456211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098096-97ED-4A67-991D-77EC4152F7C0}"/>
              </a:ext>
            </a:extLst>
          </p:cNvPr>
          <p:cNvSpPr/>
          <p:nvPr/>
        </p:nvSpPr>
        <p:spPr>
          <a:xfrm>
            <a:off x="5927604" y="2299574"/>
            <a:ext cx="579073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4CA-EAF3-4480-8AB6-F58A607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aangepaste geluiden opnemen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E4-8C87-4ED5-AA1A-69AAA11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U kunt aangepaste geluiden op twee manieren opnemen: via "opnemen" of "menu toevoegen"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C6A62-9AE4-41C8-8054-EA54B5F4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E59-BECF-4CA6-9FE2-DCC1925D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84519-0F77-4984-B241-DC64E69C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" y="3391170"/>
            <a:ext cx="2950845" cy="2784600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97385-02C5-4213-8D1B-586CF5E0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15" y="2540428"/>
            <a:ext cx="4956395" cy="3635342"/>
          </a:xfrm>
          <a:prstGeom prst="rect">
            <a:avLst/>
          </a:prstGeom>
          <a:ln w="19050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40FBA-A37D-4FCF-AEEF-BA7243349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7" y="1566725"/>
            <a:ext cx="1944183" cy="1450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1A4D7-5ED8-49EF-8150-DC0E76A942A7}"/>
              </a:ext>
            </a:extLst>
          </p:cNvPr>
          <p:cNvSpPr/>
          <p:nvPr/>
        </p:nvSpPr>
        <p:spPr>
          <a:xfrm>
            <a:off x="1095376" y="2666197"/>
            <a:ext cx="721994" cy="167325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762BF-79D6-454F-ACEA-A9043CE5EE6B}"/>
              </a:ext>
            </a:extLst>
          </p:cNvPr>
          <p:cNvSpPr/>
          <p:nvPr/>
        </p:nvSpPr>
        <p:spPr>
          <a:xfrm>
            <a:off x="6345556" y="2910839"/>
            <a:ext cx="481964" cy="20694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" dirty="0"/>
              <a:t>Uitdaging en voorbeeldoplossing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" dirty="0"/>
              <a:t>Bespeel een instrument</a:t>
            </a:r>
          </a:p>
          <a:p>
            <a:r>
              <a:rPr lang="nl" dirty="0"/>
              <a:t>Voeg de muziekextensieblokken toe door op het extensiepictogram onder aan het blokpalet te klikken</a:t>
            </a:r>
          </a:p>
          <a:p>
            <a:r>
              <a:rPr lang="nl" dirty="0"/>
              <a:t>Kies je favoriete instrument</a:t>
            </a:r>
          </a:p>
          <a:p>
            <a:r>
              <a:rPr lang="nl" dirty="0"/>
              <a:t>Componeer een kort muziekstuk en speel het 4 keer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"/>
              <a:t>Copyright © 2020 Prime Lessons (primelessons.org) CC-BY-NC-SA. (Laatste bewerking: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1DA20-B4C3-4D03-905E-77B53329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88" y="1861967"/>
            <a:ext cx="419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61A944-B7B0-4EC3-91B4-B9CBEF78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3" y="2998218"/>
            <a:ext cx="2495550" cy="3133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A5CE-4D7B-4D54-B84E-9AFF693B159D}"/>
              </a:ext>
            </a:extLst>
          </p:cNvPr>
          <p:cNvSpPr txBox="1"/>
          <p:nvPr/>
        </p:nvSpPr>
        <p:spPr>
          <a:xfrm>
            <a:off x="3137063" y="3560570"/>
            <a:ext cx="3542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Het instrument is ingesteld op klarinet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3137063" y="4256409"/>
            <a:ext cx="250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Er worden vier noten gespeeld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137062" y="3904754"/>
            <a:ext cx="388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" sz="1400" dirty="0"/>
              <a:t>Muziek wordt 4 keer afgespeeld met behulp van het herhaalblok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2111017"/>
          </a:xfrm>
        </p:spPr>
        <p:txBody>
          <a:bodyPr>
            <a:normAutofit/>
          </a:bodyPr>
          <a:lstStyle/>
          <a:p>
            <a:r>
              <a:rPr lang="nl-NL" dirty="0"/>
              <a:t>Deze les is gemaakt door </a:t>
            </a:r>
            <a:r>
              <a:rPr lang="nl-NL" dirty="0" err="1"/>
              <a:t>Sanjay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en </a:t>
            </a:r>
            <a:r>
              <a:rPr lang="nl-NL" dirty="0" err="1"/>
              <a:t>Arvind</a:t>
            </a:r>
            <a:r>
              <a:rPr lang="nl-NL" dirty="0"/>
              <a:t> </a:t>
            </a:r>
            <a:r>
              <a:rPr lang="nl-NL" dirty="0" err="1"/>
              <a:t>Seshan</a:t>
            </a:r>
            <a:r>
              <a:rPr lang="nl-NL" dirty="0"/>
              <a:t> voor Prime </a:t>
            </a:r>
            <a:r>
              <a:rPr lang="nl-NL" dirty="0" err="1"/>
              <a:t>Lessons</a:t>
            </a:r>
            <a:endParaRPr lang="nl-NL" dirty="0"/>
          </a:p>
          <a:p>
            <a:r>
              <a:rPr lang="nl-NL" dirty="0"/>
              <a:t>Deze lessen zijn door Roy Krikke en Henriëtte van Dorp vertaald in het Nederlands
Meer lessen zijn beschikbaar op </a:t>
            </a:r>
            <a:r>
              <a:rPr lang="en-US" dirty="0">
                <a:hlinkClick r:id="rId2"/>
              </a:rPr>
              <a:t>www.primelessons.org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2023 Prime Lessons (primelessons.org) CC-BY-NC-SA.  </a:t>
            </a:r>
            <a:r>
              <a:rPr lang="en-US"/>
              <a:t>(Last edit: 05/11/2023)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670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1048</TotalTime>
  <Words>412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GELUID- EN MUZIEKBLOKKEN GEBRUIKEN</vt:lpstr>
      <vt:lpstr>Lesdoelstellingen</vt:lpstr>
      <vt:lpstr>Geluidsblokken</vt:lpstr>
      <vt:lpstr>MEER geluiden TOEVOEGEN</vt:lpstr>
      <vt:lpstr>aangepaste geluiden opnemen</vt:lpstr>
      <vt:lpstr>Uitdaging en voorbeeldoplossing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roy</cp:lastModifiedBy>
  <cp:revision>125</cp:revision>
  <dcterms:created xsi:type="dcterms:W3CDTF">2016-07-04T02:35:12Z</dcterms:created>
  <dcterms:modified xsi:type="dcterms:W3CDTF">2023-09-27T14:48:14Z</dcterms:modified>
</cp:coreProperties>
</file>