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1" r:id="rId5"/>
    <p:sldId id="277" r:id="rId6"/>
    <p:sldId id="278" r:id="rId7"/>
    <p:sldId id="268" r:id="rId8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3ACE5FB8-A0BE-2D42-B68C-4CC12A3B4ECB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5711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136E22-B55B-3344-87B4-C6BEC82F93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0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F77A3-B93E-2D49-88C1-91FDBC4A995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CD5C0E-2FD4-1A43-9154-7A3A4DC5BB5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A912E-F31F-4944-9549-715B01BC616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13075-FAB2-8A4F-9AA7-2DEEF6EF6C0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2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9CC43-613D-D543-96C2-781DFE62FC8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20903-F92C-6447-BCEA-61E603A6905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51DD4-1172-6449-9BE5-8E08EAD567E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9D6A7-D1B0-EA47-8D3C-60AD7F4F746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073214-C6F6-A444-8864-5548E87AF6D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3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DD4E90-1E78-AD4A-86AB-9A15E541B5E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Herhaal blokken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een actie kunt herhalen met behulp van het herhaalblok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16EF1-CE02-446E-B5AA-A45033BA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Herhalende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r>
              <a:rPr lang="nl" dirty="0"/>
              <a:t>Laten we zeggen dat je wilt dat de robot een actie steeds opnieuw herhaalt.</a:t>
            </a:r>
          </a:p>
          <a:p>
            <a:pPr lvl="1"/>
            <a:r>
              <a:rPr lang="nl" dirty="0"/>
              <a:t>Zou jij de blokken keer op keer kopiëren?</a:t>
            </a:r>
          </a:p>
          <a:p>
            <a:pPr lvl="1"/>
            <a:r>
              <a:rPr lang="nl" dirty="0"/>
              <a:t>Wat als je de actie voor altijd zou willen herhalen?</a:t>
            </a:r>
          </a:p>
          <a:p>
            <a:r>
              <a:rPr lang="nl" dirty="0"/>
              <a:t>U kunt de herhaalblokken gebruiken om een actie een aantal keren te herhalen of totdat aan een bepaalde uitgangsvoorwaarde is voldaan</a:t>
            </a:r>
          </a:p>
          <a:p>
            <a:r>
              <a:rPr lang="nl" dirty="0"/>
              <a:t>Herhaalblokken maken het meerdere keren herhalen van een taak eenvoudig</a:t>
            </a:r>
          </a:p>
          <a:p>
            <a:r>
              <a:rPr lang="nl" dirty="0"/>
              <a:t>Het extra voordeel is dat een lus kan eindigen wanneer je maar wilt (een specifiek aantal keren, voor altijd doorlopen, een specifieke voorwaarde, enz.)</a:t>
            </a:r>
          </a:p>
          <a:p>
            <a:r>
              <a:rPr lang="nl" dirty="0"/>
              <a:t>Loop-blokken zijn te vinden in het Control Block Palette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EF28F-D881-44A3-A18E-EBA0A806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08" y="4287503"/>
            <a:ext cx="5353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32703-18BB-4C84-ABD3-49FC0DD0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3" y="2002421"/>
            <a:ext cx="8293397" cy="371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Een herhaling tot blok gebruiken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41" y="2766263"/>
            <a:ext cx="4022276" cy="39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" sz="1600" dirty="0"/>
              <a:t>Configureer uw motoren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4870585" cy="365125"/>
          </a:xfrm>
        </p:spPr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4247681" y="3275236"/>
            <a:ext cx="5035956" cy="417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" sz="1600" dirty="0"/>
              <a:t>Wacht tot de sensor voor het eerst wordt ingedrukt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In dit voorbeeld past de robot de snelheid van de motoren aan op basis van de Krachtsensor totdat de Krachtsensor wordt losgelaten. Dit type lus is anders dan een wacht-tot-blok, omdat je verschillende acties kunt uitvoeren </a:t>
            </a:r>
            <a:r>
              <a:rPr lang="nl" b="1" u="sng" dirty="0"/>
              <a:t>terwijl je wacht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4596481" y="4795724"/>
            <a:ext cx="4097736" cy="124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" sz="1600" dirty="0"/>
              <a:t>Pas de snelheid van de motor aan op basis van de huidige krachtmeting </a:t>
            </a:r>
            <a:r>
              <a:rPr lang="nl" sz="1600" b="1" u="sng" dirty="0"/>
              <a:t>elke </a:t>
            </a:r>
            <a:r>
              <a:rPr lang="nl" sz="1600" dirty="0"/>
              <a:t>keer dat u de lus doorloopt.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4499138" y="3786077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" sz="1600" dirty="0"/>
              <a:t>Loop totdat de sensor wordt losgelaten</a:t>
            </a: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Uitdaging: Rond de doos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r>
              <a:rPr lang="nl" dirty="0"/>
              <a:t>Ga rond de doos</a:t>
            </a:r>
          </a:p>
          <a:p>
            <a:r>
              <a:rPr lang="nl" dirty="0"/>
              <a:t>Om dit te doen, moet je 20 cm vooruit gaan en rechtsaf slaan</a:t>
            </a:r>
          </a:p>
          <a:p>
            <a:r>
              <a:rPr lang="nl" dirty="0"/>
              <a:t>Herhaal deze actie 4 keer totdat je helemaal rond de doos bent</a:t>
            </a:r>
          </a:p>
          <a:p>
            <a:r>
              <a:rPr lang="nl" dirty="0"/>
              <a:t>Je zult de les over Vooruit en Draaien moeten onthouden om deze uitdaging te voltooien</a:t>
            </a:r>
          </a:p>
          <a:p>
            <a:r>
              <a:rPr lang="nl" dirty="0"/>
              <a:t>Die twee acties herhaal je in een Repeat-blok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20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015A8-7DC0-4ACD-94A4-73E61307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oplossing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4022276" cy="1786073"/>
          </a:xfrm>
        </p:spPr>
        <p:txBody>
          <a:bodyPr>
            <a:normAutofit fontScale="92500" lnSpcReduction="10000"/>
          </a:bodyPr>
          <a:lstStyle/>
          <a:p>
            <a:r>
              <a:rPr lang="nl" dirty="0"/>
              <a:t>In eerdere lessen heb je geleerd hoe je je robot configureert. De eerste set blokken stelt de bewegingsmotoren, % snelheid, Move CM in en stelt de motoren in om vast te houden. (zie Uw robotles configureren). Dit programma is geconfigureerd voor Droid Bot IV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4022276" cy="149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Code om de robot 20 cm vooruit te bewegen (zie Beweegles) en 90 graden te draaien (zie Draaien met Gyro-les)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3CE7C-BC22-4810-8683-C8E4C398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75" y="1338594"/>
            <a:ext cx="3511339" cy="49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1361</TotalTime>
  <Words>522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Herhaal blokken</vt:lpstr>
      <vt:lpstr>Lesdoelstellingen</vt:lpstr>
      <vt:lpstr>Herhalende code</vt:lpstr>
      <vt:lpstr>Een herhaling tot blok gebruiken</vt:lpstr>
      <vt:lpstr>Uitdaging: Rond de doos</vt:lpstr>
      <vt:lpstr>Uitdaging oplossing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144</cp:revision>
  <dcterms:created xsi:type="dcterms:W3CDTF">2016-07-04T02:35:12Z</dcterms:created>
  <dcterms:modified xsi:type="dcterms:W3CDTF">2023-09-28T18:14:20Z</dcterms:modified>
</cp:coreProperties>
</file>