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8"/>
  </p:notesMasterIdLst>
  <p:handoutMasterIdLst>
    <p:handoutMasterId r:id="rId9"/>
  </p:handoutMasterIdLst>
  <p:sldIdLst>
    <p:sldId id="275" r:id="rId2"/>
    <p:sldId id="257" r:id="rId3"/>
    <p:sldId id="279" r:id="rId4"/>
    <p:sldId id="280" r:id="rId5"/>
    <p:sldId id="281" r:id="rId6"/>
    <p:sldId id="268" r:id="rId7"/>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F8B0D2F3-FA58-844F-9A5F-E9259A264534}"/>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3668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87983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86727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6C079E2-D4D1-4744-A33E-1F823A18E00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36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C7CDE968-2E87-4E48-AAA5-2D5A7ABFD2C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D0EFAB2F-8A31-1A43-B22D-41D4F741AD51}"/>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36928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DBDB7E98-DEA3-7648-9734-CA1329EE3BC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159821B-16B9-064F-B461-D805136E5AF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6318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95BED89-D494-B24F-9976-01B14A26776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1141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133E213-5451-5846-9BAC-3A5CA161520F}"/>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B8B774B-998B-B14D-B2A5-64F7B3ABB0B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1921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1C60D511-9F8E-0D4F-87FF-A6373687C3C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23A3BCAA-CC73-3A43-8013-DF9CC2B43C3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182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63856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7423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19C8F3B-EB11-5542-A9A5-F1C66A3DCAE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762350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a:t>GEBRUIK VAN </a:t>
            </a:r>
            <a:r>
              <a:rPr lang="nl" dirty="0"/>
              <a:t>Lichtblokken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de LED-lampjes op de Hub programmeert</a:t>
            </a:r>
          </a:p>
          <a:p>
            <a:r>
              <a:rPr lang="nl" dirty="0"/>
              <a:t>Leer hoe u de verlichting van de afstandssensor inschakelt</a:t>
            </a:r>
          </a:p>
          <a:p>
            <a:r>
              <a:rPr lang="nl" dirty="0"/>
              <a:t>Leer hoe u sensorwaarden kunt weergeven op de LED-matrix</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33E9-2D8A-4BBF-92C5-2F04E7A1C097}"/>
              </a:ext>
            </a:extLst>
          </p:cNvPr>
          <p:cNvSpPr>
            <a:spLocks noGrp="1"/>
          </p:cNvSpPr>
          <p:nvPr>
            <p:ph type="title"/>
          </p:nvPr>
        </p:nvSpPr>
        <p:spPr/>
        <p:txBody>
          <a:bodyPr/>
          <a:lstStyle/>
          <a:p>
            <a:r>
              <a:rPr lang="nl" dirty="0"/>
              <a:t>Lichte blokken</a:t>
            </a:r>
          </a:p>
        </p:txBody>
      </p:sp>
      <p:sp>
        <p:nvSpPr>
          <p:cNvPr id="3" name="Content Placeholder 2">
            <a:extLst>
              <a:ext uri="{FF2B5EF4-FFF2-40B4-BE49-F238E27FC236}">
                <a16:creationId xmlns:a16="http://schemas.microsoft.com/office/drawing/2014/main" id="{A000E76D-FA7D-4D1C-A737-F1BF853AFCA2}"/>
              </a:ext>
            </a:extLst>
          </p:cNvPr>
          <p:cNvSpPr>
            <a:spLocks noGrp="1"/>
          </p:cNvSpPr>
          <p:nvPr>
            <p:ph idx="1"/>
          </p:nvPr>
        </p:nvSpPr>
        <p:spPr>
          <a:xfrm>
            <a:off x="155089" y="1140006"/>
            <a:ext cx="3167232" cy="5082601"/>
          </a:xfrm>
        </p:spPr>
        <p:txBody>
          <a:bodyPr/>
          <a:lstStyle/>
          <a:p>
            <a:r>
              <a:rPr lang="nl" dirty="0"/>
              <a:t>Lichtblokken zijn te vinden in het paarse Blokpalet</a:t>
            </a:r>
          </a:p>
          <a:p>
            <a:r>
              <a:rPr lang="nl" dirty="0"/>
              <a:t>Je kunt deze blokken voor veel leuke toepassingen gebruiken, waaronder het inschakelen van de lichten van de ultrasone sensor, het creëren van patronen met behulp van de 5X5 LED Matrix en zelfs het weergeven van scrollende tekst</a:t>
            </a:r>
          </a:p>
          <a:p>
            <a:pPr marL="0" indent="0">
              <a:buNone/>
            </a:pPr>
            <a:endParaRPr lang="en-US" dirty="0"/>
          </a:p>
        </p:txBody>
      </p:sp>
      <p:sp>
        <p:nvSpPr>
          <p:cNvPr id="4" name="Footer Placeholder 3">
            <a:extLst>
              <a:ext uri="{FF2B5EF4-FFF2-40B4-BE49-F238E27FC236}">
                <a16:creationId xmlns:a16="http://schemas.microsoft.com/office/drawing/2014/main" id="{BF114D5C-5685-474C-87B7-5248A0FCF320}"/>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026F7331-76AD-48D0-B9D7-5EB4E97002C6}"/>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8" name="Picture 7">
            <a:extLst>
              <a:ext uri="{FF2B5EF4-FFF2-40B4-BE49-F238E27FC236}">
                <a16:creationId xmlns:a16="http://schemas.microsoft.com/office/drawing/2014/main" id="{2E58FD5B-C8B7-4965-90CD-93449E4B901F}"/>
              </a:ext>
            </a:extLst>
          </p:cNvPr>
          <p:cNvPicPr>
            <a:picLocks noChangeAspect="1"/>
          </p:cNvPicPr>
          <p:nvPr/>
        </p:nvPicPr>
        <p:blipFill>
          <a:blip r:embed="rId2"/>
          <a:stretch>
            <a:fillRect/>
          </a:stretch>
        </p:blipFill>
        <p:spPr>
          <a:xfrm>
            <a:off x="3489177" y="1270070"/>
            <a:ext cx="2543175" cy="4772025"/>
          </a:xfrm>
          <a:prstGeom prst="rect">
            <a:avLst/>
          </a:prstGeom>
        </p:spPr>
      </p:pic>
      <p:sp>
        <p:nvSpPr>
          <p:cNvPr id="9" name="TextBox 8">
            <a:extLst>
              <a:ext uri="{FF2B5EF4-FFF2-40B4-BE49-F238E27FC236}">
                <a16:creationId xmlns:a16="http://schemas.microsoft.com/office/drawing/2014/main" id="{9DE27DF3-A53C-4976-A0B3-08A6F476B70D}"/>
              </a:ext>
            </a:extLst>
          </p:cNvPr>
          <p:cNvSpPr txBox="1"/>
          <p:nvPr/>
        </p:nvSpPr>
        <p:spPr>
          <a:xfrm>
            <a:off x="4698852" y="2872740"/>
            <a:ext cx="2209800" cy="276999"/>
          </a:xfrm>
          <a:prstGeom prst="rect">
            <a:avLst/>
          </a:prstGeom>
          <a:noFill/>
        </p:spPr>
        <p:txBody>
          <a:bodyPr wrap="square" rtlCol="0">
            <a:spAutoFit/>
          </a:bodyPr>
          <a:lstStyle/>
          <a:p>
            <a:r>
              <a:rPr lang="nl" sz="1200" dirty="0"/>
              <a:t>Geef scrollende tekst weer</a:t>
            </a:r>
          </a:p>
        </p:txBody>
      </p:sp>
      <p:sp>
        <p:nvSpPr>
          <p:cNvPr id="10" name="TextBox 9">
            <a:extLst>
              <a:ext uri="{FF2B5EF4-FFF2-40B4-BE49-F238E27FC236}">
                <a16:creationId xmlns:a16="http://schemas.microsoft.com/office/drawing/2014/main" id="{31A76D7A-A6AF-475A-B881-CE12A3BA64D1}"/>
              </a:ext>
            </a:extLst>
          </p:cNvPr>
          <p:cNvSpPr txBox="1"/>
          <p:nvPr/>
        </p:nvSpPr>
        <p:spPr>
          <a:xfrm>
            <a:off x="5582772" y="3978713"/>
            <a:ext cx="2791608" cy="276999"/>
          </a:xfrm>
          <a:prstGeom prst="rect">
            <a:avLst/>
          </a:prstGeom>
          <a:noFill/>
        </p:spPr>
        <p:txBody>
          <a:bodyPr wrap="square" rtlCol="0">
            <a:spAutoFit/>
          </a:bodyPr>
          <a:lstStyle/>
          <a:p>
            <a:r>
              <a:rPr lang="nl" sz="1200" dirty="0"/>
              <a:t>Dim of maak de lichten helderder</a:t>
            </a:r>
          </a:p>
        </p:txBody>
      </p:sp>
      <p:sp>
        <p:nvSpPr>
          <p:cNvPr id="11" name="TextBox 10">
            <a:extLst>
              <a:ext uri="{FF2B5EF4-FFF2-40B4-BE49-F238E27FC236}">
                <a16:creationId xmlns:a16="http://schemas.microsoft.com/office/drawing/2014/main" id="{8B5B13A2-CED8-4FAD-9187-E5D148ACA540}"/>
              </a:ext>
            </a:extLst>
          </p:cNvPr>
          <p:cNvSpPr txBox="1"/>
          <p:nvPr/>
        </p:nvSpPr>
        <p:spPr>
          <a:xfrm>
            <a:off x="5680936" y="5068627"/>
            <a:ext cx="2791608" cy="276999"/>
          </a:xfrm>
          <a:prstGeom prst="rect">
            <a:avLst/>
          </a:prstGeom>
          <a:noFill/>
        </p:spPr>
        <p:txBody>
          <a:bodyPr wrap="square" rtlCol="0">
            <a:spAutoFit/>
          </a:bodyPr>
          <a:lstStyle/>
          <a:p>
            <a:r>
              <a:rPr lang="nl" sz="1200" dirty="0"/>
              <a:t>Verander de kleur van de middelste knop</a:t>
            </a:r>
          </a:p>
        </p:txBody>
      </p:sp>
      <p:sp>
        <p:nvSpPr>
          <p:cNvPr id="12" name="TextBox 11">
            <a:extLst>
              <a:ext uri="{FF2B5EF4-FFF2-40B4-BE49-F238E27FC236}">
                <a16:creationId xmlns:a16="http://schemas.microsoft.com/office/drawing/2014/main" id="{3D8864DA-003E-4008-B326-18D9EAB06B77}"/>
              </a:ext>
            </a:extLst>
          </p:cNvPr>
          <p:cNvSpPr txBox="1"/>
          <p:nvPr/>
        </p:nvSpPr>
        <p:spPr>
          <a:xfrm>
            <a:off x="5262395" y="5589257"/>
            <a:ext cx="2791608" cy="276999"/>
          </a:xfrm>
          <a:prstGeom prst="rect">
            <a:avLst/>
          </a:prstGeom>
          <a:noFill/>
        </p:spPr>
        <p:txBody>
          <a:bodyPr wrap="square" rtlCol="0">
            <a:spAutoFit/>
          </a:bodyPr>
          <a:lstStyle/>
          <a:p>
            <a:r>
              <a:rPr lang="nl" sz="1200" dirty="0"/>
              <a:t>Verlicht de ultrasoon</a:t>
            </a:r>
          </a:p>
        </p:txBody>
      </p:sp>
      <p:sp>
        <p:nvSpPr>
          <p:cNvPr id="13" name="TextBox 12">
            <a:extLst>
              <a:ext uri="{FF2B5EF4-FFF2-40B4-BE49-F238E27FC236}">
                <a16:creationId xmlns:a16="http://schemas.microsoft.com/office/drawing/2014/main" id="{2C5D380F-6291-403B-86D1-2EC3EF7BB53D}"/>
              </a:ext>
            </a:extLst>
          </p:cNvPr>
          <p:cNvSpPr txBox="1"/>
          <p:nvPr/>
        </p:nvSpPr>
        <p:spPr>
          <a:xfrm>
            <a:off x="4833377" y="2260542"/>
            <a:ext cx="3726519" cy="276999"/>
          </a:xfrm>
          <a:prstGeom prst="rect">
            <a:avLst/>
          </a:prstGeom>
          <a:noFill/>
        </p:spPr>
        <p:txBody>
          <a:bodyPr wrap="square" rtlCol="0">
            <a:spAutoFit/>
          </a:bodyPr>
          <a:lstStyle/>
          <a:p>
            <a:r>
              <a:rPr lang="nl" sz="1200" dirty="0"/>
              <a:t>Pas de lampen op de lichtmatrix aan elk ontwerp aan</a:t>
            </a:r>
          </a:p>
        </p:txBody>
      </p:sp>
    </p:spTree>
    <p:extLst>
      <p:ext uri="{BB962C8B-B14F-4D97-AF65-F5344CB8AC3E}">
        <p14:creationId xmlns:p14="http://schemas.microsoft.com/office/powerpoint/2010/main" val="427587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A106-E191-448A-B0B3-484EC147EAFA}"/>
              </a:ext>
            </a:extLst>
          </p:cNvPr>
          <p:cNvSpPr>
            <a:spLocks noGrp="1"/>
          </p:cNvSpPr>
          <p:nvPr>
            <p:ph type="title"/>
          </p:nvPr>
        </p:nvSpPr>
        <p:spPr/>
        <p:txBody>
          <a:bodyPr/>
          <a:lstStyle/>
          <a:p>
            <a:r>
              <a:rPr lang="nl" dirty="0"/>
              <a:t>Uitdaging: verlicht de wereld</a:t>
            </a:r>
          </a:p>
        </p:txBody>
      </p:sp>
      <p:sp>
        <p:nvSpPr>
          <p:cNvPr id="3" name="Content Placeholder 2">
            <a:extLst>
              <a:ext uri="{FF2B5EF4-FFF2-40B4-BE49-F238E27FC236}">
                <a16:creationId xmlns:a16="http://schemas.microsoft.com/office/drawing/2014/main" id="{D15B375D-C5C1-4869-9612-C1860A98C545}"/>
              </a:ext>
            </a:extLst>
          </p:cNvPr>
          <p:cNvSpPr>
            <a:spLocks noGrp="1"/>
          </p:cNvSpPr>
          <p:nvPr>
            <p:ph idx="1"/>
          </p:nvPr>
        </p:nvSpPr>
        <p:spPr>
          <a:xfrm>
            <a:off x="155088" y="1140006"/>
            <a:ext cx="8767036" cy="5082601"/>
          </a:xfrm>
        </p:spPr>
        <p:txBody>
          <a:bodyPr/>
          <a:lstStyle/>
          <a:p>
            <a:r>
              <a:rPr lang="nl" dirty="0"/>
              <a:t>Schrijf "Hallo wereld" met behulp van de lichtmatrix</a:t>
            </a:r>
          </a:p>
          <a:p>
            <a:r>
              <a:rPr lang="nl" dirty="0"/>
              <a:t>Geef vervolgens gedurende 4 seconden een smiley weer</a:t>
            </a:r>
          </a:p>
          <a:p>
            <a:r>
              <a:rPr lang="nl" dirty="0"/>
              <a:t>Laat alle lichten rond de afstandssensor branden</a:t>
            </a:r>
          </a:p>
          <a:p>
            <a:r>
              <a:rPr lang="nl" dirty="0"/>
              <a:t>Verander het middelste knoplampje in een kleur naar keuze</a:t>
            </a:r>
          </a:p>
          <a:p>
            <a:pPr marL="0" indent="0">
              <a:buNone/>
            </a:pPr>
            <a:endParaRPr lang="en-US" dirty="0"/>
          </a:p>
        </p:txBody>
      </p:sp>
      <p:sp>
        <p:nvSpPr>
          <p:cNvPr id="4" name="Footer Placeholder 3">
            <a:extLst>
              <a:ext uri="{FF2B5EF4-FFF2-40B4-BE49-F238E27FC236}">
                <a16:creationId xmlns:a16="http://schemas.microsoft.com/office/drawing/2014/main" id="{9AAEB851-A403-4387-B633-234CB74882F8}"/>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252184D2-E8BA-4A93-AEBB-61A93C0BF2CA}"/>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6" name="Picture 5">
            <a:extLst>
              <a:ext uri="{FF2B5EF4-FFF2-40B4-BE49-F238E27FC236}">
                <a16:creationId xmlns:a16="http://schemas.microsoft.com/office/drawing/2014/main" id="{BE9E6C5F-9B53-46BD-819B-192FC903F767}"/>
              </a:ext>
            </a:extLst>
          </p:cNvPr>
          <p:cNvPicPr>
            <a:picLocks noChangeAspect="1"/>
          </p:cNvPicPr>
          <p:nvPr/>
        </p:nvPicPr>
        <p:blipFill>
          <a:blip r:embed="rId2"/>
          <a:stretch>
            <a:fillRect/>
          </a:stretch>
        </p:blipFill>
        <p:spPr>
          <a:xfrm>
            <a:off x="482373" y="3059731"/>
            <a:ext cx="3810000" cy="3067050"/>
          </a:xfrm>
          <a:prstGeom prst="rect">
            <a:avLst/>
          </a:prstGeom>
        </p:spPr>
      </p:pic>
      <p:sp>
        <p:nvSpPr>
          <p:cNvPr id="7" name="TextBox 6">
            <a:extLst>
              <a:ext uri="{FF2B5EF4-FFF2-40B4-BE49-F238E27FC236}">
                <a16:creationId xmlns:a16="http://schemas.microsoft.com/office/drawing/2014/main" id="{D4ADAE88-779D-4F29-9FF7-B975DFFEDEFE}"/>
              </a:ext>
            </a:extLst>
          </p:cNvPr>
          <p:cNvSpPr txBox="1"/>
          <p:nvPr/>
        </p:nvSpPr>
        <p:spPr>
          <a:xfrm>
            <a:off x="3819625" y="3915160"/>
            <a:ext cx="4870584" cy="369332"/>
          </a:xfrm>
          <a:prstGeom prst="rect">
            <a:avLst/>
          </a:prstGeom>
          <a:noFill/>
        </p:spPr>
        <p:txBody>
          <a:bodyPr wrap="square" rtlCol="0">
            <a:spAutoFit/>
          </a:bodyPr>
          <a:lstStyle/>
          <a:p>
            <a:r>
              <a:rPr lang="nl" dirty="0"/>
              <a:t>Hallo Wereld zal door de Lichtmatrix scrollen</a:t>
            </a:r>
          </a:p>
        </p:txBody>
      </p:sp>
      <p:sp>
        <p:nvSpPr>
          <p:cNvPr id="8" name="TextBox 7">
            <a:extLst>
              <a:ext uri="{FF2B5EF4-FFF2-40B4-BE49-F238E27FC236}">
                <a16:creationId xmlns:a16="http://schemas.microsoft.com/office/drawing/2014/main" id="{F7D7695B-C280-4085-999C-C72745318B40}"/>
              </a:ext>
            </a:extLst>
          </p:cNvPr>
          <p:cNvSpPr txBox="1"/>
          <p:nvPr/>
        </p:nvSpPr>
        <p:spPr>
          <a:xfrm>
            <a:off x="3819625" y="4427662"/>
            <a:ext cx="4870584" cy="369332"/>
          </a:xfrm>
          <a:prstGeom prst="rect">
            <a:avLst/>
          </a:prstGeom>
          <a:noFill/>
        </p:spPr>
        <p:txBody>
          <a:bodyPr wrap="square" rtlCol="0">
            <a:spAutoFit/>
          </a:bodyPr>
          <a:lstStyle/>
          <a:p>
            <a:r>
              <a:rPr lang="nl" dirty="0"/>
              <a:t>Laat een smiley zien</a:t>
            </a:r>
          </a:p>
        </p:txBody>
      </p:sp>
      <p:sp>
        <p:nvSpPr>
          <p:cNvPr id="9" name="TextBox 8">
            <a:extLst>
              <a:ext uri="{FF2B5EF4-FFF2-40B4-BE49-F238E27FC236}">
                <a16:creationId xmlns:a16="http://schemas.microsoft.com/office/drawing/2014/main" id="{C01BEACB-A192-4B93-90F7-53C805933819}"/>
              </a:ext>
            </a:extLst>
          </p:cNvPr>
          <p:cNvSpPr txBox="1"/>
          <p:nvPr/>
        </p:nvSpPr>
        <p:spPr>
          <a:xfrm>
            <a:off x="3819625" y="4928612"/>
            <a:ext cx="4870584" cy="369332"/>
          </a:xfrm>
          <a:prstGeom prst="rect">
            <a:avLst/>
          </a:prstGeom>
          <a:noFill/>
        </p:spPr>
        <p:txBody>
          <a:bodyPr wrap="square" rtlCol="0">
            <a:spAutoFit/>
          </a:bodyPr>
          <a:lstStyle/>
          <a:p>
            <a:r>
              <a:rPr lang="nl" dirty="0"/>
              <a:t>Verlicht het “oog” van de afstandssensor</a:t>
            </a:r>
          </a:p>
        </p:txBody>
      </p:sp>
      <p:sp>
        <p:nvSpPr>
          <p:cNvPr id="10" name="TextBox 9">
            <a:extLst>
              <a:ext uri="{FF2B5EF4-FFF2-40B4-BE49-F238E27FC236}">
                <a16:creationId xmlns:a16="http://schemas.microsoft.com/office/drawing/2014/main" id="{439C2E82-63BC-4F73-A604-EFBBA781775E}"/>
              </a:ext>
            </a:extLst>
          </p:cNvPr>
          <p:cNvSpPr txBox="1"/>
          <p:nvPr/>
        </p:nvSpPr>
        <p:spPr>
          <a:xfrm>
            <a:off x="3819625" y="5460883"/>
            <a:ext cx="4870584" cy="369332"/>
          </a:xfrm>
          <a:prstGeom prst="rect">
            <a:avLst/>
          </a:prstGeom>
          <a:noFill/>
        </p:spPr>
        <p:txBody>
          <a:bodyPr wrap="square" rtlCol="0">
            <a:spAutoFit/>
          </a:bodyPr>
          <a:lstStyle/>
          <a:p>
            <a:r>
              <a:rPr lang="nl" dirty="0"/>
              <a:t>Maak de middelste knop violet</a:t>
            </a:r>
          </a:p>
        </p:txBody>
      </p:sp>
    </p:spTree>
    <p:extLst>
      <p:ext uri="{BB962C8B-B14F-4D97-AF65-F5344CB8AC3E}">
        <p14:creationId xmlns:p14="http://schemas.microsoft.com/office/powerpoint/2010/main" val="68874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A106-E191-448A-B0B3-484EC147EAFA}"/>
              </a:ext>
            </a:extLst>
          </p:cNvPr>
          <p:cNvSpPr>
            <a:spLocks noGrp="1"/>
          </p:cNvSpPr>
          <p:nvPr>
            <p:ph type="title"/>
          </p:nvPr>
        </p:nvSpPr>
        <p:spPr/>
        <p:txBody>
          <a:bodyPr/>
          <a:lstStyle/>
          <a:p>
            <a:r>
              <a:rPr lang="nl" dirty="0"/>
              <a:t>Uitdaging: sensorwaarden weergeven</a:t>
            </a:r>
          </a:p>
        </p:txBody>
      </p:sp>
      <p:sp>
        <p:nvSpPr>
          <p:cNvPr id="3" name="Content Placeholder 2">
            <a:extLst>
              <a:ext uri="{FF2B5EF4-FFF2-40B4-BE49-F238E27FC236}">
                <a16:creationId xmlns:a16="http://schemas.microsoft.com/office/drawing/2014/main" id="{D15B375D-C5C1-4869-9612-C1860A98C545}"/>
              </a:ext>
            </a:extLst>
          </p:cNvPr>
          <p:cNvSpPr>
            <a:spLocks noGrp="1"/>
          </p:cNvSpPr>
          <p:nvPr>
            <p:ph idx="1"/>
          </p:nvPr>
        </p:nvSpPr>
        <p:spPr>
          <a:xfrm>
            <a:off x="155088" y="1140007"/>
            <a:ext cx="5302436" cy="2420548"/>
          </a:xfrm>
        </p:spPr>
        <p:txBody>
          <a:bodyPr/>
          <a:lstStyle/>
          <a:p>
            <a:r>
              <a:rPr lang="nl" dirty="0"/>
              <a:t>Hoe hard druk ik op de krachtsensor?</a:t>
            </a:r>
          </a:p>
          <a:p>
            <a:r>
              <a:rPr lang="nl" dirty="0"/>
              <a:t>Maak een programma in een lus waarmee u de kracht kunt bekijken die op de krachtsensor op de LED-matrix wordt uitgeoefend</a:t>
            </a:r>
          </a:p>
          <a:p>
            <a:r>
              <a:rPr lang="nl" dirty="0"/>
              <a:t>Geef de resultaten weer in Newton (0-10)</a:t>
            </a:r>
          </a:p>
          <a:p>
            <a:pPr marL="0" indent="0">
              <a:buNone/>
            </a:pPr>
            <a:endParaRPr lang="en-US" dirty="0"/>
          </a:p>
        </p:txBody>
      </p:sp>
      <p:sp>
        <p:nvSpPr>
          <p:cNvPr id="4" name="Footer Placeholder 3">
            <a:extLst>
              <a:ext uri="{FF2B5EF4-FFF2-40B4-BE49-F238E27FC236}">
                <a16:creationId xmlns:a16="http://schemas.microsoft.com/office/drawing/2014/main" id="{9AAEB851-A403-4387-B633-234CB74882F8}"/>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252184D2-E8BA-4A93-AEBB-61A93C0BF2CA}"/>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7" name="TextBox 6">
            <a:extLst>
              <a:ext uri="{FF2B5EF4-FFF2-40B4-BE49-F238E27FC236}">
                <a16:creationId xmlns:a16="http://schemas.microsoft.com/office/drawing/2014/main" id="{D4ADAE88-779D-4F29-9FF7-B975DFFEDEFE}"/>
              </a:ext>
            </a:extLst>
          </p:cNvPr>
          <p:cNvSpPr txBox="1"/>
          <p:nvPr/>
        </p:nvSpPr>
        <p:spPr>
          <a:xfrm>
            <a:off x="3973842" y="3770654"/>
            <a:ext cx="4870584" cy="646331"/>
          </a:xfrm>
          <a:prstGeom prst="rect">
            <a:avLst/>
          </a:prstGeom>
          <a:noFill/>
        </p:spPr>
        <p:txBody>
          <a:bodyPr wrap="square" rtlCol="0">
            <a:spAutoFit/>
          </a:bodyPr>
          <a:lstStyle/>
          <a:p>
            <a:r>
              <a:rPr lang="nl" dirty="0"/>
              <a:t>Dit programma geeft de waarde van de krachtsensor weer voor de LED-matrix</a:t>
            </a:r>
          </a:p>
        </p:txBody>
      </p:sp>
      <p:sp>
        <p:nvSpPr>
          <p:cNvPr id="8" name="TextBox 7">
            <a:extLst>
              <a:ext uri="{FF2B5EF4-FFF2-40B4-BE49-F238E27FC236}">
                <a16:creationId xmlns:a16="http://schemas.microsoft.com/office/drawing/2014/main" id="{F7D7695B-C280-4085-999C-C72745318B40}"/>
              </a:ext>
            </a:extLst>
          </p:cNvPr>
          <p:cNvSpPr txBox="1"/>
          <p:nvPr/>
        </p:nvSpPr>
        <p:spPr>
          <a:xfrm>
            <a:off x="4050951" y="4615178"/>
            <a:ext cx="4870584" cy="646331"/>
          </a:xfrm>
          <a:prstGeom prst="rect">
            <a:avLst/>
          </a:prstGeom>
          <a:noFill/>
        </p:spPr>
        <p:txBody>
          <a:bodyPr wrap="square" rtlCol="0">
            <a:spAutoFit/>
          </a:bodyPr>
          <a:lstStyle/>
          <a:p>
            <a:r>
              <a:rPr lang="nl" dirty="0"/>
              <a:t>De waarde van de Force-sensor wordt naar het scherm geschreven</a:t>
            </a:r>
          </a:p>
        </p:txBody>
      </p:sp>
      <p:pic>
        <p:nvPicPr>
          <p:cNvPr id="11" name="Picture 10">
            <a:extLst>
              <a:ext uri="{FF2B5EF4-FFF2-40B4-BE49-F238E27FC236}">
                <a16:creationId xmlns:a16="http://schemas.microsoft.com/office/drawing/2014/main" id="{E4C90AEF-629B-4C3A-9BF2-627B77D0FF87}"/>
              </a:ext>
            </a:extLst>
          </p:cNvPr>
          <p:cNvPicPr>
            <a:picLocks noChangeAspect="1"/>
          </p:cNvPicPr>
          <p:nvPr/>
        </p:nvPicPr>
        <p:blipFill>
          <a:blip r:embed="rId2"/>
          <a:stretch>
            <a:fillRect/>
          </a:stretch>
        </p:blipFill>
        <p:spPr>
          <a:xfrm>
            <a:off x="376093" y="3618074"/>
            <a:ext cx="3608070" cy="1791056"/>
          </a:xfrm>
          <a:prstGeom prst="rect">
            <a:avLst/>
          </a:prstGeom>
        </p:spPr>
      </p:pic>
      <p:pic>
        <p:nvPicPr>
          <p:cNvPr id="12" name="Picture 11">
            <a:extLst>
              <a:ext uri="{FF2B5EF4-FFF2-40B4-BE49-F238E27FC236}">
                <a16:creationId xmlns:a16="http://schemas.microsoft.com/office/drawing/2014/main" id="{BD32461A-D034-4439-BC87-B72B9D39BB77}"/>
              </a:ext>
            </a:extLst>
          </p:cNvPr>
          <p:cNvPicPr>
            <a:picLocks noChangeAspect="1"/>
          </p:cNvPicPr>
          <p:nvPr/>
        </p:nvPicPr>
        <p:blipFill>
          <a:blip r:embed="rId3"/>
          <a:stretch>
            <a:fillRect/>
          </a:stretch>
        </p:blipFill>
        <p:spPr>
          <a:xfrm>
            <a:off x="5640297" y="1432050"/>
            <a:ext cx="3127021" cy="1549034"/>
          </a:xfrm>
          <a:prstGeom prst="rect">
            <a:avLst/>
          </a:prstGeom>
        </p:spPr>
      </p:pic>
    </p:spTree>
    <p:extLst>
      <p:ext uri="{BB962C8B-B14F-4D97-AF65-F5344CB8AC3E}">
        <p14:creationId xmlns:p14="http://schemas.microsoft.com/office/powerpoint/2010/main" val="310794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1058</TotalTime>
  <Words>398</Words>
  <Application>Microsoft Office PowerPoint</Application>
  <PresentationFormat>On-screen Show (4:3)</PresentationFormat>
  <Paragraphs>44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Helvetica Neue</vt:lpstr>
      <vt:lpstr>Wingdings 2</vt:lpstr>
      <vt:lpstr>Dividend</vt:lpstr>
      <vt:lpstr>GEBRUIK VAN Lichtblokken</vt:lpstr>
      <vt:lpstr>Lesdoelstellingen</vt:lpstr>
      <vt:lpstr>Lichte blokken</vt:lpstr>
      <vt:lpstr>Uitdaging: verlicht de wereld</vt:lpstr>
      <vt:lpstr>Uitdaging: sensorwaarden weergeven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123</cp:revision>
  <dcterms:created xsi:type="dcterms:W3CDTF">2016-07-04T02:35:12Z</dcterms:created>
  <dcterms:modified xsi:type="dcterms:W3CDTF">2023-09-27T14:51:01Z</dcterms:modified>
</cp:coreProperties>
</file>