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6" r:id="rId4"/>
    <p:sldId id="281" r:id="rId5"/>
    <p:sldId id="277" r:id="rId6"/>
    <p:sldId id="278" r:id="rId7"/>
    <p:sldId id="417" r:id="rId8"/>
    <p:sldId id="268" r:id="rId9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7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3ACE5FB8-A0BE-2D42-B68C-4CC12A3B4EC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5711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36E22-B55B-3344-87B4-C6BEC82F93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F77A3-B93E-2D49-88C1-91FDBC4A995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CD5C0E-2FD4-1A43-9154-7A3A4DC5BB5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A912E-F31F-4944-9549-715B01BC616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13075-FAB2-8A4F-9AA7-2DEEF6EF6C0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9CC43-613D-D543-96C2-781DFE62FC8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20903-F92C-6447-BCEA-61E603A6905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51DD4-1172-6449-9BE5-8E08EAD567E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9D6A7-D1B0-EA47-8D3C-60AD7F4F746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073214-C6F6-A444-8864-5548E87AF6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3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DD4E90-1E78-AD4A-86AB-9A15E541B5E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Herhaal blokken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BBBADE-C436-D919-6A9F-238907441A08}"/>
              </a:ext>
            </a:extLst>
          </p:cNvPr>
          <p:cNvSpPr/>
          <p:nvPr/>
        </p:nvSpPr>
        <p:spPr>
          <a:xfrm>
            <a:off x="2621721" y="5681092"/>
            <a:ext cx="3900558" cy="55184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een actie kunt herhalen met behulp van het herhaalblok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Herhalende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nl" dirty="0"/>
              <a:t>Laten we zeggen dat je wilt dat de robot een actie steeds opnieuw herhaalt.</a:t>
            </a:r>
          </a:p>
          <a:p>
            <a:pPr lvl="1"/>
            <a:r>
              <a:rPr lang="nl" dirty="0"/>
              <a:t>Zou jij de blokken keer op keer kopiëren?</a:t>
            </a:r>
          </a:p>
          <a:p>
            <a:pPr lvl="1"/>
            <a:r>
              <a:rPr lang="nl" dirty="0"/>
              <a:t>Wat als je de actie voor altijd zou willen herhalen?</a:t>
            </a:r>
          </a:p>
          <a:p>
            <a:r>
              <a:rPr lang="nl" dirty="0"/>
              <a:t>U kunt de herhaalblokken gebruiken om een actie een aantal keren te herhalen of totdat aan een bepaalde uitgangsvoorwaarde is voldaan</a:t>
            </a:r>
          </a:p>
          <a:p>
            <a:r>
              <a:rPr lang="nl" dirty="0"/>
              <a:t>Herhaalblokken maken het meerdere keren herhalen van een taak eenvoudig</a:t>
            </a:r>
          </a:p>
          <a:p>
            <a:r>
              <a:rPr lang="nl" dirty="0"/>
              <a:t>Het extra voordeel is dat een lus kan eindigen wanneer je maar wilt (een specifiek aantal keren, voor altijd doorlopen, een specifieke voorwaarde, enz.)</a:t>
            </a:r>
          </a:p>
          <a:p>
            <a:r>
              <a:rPr lang="nl" dirty="0"/>
              <a:t>Loop-blokken zijn te vinden in het Control Block Palette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85256D-1EC3-D902-2406-D87F4477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4" y="2339074"/>
            <a:ext cx="4870585" cy="3794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Een herhaling tot blok gebruiken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789" y="2955449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" sz="1600" dirty="0"/>
              <a:t>Configureer uw motoren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5025789" y="3413971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" sz="1600" dirty="0"/>
              <a:t>Wacht tot de sensor voor het eerst wordt ingedrukt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In dit voorbeeld past de robot de snelheid van de motoren aan op basis van de Krachtsensor totdat de Krachtsensor wordt losgelaten. Dit type lus is anders dan een wacht-tot-blok, omdat je verschillende acties kunt uitvoeren </a:t>
            </a:r>
            <a:r>
              <a:rPr lang="nl" b="1" u="sng" dirty="0"/>
              <a:t>terwijl je wacht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5025789" y="4335372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" sz="1600" dirty="0"/>
              <a:t>Pas de bewegingssnelheid aan op basis van de huidige krachtmeting </a:t>
            </a:r>
            <a:r>
              <a:rPr lang="nl" sz="1600" b="1" u="sng" dirty="0"/>
              <a:t>elke </a:t>
            </a:r>
            <a:r>
              <a:rPr lang="nl" sz="1600" dirty="0"/>
              <a:t>keer dat u door de lus gaat.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5025789" y="3984036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" sz="1600" dirty="0"/>
              <a:t>Loop totdat de sensor wordt losgelaten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Uitdaging: Rond de doos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nl" dirty="0"/>
              <a:t>Ga rond de doos</a:t>
            </a:r>
          </a:p>
          <a:p>
            <a:r>
              <a:rPr lang="nl" dirty="0"/>
              <a:t>Om dit te doen, moet je 20 cm vooruit gaan en rechtsaf slaan</a:t>
            </a:r>
          </a:p>
          <a:p>
            <a:r>
              <a:rPr lang="nl" dirty="0"/>
              <a:t>Herhaal deze actie 4 keer totdat je helemaal rond de doos bent</a:t>
            </a:r>
          </a:p>
          <a:p>
            <a:r>
              <a:rPr lang="nl" dirty="0"/>
              <a:t>Je zult de les over Vooruit en Draaien moeten onthouden om deze uitdaging te voltooien</a:t>
            </a:r>
          </a:p>
          <a:p>
            <a:r>
              <a:rPr lang="nl" dirty="0"/>
              <a:t>Die twee acties herhaal je in een Repeat-blok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20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rmAutofit fontScale="92500" lnSpcReduction="10000"/>
          </a:bodyPr>
          <a:lstStyle/>
          <a:p>
            <a:r>
              <a:rPr lang="nl" dirty="0"/>
              <a:t>In eerdere lessen heb je geleerd hoe je je robot configureert. De eerste set blokken stelt de bewegingsmotoren, % snelheid, Move CM in en stelt de motoren in om vast te houden. (zie Uw robotles configureren). Dit programma is geconfigureerd voor Droid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2212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sz="1700" dirty="0"/>
              <a:t>Code om de robot 20 cm vooruit te bewegen (zie Beweegles) en 90 graden te draaien (zie Draaien met Gyro-les)</a:t>
            </a:r>
          </a:p>
          <a:p>
            <a:endParaRPr lang="en-US" sz="1700" dirty="0"/>
          </a:p>
          <a:p>
            <a:r>
              <a:rPr lang="nl" sz="1700" dirty="0"/>
              <a:t>Zie de volgende dia voor de reden voor de toevoeging van het wachtblok na de ingestelde gierhoek op blok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0D942-DE02-6552-F72C-0923970C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38" y="1154583"/>
            <a:ext cx="3727634" cy="50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EA66-03B5-44C5-0C09-01A6DF3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Bug in 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F095-432A-BFFB-8C0E-5FACF7BC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7"/>
            <a:ext cx="5656989" cy="5079166"/>
          </a:xfrm>
        </p:spPr>
        <p:txBody>
          <a:bodyPr>
            <a:normAutofit fontScale="85000" lnSpcReduction="20000"/>
          </a:bodyPr>
          <a:lstStyle/>
          <a:p>
            <a:r>
              <a:rPr lang="nl" dirty="0"/>
              <a:t>Het kost wat tijd om de ingestelde gierhoek op blok 0 te zetten, maar gaat door naar het volgende blok voordat het voltooid is</a:t>
            </a:r>
          </a:p>
          <a:p>
            <a:r>
              <a:rPr lang="nl" dirty="0"/>
              <a:t>Het probleem is dat de code de controle bereikt of de gierhoek &gt;90 is voordat de gierhoek wordt gereset, wat betekent dat als de gierhoek &gt;90 vóór de reset wordt gelezen, de robot de bocht niet zal uitvoeren</a:t>
            </a:r>
          </a:p>
          <a:p>
            <a:r>
              <a:rPr lang="nl" dirty="0"/>
              <a:t>Om dit op te lossen, moet je een wachtblok toevoegen na het gyro-resetblok en vóór de beurt. Er zijn twee manieren waarop u dit kunt doen</a:t>
            </a:r>
          </a:p>
          <a:p>
            <a:pPr lvl="1"/>
            <a:r>
              <a:rPr lang="nl" dirty="0"/>
              <a:t>Wacht tot de gierhoek bijna 0 is</a:t>
            </a:r>
          </a:p>
          <a:p>
            <a:pPr lvl="1"/>
            <a:r>
              <a:rPr lang="nl" dirty="0"/>
              <a:t>Wacht een korte tijd (ongeveer 0,05 seconden lijkt te werken)</a:t>
            </a:r>
          </a:p>
          <a:p>
            <a:r>
              <a:rPr lang="nl" dirty="0">
                <a:solidFill>
                  <a:srgbClr val="FF0000"/>
                </a:solidFill>
              </a:rPr>
              <a:t>Houd er rekening mee dat sommige oplossingen die in andere lessen met bochten/de gyrosensor worden gegeven, dit wachtblok mogelijk niet bevatten</a:t>
            </a:r>
          </a:p>
          <a:p>
            <a:r>
              <a:rPr lang="nl" dirty="0">
                <a:solidFill>
                  <a:srgbClr val="FF0000"/>
                </a:solidFill>
              </a:rPr>
              <a:t>De meeste code zal functioneren zoals bedoeld in een op zichzelf staand programma, aangezien de gyro aan het begin van alle programma's automatisch wordt gereset, maar het kan zijn dat u een van deze methoden moet toevoegen totdat er een update is uitgebracht die deze bug verhelpt.</a:t>
            </a:r>
          </a:p>
          <a:p>
            <a:r>
              <a:rPr lang="nl" dirty="0">
                <a:solidFill>
                  <a:srgbClr val="FF0000"/>
                </a:solidFill>
              </a:rPr>
              <a:t>Omdat er in de vorige dia meerdere beurten worden uitgevoerd, is de toevoeging van het wachtblok echter nodig om de code correct te laten functioneren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3738-00C4-1783-DE5A-A81F1CC5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ED9BE-A903-4408-191C-3880D5E7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F3E31-4E2F-0342-7D0B-3868F95D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37" y="4013223"/>
            <a:ext cx="1961979" cy="1146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AF705A-695F-7B7B-F31A-153242AC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69" y="2506418"/>
            <a:ext cx="3365395" cy="9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1507</TotalTime>
  <Words>784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Herhaal blokken</vt:lpstr>
      <vt:lpstr>Lesdoelstellingen</vt:lpstr>
      <vt:lpstr>Herhalende code</vt:lpstr>
      <vt:lpstr>Een herhaling tot blok gebruiken</vt:lpstr>
      <vt:lpstr>Uitdaging: Rond de doos</vt:lpstr>
      <vt:lpstr>Uitdaging oplossing</vt:lpstr>
      <vt:lpstr>Bug in SPIKE 3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157</cp:revision>
  <dcterms:created xsi:type="dcterms:W3CDTF">2016-07-04T02:35:12Z</dcterms:created>
  <dcterms:modified xsi:type="dcterms:W3CDTF">2023-09-28T18:14:13Z</dcterms:modified>
</cp:coreProperties>
</file>