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73" r:id="rId1"/>
  </p:sldMasterIdLst>
  <p:notesMasterIdLst>
    <p:notesMasterId r:id="rId10"/>
  </p:notesMasterIdLst>
  <p:handoutMasterIdLst>
    <p:handoutMasterId r:id="rId11"/>
  </p:handoutMasterIdLst>
  <p:sldIdLst>
    <p:sldId id="275" r:id="rId2"/>
    <p:sldId id="257" r:id="rId3"/>
    <p:sldId id="280" r:id="rId4"/>
    <p:sldId id="281" r:id="rId5"/>
    <p:sldId id="282" r:id="rId6"/>
    <p:sldId id="283" r:id="rId7"/>
    <p:sldId id="285" r:id="rId8"/>
    <p:sldId id="268" r:id="rId9"/>
  </p:sldIdLst>
  <p:sldSz cx="9144000" cy="6858000" type="screen4x3"/>
  <p:notesSz cx="6858000" cy="9144000"/>
  <p:defaultTextStyle>
    <a:defPPr>
      <a:defRPr lang="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B09B"/>
    <a:srgbClr val="0EAE9F"/>
    <a:srgbClr val="FFD500"/>
    <a:srgbClr val="0290F8"/>
    <a:srgbClr val="FE59D0"/>
    <a:srgbClr val="F55455"/>
    <a:srgbClr val="FF9732"/>
    <a:srgbClr val="02B64E"/>
    <a:srgbClr val="1BCFE9"/>
    <a:srgbClr val="FFB3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348"/>
    <p:restoredTop sz="94613"/>
  </p:normalViewPr>
  <p:slideViewPr>
    <p:cSldViewPr snapToGrid="0" snapToObjects="1">
      <p:cViewPr varScale="1">
        <p:scale>
          <a:sx n="123" d="100"/>
          <a:sy n="123" d="100"/>
        </p:scale>
        <p:origin x="88" y="8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8040048-1E4D-CD41-AC49-0750EB72586B}" type="datetimeFigureOut">
              <a:rPr lang="en-US" smtClean="0"/>
              <a:t>9/27/2023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0592D1-055B-824F-99E1-F69F9F11B539}" type="slidenum">
              <a:rPr lang="en-US" smtClean="0"/>
              <a:t>‹#›</a:t>
            </a:fld>
            <a:endParaRPr lang="en-US"/>
          </a:p>
        </p:txBody>
      </p:sp>
    </p:spTree>
    <p:extLst>
      <p:ext uri="{BB962C8B-B14F-4D97-AF65-F5344CB8AC3E}">
        <p14:creationId xmlns:p14="http://schemas.microsoft.com/office/powerpoint/2010/main" val="11589148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8484CF-5098-F24E-8881-583515D5C406}" type="datetimeFigureOut">
              <a:rPr lang="en-US" smtClean="0"/>
              <a:t>9/27/2023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B67714-547E-8A4E-AE1C-9E3378A836DF}" type="slidenum">
              <a:rPr lang="en-US" smtClean="0"/>
              <a:t>‹#›</a:t>
            </a:fld>
            <a:endParaRPr lang="en-US"/>
          </a:p>
        </p:txBody>
      </p:sp>
    </p:spTree>
    <p:extLst>
      <p:ext uri="{BB962C8B-B14F-4D97-AF65-F5344CB8AC3E}">
        <p14:creationId xmlns:p14="http://schemas.microsoft.com/office/powerpoint/2010/main" val="98107034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82241" y="2579003"/>
            <a:ext cx="8787652" cy="24685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42754" y="2676578"/>
            <a:ext cx="8584534" cy="1504844"/>
          </a:xfrm>
          <a:effectLst/>
        </p:spPr>
        <p:txBody>
          <a:bodyPr anchor="b">
            <a:normAutofit/>
          </a:bodyPr>
          <a:lstStyle>
            <a:lvl1pPr>
              <a:defRPr sz="3600">
                <a:solidFill>
                  <a:schemeClr val="tx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316712" y="4176248"/>
            <a:ext cx="5741894" cy="590321"/>
          </a:xfrm>
        </p:spPr>
        <p:txBody>
          <a:bodyPr anchor="t">
            <a:normAutofit/>
          </a:bodyPr>
          <a:lstStyle>
            <a:lvl1pPr marL="0" indent="0" algn="l">
              <a:buNone/>
              <a:defRPr sz="1600" cap="all">
                <a:solidFill>
                  <a:srgbClr val="0EAE9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By Sanjay and Arvind Seshan</a:t>
            </a:r>
          </a:p>
        </p:txBody>
      </p:sp>
      <p:sp>
        <p:nvSpPr>
          <p:cNvPr id="8" name="Subtitle 1">
            <a:extLst>
              <a:ext uri="{FF2B5EF4-FFF2-40B4-BE49-F238E27FC236}">
                <a16:creationId xmlns:a16="http://schemas.microsoft.com/office/drawing/2014/main" id="{227F28FB-346D-45F5-A52C-A1B7DBC13191}"/>
              </a:ext>
            </a:extLst>
          </p:cNvPr>
          <p:cNvSpPr txBox="1">
            <a:spLocks/>
          </p:cNvSpPr>
          <p:nvPr/>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
        <p:nvSpPr>
          <p:cNvPr id="11" name="TextBox 10">
            <a:extLst>
              <a:ext uri="{FF2B5EF4-FFF2-40B4-BE49-F238E27FC236}">
                <a16:creationId xmlns:a16="http://schemas.microsoft.com/office/drawing/2014/main" id="{8613C618-BE4E-4AD7-9CD9-0AB9F17BD5D4}"/>
              </a:ext>
            </a:extLst>
          </p:cNvPr>
          <p:cNvSpPr txBox="1"/>
          <p:nvPr/>
        </p:nvSpPr>
        <p:spPr>
          <a:xfrm>
            <a:off x="6331000" y="685891"/>
            <a:ext cx="244011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By the Makers of EV3Lessons</a:t>
            </a:r>
          </a:p>
        </p:txBody>
      </p:sp>
      <p:pic>
        <p:nvPicPr>
          <p:cNvPr id="18" name="Picture 17" descr="A picture containing application&#10;&#10;Description automatically generated">
            <a:extLst>
              <a:ext uri="{FF2B5EF4-FFF2-40B4-BE49-F238E27FC236}">
                <a16:creationId xmlns:a16="http://schemas.microsoft.com/office/drawing/2014/main" id="{69DF8FC2-9ED1-BB44-8E96-5B069F6C6497}"/>
              </a:ext>
            </a:extLst>
          </p:cNvPr>
          <p:cNvPicPr>
            <a:picLocks noChangeAspect="1"/>
          </p:cNvPicPr>
          <p:nvPr/>
        </p:nvPicPr>
        <p:blipFill>
          <a:blip r:embed="rId2"/>
          <a:stretch>
            <a:fillRect/>
          </a:stretch>
        </p:blipFill>
        <p:spPr>
          <a:xfrm>
            <a:off x="7612649" y="993668"/>
            <a:ext cx="1158461" cy="1158461"/>
          </a:xfrm>
          <a:prstGeom prst="rect">
            <a:avLst/>
          </a:prstGeom>
        </p:spPr>
      </p:pic>
      <p:pic>
        <p:nvPicPr>
          <p:cNvPr id="19" name="Picture 18" descr="Shape, square&#10;&#10;Description automatically generated">
            <a:extLst>
              <a:ext uri="{FF2B5EF4-FFF2-40B4-BE49-F238E27FC236}">
                <a16:creationId xmlns:a16="http://schemas.microsoft.com/office/drawing/2014/main" id="{2D46D815-081F-064A-AFA6-098A6E7A3DD2}"/>
              </a:ext>
            </a:extLst>
          </p:cNvPr>
          <p:cNvPicPr>
            <a:picLocks noChangeAspect="1"/>
          </p:cNvPicPr>
          <p:nvPr/>
        </p:nvPicPr>
        <p:blipFill>
          <a:blip r:embed="rId3"/>
          <a:stretch>
            <a:fillRect/>
          </a:stretch>
        </p:blipFill>
        <p:spPr>
          <a:xfrm>
            <a:off x="6399647" y="993669"/>
            <a:ext cx="1158461" cy="1158461"/>
          </a:xfrm>
          <a:prstGeom prst="rect">
            <a:avLst/>
          </a:prstGeom>
        </p:spPr>
      </p:pic>
      <p:sp>
        <p:nvSpPr>
          <p:cNvPr id="9" name="Subtitle 1">
            <a:extLst>
              <a:ext uri="{FF2B5EF4-FFF2-40B4-BE49-F238E27FC236}">
                <a16:creationId xmlns:a16="http://schemas.microsoft.com/office/drawing/2014/main" id="{1D4C4550-B993-514A-89FC-7E76556707F2}"/>
              </a:ext>
            </a:extLst>
          </p:cNvPr>
          <p:cNvSpPr txBox="1">
            <a:spLocks/>
          </p:cNvSpPr>
          <p:nvPr userDrawn="1"/>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Tree>
    <p:extLst>
      <p:ext uri="{BB962C8B-B14F-4D97-AF65-F5344CB8AC3E}">
        <p14:creationId xmlns:p14="http://schemas.microsoft.com/office/powerpoint/2010/main" val="4222215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Copyright © 2023 Prime Lessons (primelessons.org) CC-BY-NC-SA.  (Last edit: 5/12/2023)</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1813397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Copyright © 2023 Prime Lessons (primelessons.org) CC-BY-NC-SA.  (Last edit: 5/12/2023)</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37075616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5/12/2023)</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698762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2023 Prime Lessons (primelessons.org) CC-BY-NC-SA.  (Last edit: 5/12/2023)</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303082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5/12/2023)</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9977953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5/12/2023)</a:t>
            </a:r>
            <a:endParaRPr lang="en-US" dirty="0"/>
          </a:p>
        </p:txBody>
      </p:sp>
    </p:spTree>
    <p:extLst>
      <p:ext uri="{BB962C8B-B14F-4D97-AF65-F5344CB8AC3E}">
        <p14:creationId xmlns:p14="http://schemas.microsoft.com/office/powerpoint/2010/main" val="2961518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155088" y="1140006"/>
            <a:ext cx="8831580" cy="5082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88409" y="6320275"/>
            <a:ext cx="4870585" cy="365125"/>
          </a:xfrm>
          <a:prstGeom prst="rect">
            <a:avLst/>
          </a:prstGeom>
        </p:spPr>
        <p:txBody>
          <a:bodyPr/>
          <a:lstStyle>
            <a:lvl1pPr>
              <a:defRPr sz="900"/>
            </a:lvl1pPr>
          </a:lstStyle>
          <a:p>
            <a:r>
              <a:rPr lang="en-US"/>
              <a:t>Copyright © 2023 Prime Lessons (primelessons.org) CC-BY-NC-SA.  (Last edit: 5/12/2023)</a:t>
            </a:r>
            <a:endParaRPr lang="en-US" dirty="0"/>
          </a:p>
        </p:txBody>
      </p:sp>
      <p:sp>
        <p:nvSpPr>
          <p:cNvPr id="6" name="Slide Number Placeholder 5"/>
          <p:cNvSpPr>
            <a:spLocks noGrp="1"/>
          </p:cNvSpPr>
          <p:nvPr>
            <p:ph type="sldNum" sz="quarter" idx="12"/>
          </p:nvPr>
        </p:nvSpPr>
        <p:spPr>
          <a:xfrm>
            <a:off x="8236372" y="631650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D59C872A-C57F-4B1F-AFD0-FDF125C3C485}"/>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2CB93BBD-C28F-D44F-A008-ECC773F9984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84907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2023 Prime Lessons (primelessons.org) CC-BY-NC-SA.  (Last edit: 5/12/2023)</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
        <p:nvSpPr>
          <p:cNvPr id="11" name="Rectangle 10">
            <a:extLst>
              <a:ext uri="{FF2B5EF4-FFF2-40B4-BE49-F238E27FC236}">
                <a16:creationId xmlns:a16="http://schemas.microsoft.com/office/drawing/2014/main" id="{A9F621E0-AEE7-4799-81EB-EB99ED60C8DF}"/>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2" name="Title 1">
            <a:extLst>
              <a:ext uri="{FF2B5EF4-FFF2-40B4-BE49-F238E27FC236}">
                <a16:creationId xmlns:a16="http://schemas.microsoft.com/office/drawing/2014/main" id="{B40FAB25-E17C-4189-8846-137BC28A1EB3}"/>
              </a:ext>
            </a:extLst>
          </p:cNvPr>
          <p:cNvSpPr txBox="1">
            <a:spLocks/>
          </p:cNvSpPr>
          <p:nvPr/>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
        <p:nvSpPr>
          <p:cNvPr id="10" name="Rectangle 9">
            <a:extLst>
              <a:ext uri="{FF2B5EF4-FFF2-40B4-BE49-F238E27FC236}">
                <a16:creationId xmlns:a16="http://schemas.microsoft.com/office/drawing/2014/main" id="{D35125C3-34F9-214F-B069-97BEE4DCC85B}"/>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3" name="Title 1">
            <a:extLst>
              <a:ext uri="{FF2B5EF4-FFF2-40B4-BE49-F238E27FC236}">
                <a16:creationId xmlns:a16="http://schemas.microsoft.com/office/drawing/2014/main" id="{D2512896-626A-E648-9004-4BC7E080A1F5}"/>
              </a:ext>
            </a:extLst>
          </p:cNvPr>
          <p:cNvSpPr txBox="1">
            <a:spLocks/>
          </p:cNvSpPr>
          <p:nvPr userDrawn="1"/>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Tree>
    <p:extLst>
      <p:ext uri="{BB962C8B-B14F-4D97-AF65-F5344CB8AC3E}">
        <p14:creationId xmlns:p14="http://schemas.microsoft.com/office/powerpoint/2010/main" val="2044458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5/12/2023)</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AAB8E975-2599-0F4B-8204-194400079CD3}"/>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25F40192-B2F4-4D45-99C4-70CB7F887A0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36403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2023 Prime Lessons (primelessons.org) CC-BY-NC-SA.  (Last edit: 5/12/2023)</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2F58FE8F-2A8E-374E-8A62-E4F131C5CABF}"/>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959665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5/12/2023)</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99F7E589-81EF-4442-AFCD-0FAB7250BB9E}"/>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E18AA589-4FA2-4F4A-8D87-D4FCE0C0C34B}"/>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510213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5/12/2023)</a:t>
            </a:r>
            <a:endParaRPr lang="en-US" dirty="0"/>
          </a:p>
        </p:txBody>
      </p:sp>
      <p:sp>
        <p:nvSpPr>
          <p:cNvPr id="7" name="Rectangle 6">
            <a:extLst>
              <a:ext uri="{FF2B5EF4-FFF2-40B4-BE49-F238E27FC236}">
                <a16:creationId xmlns:a16="http://schemas.microsoft.com/office/drawing/2014/main" id="{27F19255-691C-D541-89FC-68284122815B}"/>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cxnSp>
        <p:nvCxnSpPr>
          <p:cNvPr id="13" name="Straight Connector 12">
            <a:extLst>
              <a:ext uri="{FF2B5EF4-FFF2-40B4-BE49-F238E27FC236}">
                <a16:creationId xmlns:a16="http://schemas.microsoft.com/office/drawing/2014/main" id="{8E25E204-3E01-DC48-A240-698C066B2051}"/>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1203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2023 Prime Lessons (primelessons.org) CC-BY-NC-SA.  (Last edit: 5/12/2023)</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131832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Copyright © 2023 Prime Lessons (primelessons.org) CC-BY-NC-SA.  (Last edit: 5/12/2023)</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1881530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3289" y="270616"/>
            <a:ext cx="8834991" cy="69757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43289" y="1059264"/>
            <a:ext cx="8834991" cy="4823824"/>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143290" y="111873"/>
            <a:ext cx="2926080" cy="10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 name="Rectangle 9"/>
          <p:cNvSpPr/>
          <p:nvPr/>
        </p:nvSpPr>
        <p:spPr>
          <a:xfrm>
            <a:off x="6052201" y="111873"/>
            <a:ext cx="2926080" cy="108000"/>
          </a:xfrm>
          <a:prstGeom prst="rect">
            <a:avLst/>
          </a:prstGeom>
          <a:solidFill>
            <a:srgbClr val="0EAE9F"/>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097745" y="111873"/>
            <a:ext cx="2926080" cy="108000"/>
          </a:xfrm>
          <a:prstGeom prst="rect">
            <a:avLst/>
          </a:prstGeom>
          <a:solidFill>
            <a:srgbClr val="FFD500"/>
          </a:solidFill>
          <a:ln>
            <a:noFill/>
          </a:ln>
          <a:effectLst/>
        </p:spPr>
        <p:style>
          <a:lnRef idx="1">
            <a:schemeClr val="accent1"/>
          </a:lnRef>
          <a:fillRef idx="3">
            <a:schemeClr val="accent1"/>
          </a:fillRef>
          <a:effectRef idx="2">
            <a:schemeClr val="accent1"/>
          </a:effectRef>
          <a:fontRef idx="minor">
            <a:schemeClr val="lt1"/>
          </a:fontRef>
        </p:style>
      </p:sp>
      <p:sp>
        <p:nvSpPr>
          <p:cNvPr id="12" name="Footer Placeholder 4">
            <a:extLst>
              <a:ext uri="{FF2B5EF4-FFF2-40B4-BE49-F238E27FC236}">
                <a16:creationId xmlns:a16="http://schemas.microsoft.com/office/drawing/2014/main" id="{9010EC07-0A4A-4C6A-950D-55707B6C7FAB}"/>
              </a:ext>
            </a:extLst>
          </p:cNvPr>
          <p:cNvSpPr>
            <a:spLocks noGrp="1"/>
          </p:cNvSpPr>
          <p:nvPr>
            <p:ph type="ftr" sz="quarter" idx="3"/>
          </p:nvPr>
        </p:nvSpPr>
        <p:spPr>
          <a:xfrm>
            <a:off x="88409" y="6266485"/>
            <a:ext cx="7599835" cy="365125"/>
          </a:xfrm>
          <a:prstGeom prst="rect">
            <a:avLst/>
          </a:prstGeom>
        </p:spPr>
        <p:txBody>
          <a:bodyPr/>
          <a:lstStyle>
            <a:lvl1pPr>
              <a:defRPr sz="1400"/>
            </a:lvl1pPr>
          </a:lstStyle>
          <a:p>
            <a:r>
              <a:rPr lang="en-US"/>
              <a:t>Copyright © 2023 Prime Lessons (primelessons.org) CC-BY-NC-SA.  (Last edit: 5/12/2023)</a:t>
            </a:r>
            <a:endParaRPr lang="en-US" dirty="0"/>
          </a:p>
        </p:txBody>
      </p:sp>
      <p:sp>
        <p:nvSpPr>
          <p:cNvPr id="13" name="Slide Number Placeholder 5">
            <a:extLst>
              <a:ext uri="{FF2B5EF4-FFF2-40B4-BE49-F238E27FC236}">
                <a16:creationId xmlns:a16="http://schemas.microsoft.com/office/drawing/2014/main" id="{4C4CC031-9FAD-457B-A616-9F45DA2DE9A8}"/>
              </a:ext>
            </a:extLst>
          </p:cNvPr>
          <p:cNvSpPr>
            <a:spLocks noGrp="1"/>
          </p:cNvSpPr>
          <p:nvPr>
            <p:ph type="sldNum" sz="quarter" idx="4"/>
          </p:nvPr>
        </p:nvSpPr>
        <p:spPr>
          <a:xfrm>
            <a:off x="8236372" y="6280641"/>
            <a:ext cx="770468" cy="365125"/>
          </a:xfrm>
          <a:prstGeom prst="rect">
            <a:avLst/>
          </a:prstGeom>
        </p:spPr>
        <p:txBody>
          <a:bodyPr/>
          <a:lstStyle>
            <a:lvl1pPr>
              <a:defRPr sz="1400"/>
            </a:lvl1pPr>
          </a:lstStyle>
          <a:p>
            <a:fld id="{BBD74847-7BE4-4E4D-8159-51DF7B93C616}" type="slidenum">
              <a:rPr lang="en-US" smtClean="0"/>
              <a:pPr/>
              <a:t>‹#›</a:t>
            </a:fld>
            <a:endParaRPr lang="en-US"/>
          </a:p>
        </p:txBody>
      </p:sp>
      <p:cxnSp>
        <p:nvCxnSpPr>
          <p:cNvPr id="14" name="Straight Connector 13">
            <a:extLst>
              <a:ext uri="{FF2B5EF4-FFF2-40B4-BE49-F238E27FC236}">
                <a16:creationId xmlns:a16="http://schemas.microsoft.com/office/drawing/2014/main" id="{6AF90A68-628C-4E8F-BCF5-404070DD47E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E8B03308-BEC2-934F-95F1-5FB747484541}"/>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88300885"/>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65" r:id="rId12"/>
    <p:sldLayoutId id="2147483766" r:id="rId13"/>
    <p:sldLayoutId id="2147483767" r:id="rId14"/>
    <p:sldLayoutId id="2147483768" r:id="rId15"/>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www.primelessons.org/"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C3E9-07DB-4552-A942-72E53C7F1D7B}"/>
              </a:ext>
            </a:extLst>
          </p:cNvPr>
          <p:cNvSpPr>
            <a:spLocks noGrp="1"/>
          </p:cNvSpPr>
          <p:nvPr>
            <p:ph type="ctrTitle"/>
          </p:nvPr>
        </p:nvSpPr>
        <p:spPr/>
        <p:txBody>
          <a:bodyPr/>
          <a:lstStyle/>
          <a:p>
            <a:r>
              <a:rPr lang="nl" dirty="0"/>
              <a:t>Lijnvolger</a:t>
            </a:r>
          </a:p>
        </p:txBody>
      </p:sp>
      <p:sp>
        <p:nvSpPr>
          <p:cNvPr id="3" name="Subtitle 2">
            <a:extLst>
              <a:ext uri="{FF2B5EF4-FFF2-40B4-BE49-F238E27FC236}">
                <a16:creationId xmlns:a16="http://schemas.microsoft.com/office/drawing/2014/main" id="{211BF9D1-6614-46BD-A5B9-F242E4ED3910}"/>
              </a:ext>
            </a:extLst>
          </p:cNvPr>
          <p:cNvSpPr>
            <a:spLocks noGrp="1"/>
          </p:cNvSpPr>
          <p:nvPr>
            <p:ph type="subTitle" idx="1"/>
          </p:nvPr>
        </p:nvSpPr>
        <p:spPr/>
        <p:txBody>
          <a:bodyPr>
            <a:normAutofit fontScale="85000" lnSpcReduction="20000"/>
          </a:bodyPr>
          <a:lstStyle/>
          <a:p>
            <a:r>
              <a:rPr lang="nl" dirty="0"/>
              <a:t>DOOR SANJAY EN ARVIND SESHAN</a:t>
            </a:r>
          </a:p>
          <a:p>
            <a:r>
              <a:rPr lang="nl-NL" dirty="0">
                <a:solidFill>
                  <a:schemeClr val="tx1"/>
                </a:solidFill>
              </a:rPr>
              <a:t>Vertaald roy </a:t>
            </a:r>
            <a:r>
              <a:rPr lang="nl-NL" dirty="0" err="1">
                <a:solidFill>
                  <a:schemeClr val="tx1"/>
                </a:solidFill>
              </a:rPr>
              <a:t>krikke</a:t>
            </a:r>
            <a:r>
              <a:rPr lang="nl-NL" dirty="0">
                <a:solidFill>
                  <a:schemeClr val="tx1"/>
                </a:solidFill>
              </a:rPr>
              <a:t> en </a:t>
            </a:r>
            <a:r>
              <a:rPr lang="nl-NL" dirty="0" err="1">
                <a:solidFill>
                  <a:schemeClr val="tx1"/>
                </a:solidFill>
              </a:rPr>
              <a:t>henriëtte</a:t>
            </a:r>
            <a:r>
              <a:rPr lang="nl-NL" dirty="0">
                <a:solidFill>
                  <a:schemeClr val="tx1"/>
                </a:solidFill>
              </a:rPr>
              <a:t> van dorp</a:t>
            </a:r>
          </a:p>
        </p:txBody>
      </p:sp>
      <p:sp>
        <p:nvSpPr>
          <p:cNvPr id="4" name="Rectangle: Rounded Corners 3">
            <a:extLst>
              <a:ext uri="{FF2B5EF4-FFF2-40B4-BE49-F238E27FC236}">
                <a16:creationId xmlns:a16="http://schemas.microsoft.com/office/drawing/2014/main" id="{B5152E6F-A835-FDD9-B225-C75A97379F61}"/>
              </a:ext>
            </a:extLst>
          </p:cNvPr>
          <p:cNvSpPr/>
          <p:nvPr/>
        </p:nvSpPr>
        <p:spPr>
          <a:xfrm>
            <a:off x="2621721" y="5642618"/>
            <a:ext cx="3900558" cy="590321"/>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 dirty="0"/>
              <a:t>Deze les maakt gebruik van SPIKE 3-software</a:t>
            </a:r>
          </a:p>
        </p:txBody>
      </p:sp>
    </p:spTree>
    <p:extLst>
      <p:ext uri="{BB962C8B-B14F-4D97-AF65-F5344CB8AC3E}">
        <p14:creationId xmlns:p14="http://schemas.microsoft.com/office/powerpoint/2010/main" val="4091814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 dirty="0"/>
              <a:t>Lesdoelstellingen</a:t>
            </a:r>
          </a:p>
        </p:txBody>
      </p:sp>
      <p:sp>
        <p:nvSpPr>
          <p:cNvPr id="3" name="Content Placeholder 2"/>
          <p:cNvSpPr>
            <a:spLocks noGrp="1"/>
          </p:cNvSpPr>
          <p:nvPr>
            <p:ph idx="1"/>
          </p:nvPr>
        </p:nvSpPr>
        <p:spPr>
          <a:xfrm>
            <a:off x="155088" y="1140007"/>
            <a:ext cx="8831580" cy="2409220"/>
          </a:xfrm>
        </p:spPr>
        <p:txBody>
          <a:bodyPr/>
          <a:lstStyle/>
          <a:p>
            <a:r>
              <a:rPr lang="nl" dirty="0"/>
              <a:t>Leer hoe u een robot een lijn kunt laten volgen met behulp van de Kleurmodus op de Kleursensor</a:t>
            </a:r>
          </a:p>
          <a:p>
            <a:r>
              <a:rPr lang="nl" dirty="0"/>
              <a:t>Leer hoe u een lijn volgt totdat een sensor wordt geactiveerd</a:t>
            </a:r>
          </a:p>
          <a:p>
            <a:r>
              <a:rPr lang="nl" dirty="0"/>
              <a:t>Leer hoe u een lijn over een bepaalde afstand kunt volgen</a:t>
            </a:r>
          </a:p>
          <a:p>
            <a:r>
              <a:rPr lang="nl" dirty="0"/>
              <a:t>Leer hoe u sensoren, lussen en schakelaars combineert</a:t>
            </a:r>
          </a:p>
          <a:p>
            <a:endParaRPr lang="en-US" dirty="0"/>
          </a:p>
        </p:txBody>
      </p:sp>
      <p:sp>
        <p:nvSpPr>
          <p:cNvPr id="4" name="Footer Placeholder 3"/>
          <p:cNvSpPr>
            <a:spLocks noGrp="1"/>
          </p:cNvSpPr>
          <p:nvPr>
            <p:ph type="ftr" sz="quarter" idx="11"/>
          </p:nvPr>
        </p:nvSpPr>
        <p:spPr/>
        <p:txBody>
          <a:bodyPr/>
          <a:lstStyle/>
          <a:p>
            <a:r>
              <a:rPr lang="nl"/>
              <a:t>Copyright © 2023 Prime Lessons (primelessons.org) CC-BY-NC-SA. (Laatste bewerking: 5/12/2023)</a:t>
            </a:r>
          </a:p>
        </p:txBody>
      </p:sp>
      <p:sp>
        <p:nvSpPr>
          <p:cNvPr id="7" name="Slide Number Placeholder 6">
            <a:extLst>
              <a:ext uri="{FF2B5EF4-FFF2-40B4-BE49-F238E27FC236}">
                <a16:creationId xmlns:a16="http://schemas.microsoft.com/office/drawing/2014/main" id="{8D64AAE4-28AB-4B08-8A92-91AD24C926BD}"/>
              </a:ext>
            </a:extLst>
          </p:cNvPr>
          <p:cNvSpPr>
            <a:spLocks noGrp="1"/>
          </p:cNvSpPr>
          <p:nvPr>
            <p:ph type="sldNum" sz="quarter" idx="12"/>
          </p:nvPr>
        </p:nvSpPr>
        <p:spPr/>
        <p:txBody>
          <a:bodyPr/>
          <a:lstStyle/>
          <a:p>
            <a:fld id="{BBD74847-7BE4-4E4D-8159-51DF7B93C616}" type="slidenum">
              <a:rPr lang="en-US" smtClean="0"/>
              <a:t>2</a:t>
            </a:fld>
            <a:endParaRPr lang="en-US"/>
          </a:p>
        </p:txBody>
      </p:sp>
    </p:spTree>
    <p:extLst>
      <p:ext uri="{BB962C8B-B14F-4D97-AF65-F5344CB8AC3E}">
        <p14:creationId xmlns:p14="http://schemas.microsoft.com/office/powerpoint/2010/main" val="675085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29B0A-0C2B-4C29-B933-0308CA82A9E9}"/>
              </a:ext>
            </a:extLst>
          </p:cNvPr>
          <p:cNvSpPr>
            <a:spLocks noGrp="1"/>
          </p:cNvSpPr>
          <p:nvPr>
            <p:ph type="title"/>
          </p:nvPr>
        </p:nvSpPr>
        <p:spPr/>
        <p:txBody>
          <a:bodyPr/>
          <a:lstStyle/>
          <a:p>
            <a:r>
              <a:rPr lang="nl" dirty="0"/>
              <a:t>Robots volgen de rand van de lijn</a:t>
            </a:r>
          </a:p>
        </p:txBody>
      </p:sp>
      <p:sp>
        <p:nvSpPr>
          <p:cNvPr id="4" name="Footer Placeholder 3">
            <a:extLst>
              <a:ext uri="{FF2B5EF4-FFF2-40B4-BE49-F238E27FC236}">
                <a16:creationId xmlns:a16="http://schemas.microsoft.com/office/drawing/2014/main" id="{E8B5F751-91E3-4C43-81E0-90C074B0CBB6}"/>
              </a:ext>
            </a:extLst>
          </p:cNvPr>
          <p:cNvSpPr>
            <a:spLocks noGrp="1"/>
          </p:cNvSpPr>
          <p:nvPr>
            <p:ph type="ftr" sz="quarter" idx="11"/>
          </p:nvPr>
        </p:nvSpPr>
        <p:spPr/>
        <p:txBody>
          <a:bodyPr/>
          <a:lstStyle/>
          <a:p>
            <a:r>
              <a:rPr lang="nl"/>
              <a:t>Copyright © 2023 Prime Lessons (primelessons.org) CC-BY-NC-SA. (Laatste bewerking: 5/12/2023)</a:t>
            </a:r>
            <a:endParaRPr lang="en-US" dirty="0"/>
          </a:p>
        </p:txBody>
      </p:sp>
      <p:sp>
        <p:nvSpPr>
          <p:cNvPr id="5" name="Slide Number Placeholder 4">
            <a:extLst>
              <a:ext uri="{FF2B5EF4-FFF2-40B4-BE49-F238E27FC236}">
                <a16:creationId xmlns:a16="http://schemas.microsoft.com/office/drawing/2014/main" id="{2EF99712-62E2-4555-B6E2-0169926159EF}"/>
              </a:ext>
            </a:extLst>
          </p:cNvPr>
          <p:cNvSpPr>
            <a:spLocks noGrp="1"/>
          </p:cNvSpPr>
          <p:nvPr>
            <p:ph type="sldNum" sz="quarter" idx="12"/>
          </p:nvPr>
        </p:nvSpPr>
        <p:spPr/>
        <p:txBody>
          <a:bodyPr/>
          <a:lstStyle/>
          <a:p>
            <a:fld id="{BBD74847-7BE4-4E4D-8159-51DF7B93C616}" type="slidenum">
              <a:rPr lang="en-US" smtClean="0"/>
              <a:t>3</a:t>
            </a:fld>
            <a:endParaRPr lang="en-US"/>
          </a:p>
        </p:txBody>
      </p:sp>
      <p:sp>
        <p:nvSpPr>
          <p:cNvPr id="6" name="Rectangle 5">
            <a:extLst>
              <a:ext uri="{FF2B5EF4-FFF2-40B4-BE49-F238E27FC236}">
                <a16:creationId xmlns:a16="http://schemas.microsoft.com/office/drawing/2014/main" id="{CBBE563E-FBA4-4DCA-B098-CF674291083F}"/>
              </a:ext>
            </a:extLst>
          </p:cNvPr>
          <p:cNvSpPr>
            <a:spLocks noChangeArrowheads="1"/>
          </p:cNvSpPr>
          <p:nvPr/>
        </p:nvSpPr>
        <p:spPr bwMode="auto">
          <a:xfrm>
            <a:off x="1598740" y="1293540"/>
            <a:ext cx="1245518" cy="4876800"/>
          </a:xfrm>
          <a:prstGeom prst="rect">
            <a:avLst/>
          </a:prstGeom>
          <a:solidFill>
            <a:srgbClr val="000000"/>
          </a:solidFill>
          <a:ln w="9525">
            <a:solidFill>
              <a:schemeClr val="tx1"/>
            </a:solidFill>
            <a:miter lim="800000"/>
            <a:headEnd/>
            <a:tailEnd/>
          </a:ln>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grpSp>
        <p:nvGrpSpPr>
          <p:cNvPr id="7" name="Group 6">
            <a:extLst>
              <a:ext uri="{FF2B5EF4-FFF2-40B4-BE49-F238E27FC236}">
                <a16:creationId xmlns:a16="http://schemas.microsoft.com/office/drawing/2014/main" id="{7052FDCE-29B2-4CD6-9F3A-CFBF88BE8D84}"/>
              </a:ext>
            </a:extLst>
          </p:cNvPr>
          <p:cNvGrpSpPr>
            <a:grpSpLocks/>
          </p:cNvGrpSpPr>
          <p:nvPr/>
        </p:nvGrpSpPr>
        <p:grpSpPr bwMode="auto">
          <a:xfrm>
            <a:off x="1383359" y="1330360"/>
            <a:ext cx="463551" cy="4759325"/>
            <a:chOff x="2145" y="1178"/>
            <a:chExt cx="292" cy="2998"/>
          </a:xfrm>
        </p:grpSpPr>
        <p:grpSp>
          <p:nvGrpSpPr>
            <p:cNvPr id="29" name="Group 28">
              <a:extLst>
                <a:ext uri="{FF2B5EF4-FFF2-40B4-BE49-F238E27FC236}">
                  <a16:creationId xmlns:a16="http://schemas.microsoft.com/office/drawing/2014/main" id="{88686928-213C-4DFE-8C31-98F39D9F7DCC}"/>
                </a:ext>
              </a:extLst>
            </p:cNvPr>
            <p:cNvGrpSpPr>
              <a:grpSpLocks/>
            </p:cNvGrpSpPr>
            <p:nvPr/>
          </p:nvGrpSpPr>
          <p:grpSpPr bwMode="auto">
            <a:xfrm>
              <a:off x="2160" y="2688"/>
              <a:ext cx="277" cy="1488"/>
              <a:chOff x="2160" y="2688"/>
              <a:chExt cx="277" cy="1488"/>
            </a:xfrm>
          </p:grpSpPr>
          <p:sp>
            <p:nvSpPr>
              <p:cNvPr id="33" name="Line 6">
                <a:extLst>
                  <a:ext uri="{FF2B5EF4-FFF2-40B4-BE49-F238E27FC236}">
                    <a16:creationId xmlns:a16="http://schemas.microsoft.com/office/drawing/2014/main" id="{E255E291-E39A-42E2-8067-0C2863739D8D}"/>
                  </a:ext>
                </a:extLst>
              </p:cNvPr>
              <p:cNvSpPr>
                <a:spLocks noChangeShapeType="1"/>
              </p:cNvSpPr>
              <p:nvPr/>
            </p:nvSpPr>
            <p:spPr bwMode="auto">
              <a:xfrm flipV="1">
                <a:off x="2160" y="3456"/>
                <a:ext cx="277" cy="720"/>
              </a:xfrm>
              <a:prstGeom prst="line">
                <a:avLst/>
              </a:prstGeom>
              <a:noFill/>
              <a:ln w="76200">
                <a:solidFill>
                  <a:srgbClr val="FF0000"/>
                </a:solidFill>
                <a:round/>
                <a:headEnd/>
                <a:tailEnd type="triangle" w="med" len="med"/>
              </a:ln>
              <a:extLst>
                <a:ext uri="{909E8E84-426E-40dd-AFC4-6F175D3DCCD1}">
                  <a14:hiddenFill xmlns="" xmlns:a14="http://schemas.microsoft.com/office/drawing/2010/main" xmlns:lc="http://schemas.openxmlformats.org/drawingml/2006/lockedCanvas">
                    <a:noFill/>
                  </a14:hiddenFill>
                </a:ext>
              </a:extLst>
            </p:spPr>
            <p:txBody>
              <a:bodyPr wrap="none"/>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4" name="Line 7">
                <a:extLst>
                  <a:ext uri="{FF2B5EF4-FFF2-40B4-BE49-F238E27FC236}">
                    <a16:creationId xmlns:a16="http://schemas.microsoft.com/office/drawing/2014/main" id="{8B7823CD-6808-43A2-BB2B-D196582EA1DF}"/>
                  </a:ext>
                </a:extLst>
              </p:cNvPr>
              <p:cNvSpPr>
                <a:spLocks noChangeShapeType="1"/>
              </p:cNvSpPr>
              <p:nvPr/>
            </p:nvSpPr>
            <p:spPr bwMode="auto">
              <a:xfrm flipH="1" flipV="1">
                <a:off x="2160" y="2688"/>
                <a:ext cx="277" cy="720"/>
              </a:xfrm>
              <a:prstGeom prst="line">
                <a:avLst/>
              </a:prstGeom>
              <a:noFill/>
              <a:ln w="76200">
                <a:solidFill>
                  <a:srgbClr val="FF0000"/>
                </a:solidFill>
                <a:round/>
                <a:headEnd/>
                <a:tailEnd type="triangle" w="med" len="med"/>
              </a:ln>
              <a:extLst>
                <a:ext uri="{909E8E84-426E-40dd-AFC4-6F175D3DCCD1}">
                  <a14:hiddenFill xmlns="" xmlns:a14="http://schemas.microsoft.com/office/drawing/2010/main" xmlns:lc="http://schemas.openxmlformats.org/drawingml/2006/lockedCanvas">
                    <a:noFill/>
                  </a14:hiddenFill>
                </a:ext>
              </a:extLst>
            </p:spPr>
            <p:txBody>
              <a:bodyPr wrap="none"/>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grpSp>
        <p:grpSp>
          <p:nvGrpSpPr>
            <p:cNvPr id="30" name="Group 29">
              <a:extLst>
                <a:ext uri="{FF2B5EF4-FFF2-40B4-BE49-F238E27FC236}">
                  <a16:creationId xmlns:a16="http://schemas.microsoft.com/office/drawing/2014/main" id="{77324617-E0B3-4021-922E-10E0EDA55DB4}"/>
                </a:ext>
              </a:extLst>
            </p:cNvPr>
            <p:cNvGrpSpPr>
              <a:grpSpLocks/>
            </p:cNvGrpSpPr>
            <p:nvPr/>
          </p:nvGrpSpPr>
          <p:grpSpPr bwMode="auto">
            <a:xfrm>
              <a:off x="2145" y="1178"/>
              <a:ext cx="187" cy="1510"/>
              <a:chOff x="2097" y="2618"/>
              <a:chExt cx="187" cy="1510"/>
            </a:xfrm>
          </p:grpSpPr>
          <p:sp>
            <p:nvSpPr>
              <p:cNvPr id="31" name="Line 9">
                <a:extLst>
                  <a:ext uri="{FF2B5EF4-FFF2-40B4-BE49-F238E27FC236}">
                    <a16:creationId xmlns:a16="http://schemas.microsoft.com/office/drawing/2014/main" id="{62A9325C-1A45-42F5-858A-78C36ED3FEFB}"/>
                  </a:ext>
                </a:extLst>
              </p:cNvPr>
              <p:cNvSpPr>
                <a:spLocks noChangeShapeType="1"/>
              </p:cNvSpPr>
              <p:nvPr/>
            </p:nvSpPr>
            <p:spPr bwMode="auto">
              <a:xfrm flipV="1">
                <a:off x="2097" y="3408"/>
                <a:ext cx="187" cy="720"/>
              </a:xfrm>
              <a:prstGeom prst="line">
                <a:avLst/>
              </a:prstGeom>
              <a:noFill/>
              <a:ln w="76200">
                <a:solidFill>
                  <a:srgbClr val="FF0000"/>
                </a:solidFill>
                <a:round/>
                <a:headEnd/>
                <a:tailEnd type="triangle" w="med" len="med"/>
              </a:ln>
              <a:extLst>
                <a:ext uri="{909E8E84-426E-40dd-AFC4-6F175D3DCCD1}">
                  <a14:hiddenFill xmlns="" xmlns:a14="http://schemas.microsoft.com/office/drawing/2010/main" xmlns:lc="http://schemas.openxmlformats.org/drawingml/2006/lockedCanvas">
                    <a:noFill/>
                  </a14:hiddenFill>
                </a:ext>
              </a:extLst>
            </p:spPr>
            <p:txBody>
              <a:bodyPr wrap="none"/>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2" name="Line 10">
                <a:extLst>
                  <a:ext uri="{FF2B5EF4-FFF2-40B4-BE49-F238E27FC236}">
                    <a16:creationId xmlns:a16="http://schemas.microsoft.com/office/drawing/2014/main" id="{17ACBBAC-F09B-45DF-B141-6B985D8ABB22}"/>
                  </a:ext>
                </a:extLst>
              </p:cNvPr>
              <p:cNvSpPr>
                <a:spLocks noChangeShapeType="1"/>
              </p:cNvSpPr>
              <p:nvPr/>
            </p:nvSpPr>
            <p:spPr bwMode="auto">
              <a:xfrm flipH="1" flipV="1">
                <a:off x="2112" y="2618"/>
                <a:ext cx="172" cy="790"/>
              </a:xfrm>
              <a:prstGeom prst="line">
                <a:avLst/>
              </a:prstGeom>
              <a:noFill/>
              <a:ln w="76200">
                <a:solidFill>
                  <a:srgbClr val="FF0000"/>
                </a:solidFill>
                <a:round/>
                <a:headEnd/>
                <a:tailEnd type="triangle" w="med" len="med"/>
              </a:ln>
              <a:extLst>
                <a:ext uri="{909E8E84-426E-40dd-AFC4-6F175D3DCCD1}">
                  <a14:hiddenFill xmlns="" xmlns:a14="http://schemas.microsoft.com/office/drawing/2010/main" xmlns:lc="http://schemas.openxmlformats.org/drawingml/2006/lockedCanvas">
                    <a:noFill/>
                  </a14:hiddenFill>
                </a:ext>
              </a:extLst>
            </p:spPr>
            <p:txBody>
              <a:bodyPr wrap="none"/>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grpSp>
      </p:grpSp>
      <p:sp>
        <p:nvSpPr>
          <p:cNvPr id="8" name="Rectangle 7">
            <a:extLst>
              <a:ext uri="{FF2B5EF4-FFF2-40B4-BE49-F238E27FC236}">
                <a16:creationId xmlns:a16="http://schemas.microsoft.com/office/drawing/2014/main" id="{6D03EF6E-2E34-4357-A2CC-08061BDBC976}"/>
              </a:ext>
            </a:extLst>
          </p:cNvPr>
          <p:cNvSpPr>
            <a:spLocks noChangeArrowheads="1"/>
          </p:cNvSpPr>
          <p:nvPr/>
        </p:nvSpPr>
        <p:spPr bwMode="auto">
          <a:xfrm>
            <a:off x="6517313" y="1293540"/>
            <a:ext cx="1101225" cy="4876800"/>
          </a:xfrm>
          <a:prstGeom prst="rect">
            <a:avLst/>
          </a:prstGeom>
          <a:solidFill>
            <a:srgbClr val="000000"/>
          </a:solidFill>
          <a:ln w="9525">
            <a:solidFill>
              <a:schemeClr val="tx1"/>
            </a:solidFill>
            <a:miter lim="800000"/>
            <a:headEnd/>
            <a:tailEnd/>
          </a:ln>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grpSp>
        <p:nvGrpSpPr>
          <p:cNvPr id="9" name="Group 8">
            <a:extLst>
              <a:ext uri="{FF2B5EF4-FFF2-40B4-BE49-F238E27FC236}">
                <a16:creationId xmlns:a16="http://schemas.microsoft.com/office/drawing/2014/main" id="{649221F0-3424-4EC5-90F3-38385CA919CD}"/>
              </a:ext>
            </a:extLst>
          </p:cNvPr>
          <p:cNvGrpSpPr>
            <a:grpSpLocks/>
          </p:cNvGrpSpPr>
          <p:nvPr/>
        </p:nvGrpSpPr>
        <p:grpSpPr bwMode="auto">
          <a:xfrm>
            <a:off x="7210555" y="1387203"/>
            <a:ext cx="563563" cy="4783138"/>
            <a:chOff x="2143" y="1211"/>
            <a:chExt cx="355" cy="3013"/>
          </a:xfrm>
          <a:solidFill>
            <a:srgbClr val="000000"/>
          </a:solidFill>
        </p:grpSpPr>
        <p:grpSp>
          <p:nvGrpSpPr>
            <p:cNvPr id="23" name="Group 22">
              <a:extLst>
                <a:ext uri="{FF2B5EF4-FFF2-40B4-BE49-F238E27FC236}">
                  <a16:creationId xmlns:a16="http://schemas.microsoft.com/office/drawing/2014/main" id="{7F9E27AF-93B4-4CAC-8A60-6415DC31FE87}"/>
                </a:ext>
              </a:extLst>
            </p:cNvPr>
            <p:cNvGrpSpPr>
              <a:grpSpLocks/>
            </p:cNvGrpSpPr>
            <p:nvPr/>
          </p:nvGrpSpPr>
          <p:grpSpPr bwMode="auto">
            <a:xfrm>
              <a:off x="2143" y="2736"/>
              <a:ext cx="355" cy="1488"/>
              <a:chOff x="2143" y="2736"/>
              <a:chExt cx="355" cy="1488"/>
            </a:xfrm>
            <a:grpFill/>
          </p:grpSpPr>
          <p:sp>
            <p:nvSpPr>
              <p:cNvPr id="27" name="Line 15">
                <a:extLst>
                  <a:ext uri="{FF2B5EF4-FFF2-40B4-BE49-F238E27FC236}">
                    <a16:creationId xmlns:a16="http://schemas.microsoft.com/office/drawing/2014/main" id="{291E0A6F-D04B-49FD-AA3D-62D05D2490FF}"/>
                  </a:ext>
                </a:extLst>
              </p:cNvPr>
              <p:cNvSpPr>
                <a:spLocks noChangeShapeType="1"/>
              </p:cNvSpPr>
              <p:nvPr/>
            </p:nvSpPr>
            <p:spPr bwMode="auto">
              <a:xfrm flipV="1">
                <a:off x="2250" y="3456"/>
                <a:ext cx="248" cy="768"/>
              </a:xfrm>
              <a:prstGeom prst="line">
                <a:avLst/>
              </a:prstGeom>
              <a:grpFill/>
              <a:ln w="76200">
                <a:solidFill>
                  <a:srgbClr val="FF0000"/>
                </a:solidFill>
                <a:round/>
                <a:headEnd/>
                <a:tailEnd type="triangle" w="med" len="med"/>
              </a:ln>
            </p:spPr>
            <p:txBody>
              <a:bodyPr wrap="none"/>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28" name="Line 16">
                <a:extLst>
                  <a:ext uri="{FF2B5EF4-FFF2-40B4-BE49-F238E27FC236}">
                    <a16:creationId xmlns:a16="http://schemas.microsoft.com/office/drawing/2014/main" id="{4D98CA0A-3D11-44C8-84B7-570FE5A6AA97}"/>
                  </a:ext>
                </a:extLst>
              </p:cNvPr>
              <p:cNvSpPr>
                <a:spLocks noChangeShapeType="1"/>
              </p:cNvSpPr>
              <p:nvPr/>
            </p:nvSpPr>
            <p:spPr bwMode="auto">
              <a:xfrm flipH="1" flipV="1">
                <a:off x="2143" y="2736"/>
                <a:ext cx="355" cy="768"/>
              </a:xfrm>
              <a:prstGeom prst="line">
                <a:avLst/>
              </a:prstGeom>
              <a:grpFill/>
              <a:ln w="76200">
                <a:solidFill>
                  <a:srgbClr val="FF0000"/>
                </a:solidFill>
                <a:round/>
                <a:headEnd/>
                <a:tailEnd type="triangle" w="med" len="med"/>
              </a:ln>
            </p:spPr>
            <p:txBody>
              <a:bodyPr wrap="none"/>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grpSp>
        <p:grpSp>
          <p:nvGrpSpPr>
            <p:cNvPr id="24" name="Group 23">
              <a:extLst>
                <a:ext uri="{FF2B5EF4-FFF2-40B4-BE49-F238E27FC236}">
                  <a16:creationId xmlns:a16="http://schemas.microsoft.com/office/drawing/2014/main" id="{648F04BD-3D84-4C52-A87B-2DF57134DA9B}"/>
                </a:ext>
              </a:extLst>
            </p:cNvPr>
            <p:cNvGrpSpPr>
              <a:grpSpLocks/>
            </p:cNvGrpSpPr>
            <p:nvPr/>
          </p:nvGrpSpPr>
          <p:grpSpPr bwMode="auto">
            <a:xfrm>
              <a:off x="2143" y="1211"/>
              <a:ext cx="355" cy="1525"/>
              <a:chOff x="2095" y="2651"/>
              <a:chExt cx="355" cy="1525"/>
            </a:xfrm>
            <a:grpFill/>
          </p:grpSpPr>
          <p:sp>
            <p:nvSpPr>
              <p:cNvPr id="25" name="Line 18">
                <a:extLst>
                  <a:ext uri="{FF2B5EF4-FFF2-40B4-BE49-F238E27FC236}">
                    <a16:creationId xmlns:a16="http://schemas.microsoft.com/office/drawing/2014/main" id="{B7EC6298-3A0E-4C7F-8277-73BEB752F453}"/>
                  </a:ext>
                </a:extLst>
              </p:cNvPr>
              <p:cNvSpPr>
                <a:spLocks noChangeShapeType="1"/>
              </p:cNvSpPr>
              <p:nvPr/>
            </p:nvSpPr>
            <p:spPr bwMode="auto">
              <a:xfrm flipV="1">
                <a:off x="2095" y="3456"/>
                <a:ext cx="355" cy="720"/>
              </a:xfrm>
              <a:prstGeom prst="line">
                <a:avLst/>
              </a:prstGeom>
              <a:grpFill/>
              <a:ln w="76200">
                <a:solidFill>
                  <a:srgbClr val="FF0000"/>
                </a:solidFill>
                <a:round/>
                <a:headEnd/>
                <a:tailEnd type="triangle" w="med" len="med"/>
              </a:ln>
            </p:spPr>
            <p:txBody>
              <a:bodyPr wrap="none"/>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26" name="Line 19">
                <a:extLst>
                  <a:ext uri="{FF2B5EF4-FFF2-40B4-BE49-F238E27FC236}">
                    <a16:creationId xmlns:a16="http://schemas.microsoft.com/office/drawing/2014/main" id="{A715F2D2-8C70-4F4C-A825-02AD5C888DE9}"/>
                  </a:ext>
                </a:extLst>
              </p:cNvPr>
              <p:cNvSpPr>
                <a:spLocks noChangeShapeType="1"/>
              </p:cNvSpPr>
              <p:nvPr/>
            </p:nvSpPr>
            <p:spPr bwMode="auto">
              <a:xfrm flipH="1" flipV="1">
                <a:off x="2202" y="2651"/>
                <a:ext cx="248" cy="805"/>
              </a:xfrm>
              <a:prstGeom prst="line">
                <a:avLst/>
              </a:prstGeom>
              <a:grpFill/>
              <a:ln w="76200">
                <a:solidFill>
                  <a:srgbClr val="FF0000"/>
                </a:solidFill>
                <a:round/>
                <a:headEnd/>
                <a:tailEnd type="triangle" w="med" len="med"/>
              </a:ln>
            </p:spPr>
            <p:txBody>
              <a:bodyPr wrap="none"/>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grpSp>
      </p:grpSp>
      <p:sp>
        <p:nvSpPr>
          <p:cNvPr id="10" name="TextBox 2">
            <a:extLst>
              <a:ext uri="{FF2B5EF4-FFF2-40B4-BE49-F238E27FC236}">
                <a16:creationId xmlns:a16="http://schemas.microsoft.com/office/drawing/2014/main" id="{0301EBE1-0B09-4533-AE60-FD2577AC81A5}"/>
              </a:ext>
            </a:extLst>
          </p:cNvPr>
          <p:cNvSpPr txBox="1"/>
          <p:nvPr/>
        </p:nvSpPr>
        <p:spPr>
          <a:xfrm>
            <a:off x="3333535" y="1644000"/>
            <a:ext cx="2632125" cy="4154983"/>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nl" sz="2400" dirty="0"/>
              <a:t>De robot moet kiezen welke kant hij op moet draaien als de kleurensensor een andere kleur ziet.</a:t>
            </a:r>
          </a:p>
          <a:p>
            <a:pPr algn="ctr"/>
            <a:endParaRPr lang="en-US" sz="2400" dirty="0"/>
          </a:p>
          <a:p>
            <a:pPr algn="ctr"/>
            <a:r>
              <a:rPr lang="nl" sz="2400" dirty="0"/>
              <a:t>Het antwoord hangt af van welke kant van de lijn je volgt!</a:t>
            </a:r>
          </a:p>
        </p:txBody>
      </p:sp>
      <p:sp>
        <p:nvSpPr>
          <p:cNvPr id="11" name="TextBox 3">
            <a:extLst>
              <a:ext uri="{FF2B5EF4-FFF2-40B4-BE49-F238E27FC236}">
                <a16:creationId xmlns:a16="http://schemas.microsoft.com/office/drawing/2014/main" id="{5CAD1244-B8BA-4EC2-A562-FD5DC9B7FC31}"/>
              </a:ext>
            </a:extLst>
          </p:cNvPr>
          <p:cNvSpPr txBox="1"/>
          <p:nvPr/>
        </p:nvSpPr>
        <p:spPr>
          <a:xfrm>
            <a:off x="1846905" y="1258467"/>
            <a:ext cx="1048667" cy="203132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nl" dirty="0">
                <a:solidFill>
                  <a:srgbClr val="FFFF00"/>
                </a:solidFill>
              </a:rPr>
              <a:t>Indien op zwart, ga linksaf.</a:t>
            </a:r>
          </a:p>
          <a:p>
            <a:r>
              <a:rPr lang="nl" dirty="0">
                <a:solidFill>
                  <a:srgbClr val="FFFF00"/>
                </a:solidFill>
              </a:rPr>
              <a:t>Indien wit, ga rechtsaf.</a:t>
            </a:r>
          </a:p>
        </p:txBody>
      </p:sp>
      <p:sp>
        <p:nvSpPr>
          <p:cNvPr id="12" name="TextBox 25">
            <a:extLst>
              <a:ext uri="{FF2B5EF4-FFF2-40B4-BE49-F238E27FC236}">
                <a16:creationId xmlns:a16="http://schemas.microsoft.com/office/drawing/2014/main" id="{AD21C47C-DDEF-4FF8-B161-7905BFDD9684}"/>
              </a:ext>
            </a:extLst>
          </p:cNvPr>
          <p:cNvSpPr txBox="1"/>
          <p:nvPr/>
        </p:nvSpPr>
        <p:spPr>
          <a:xfrm>
            <a:off x="6530142" y="1320835"/>
            <a:ext cx="1048667" cy="203132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nl" dirty="0">
                <a:solidFill>
                  <a:srgbClr val="FFFF00"/>
                </a:solidFill>
              </a:rPr>
              <a:t>Indien op zwart, ga rechtsaf.</a:t>
            </a:r>
          </a:p>
          <a:p>
            <a:r>
              <a:rPr lang="nl" dirty="0">
                <a:solidFill>
                  <a:srgbClr val="FFFF00"/>
                </a:solidFill>
              </a:rPr>
              <a:t>Indien op wit, linksaf.</a:t>
            </a:r>
          </a:p>
        </p:txBody>
      </p:sp>
      <p:grpSp>
        <p:nvGrpSpPr>
          <p:cNvPr id="13" name="Group 12">
            <a:extLst>
              <a:ext uri="{FF2B5EF4-FFF2-40B4-BE49-F238E27FC236}">
                <a16:creationId xmlns:a16="http://schemas.microsoft.com/office/drawing/2014/main" id="{0D625A78-00E9-4BF8-926C-6D095355B9D0}"/>
              </a:ext>
            </a:extLst>
          </p:cNvPr>
          <p:cNvGrpSpPr/>
          <p:nvPr/>
        </p:nvGrpSpPr>
        <p:grpSpPr>
          <a:xfrm>
            <a:off x="1268460" y="5467304"/>
            <a:ext cx="660559" cy="790597"/>
            <a:chOff x="6310708" y="2223671"/>
            <a:chExt cx="809489" cy="898563"/>
          </a:xfrm>
        </p:grpSpPr>
        <p:sp>
          <p:nvSpPr>
            <p:cNvPr id="19" name="Rounded Rectangle 27">
              <a:extLst>
                <a:ext uri="{FF2B5EF4-FFF2-40B4-BE49-F238E27FC236}">
                  <a16:creationId xmlns:a16="http://schemas.microsoft.com/office/drawing/2014/main" id="{BB6E42CF-8C67-46A6-AFA6-F4BA96B98058}"/>
                </a:ext>
              </a:extLst>
            </p:cNvPr>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Rounded Rectangle 28">
              <a:extLst>
                <a:ext uri="{FF2B5EF4-FFF2-40B4-BE49-F238E27FC236}">
                  <a16:creationId xmlns:a16="http://schemas.microsoft.com/office/drawing/2014/main" id="{F0BF445D-8279-4F06-B73E-419B8132E1DE}"/>
                </a:ext>
              </a:extLst>
            </p:cNvPr>
            <p:cNvSpPr/>
            <p:nvPr/>
          </p:nvSpPr>
          <p:spPr>
            <a:xfrm>
              <a:off x="6979076" y="2525434"/>
              <a:ext cx="141121" cy="295036"/>
            </a:xfrm>
            <a:prstGeom prst="roundRect">
              <a:avLst/>
            </a:prstGeom>
            <a:solidFill>
              <a:srgbClr val="0EAE9F"/>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effectLst/>
              </a:endParaRPr>
            </a:p>
          </p:txBody>
        </p:sp>
        <p:sp>
          <p:nvSpPr>
            <p:cNvPr id="21" name="Rounded Rectangle 29">
              <a:extLst>
                <a:ext uri="{FF2B5EF4-FFF2-40B4-BE49-F238E27FC236}">
                  <a16:creationId xmlns:a16="http://schemas.microsoft.com/office/drawing/2014/main" id="{18FA7E84-3F48-491C-B796-CE4DA3673221}"/>
                </a:ext>
              </a:extLst>
            </p:cNvPr>
            <p:cNvSpPr/>
            <p:nvPr/>
          </p:nvSpPr>
          <p:spPr>
            <a:xfrm>
              <a:off x="6310708" y="2525434"/>
              <a:ext cx="141121" cy="295036"/>
            </a:xfrm>
            <a:prstGeom prst="roundRect">
              <a:avLst/>
            </a:prstGeom>
            <a:solidFill>
              <a:srgbClr val="0EAE9F"/>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effectLst/>
              </a:endParaRPr>
            </a:p>
          </p:txBody>
        </p:sp>
        <p:sp>
          <p:nvSpPr>
            <p:cNvPr id="22" name="Oval 21">
              <a:extLst>
                <a:ext uri="{FF2B5EF4-FFF2-40B4-BE49-F238E27FC236}">
                  <a16:creationId xmlns:a16="http://schemas.microsoft.com/office/drawing/2014/main" id="{7A2DFA45-8FA0-4A26-B6EB-A9EF54F2705D}"/>
                </a:ext>
              </a:extLst>
            </p:cNvPr>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grpSp>
        <p:nvGrpSpPr>
          <p:cNvPr id="14" name="Group 13">
            <a:extLst>
              <a:ext uri="{FF2B5EF4-FFF2-40B4-BE49-F238E27FC236}">
                <a16:creationId xmlns:a16="http://schemas.microsoft.com/office/drawing/2014/main" id="{8B20A370-70AB-4AC4-914C-1CD9B8F7F35B}"/>
              </a:ext>
            </a:extLst>
          </p:cNvPr>
          <p:cNvGrpSpPr/>
          <p:nvPr/>
        </p:nvGrpSpPr>
        <p:grpSpPr>
          <a:xfrm>
            <a:off x="7214982" y="5467304"/>
            <a:ext cx="660559" cy="790597"/>
            <a:chOff x="6310708" y="2223671"/>
            <a:chExt cx="809489" cy="898563"/>
          </a:xfrm>
        </p:grpSpPr>
        <p:sp>
          <p:nvSpPr>
            <p:cNvPr id="15" name="Rounded Rectangle 32">
              <a:extLst>
                <a:ext uri="{FF2B5EF4-FFF2-40B4-BE49-F238E27FC236}">
                  <a16:creationId xmlns:a16="http://schemas.microsoft.com/office/drawing/2014/main" id="{C6F88416-9121-419E-ABF9-2113BFB1E95C}"/>
                </a:ext>
              </a:extLst>
            </p:cNvPr>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6" name="Rounded Rectangle 33">
              <a:extLst>
                <a:ext uri="{FF2B5EF4-FFF2-40B4-BE49-F238E27FC236}">
                  <a16:creationId xmlns:a16="http://schemas.microsoft.com/office/drawing/2014/main" id="{57A5BBD3-DB76-4A13-A729-507F08DF2755}"/>
                </a:ext>
              </a:extLst>
            </p:cNvPr>
            <p:cNvSpPr/>
            <p:nvPr/>
          </p:nvSpPr>
          <p:spPr>
            <a:xfrm>
              <a:off x="6979076" y="2525434"/>
              <a:ext cx="141121" cy="295036"/>
            </a:xfrm>
            <a:prstGeom prst="roundRect">
              <a:avLst/>
            </a:prstGeom>
            <a:solidFill>
              <a:srgbClr val="0EAE9F"/>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effectLst/>
              </a:endParaRPr>
            </a:p>
          </p:txBody>
        </p:sp>
        <p:sp>
          <p:nvSpPr>
            <p:cNvPr id="17" name="Rounded Rectangle 34">
              <a:extLst>
                <a:ext uri="{FF2B5EF4-FFF2-40B4-BE49-F238E27FC236}">
                  <a16:creationId xmlns:a16="http://schemas.microsoft.com/office/drawing/2014/main" id="{2560AA54-1978-4B01-973A-69CD6C90B8E7}"/>
                </a:ext>
              </a:extLst>
            </p:cNvPr>
            <p:cNvSpPr/>
            <p:nvPr/>
          </p:nvSpPr>
          <p:spPr>
            <a:xfrm>
              <a:off x="6310708" y="2525434"/>
              <a:ext cx="141121" cy="295036"/>
            </a:xfrm>
            <a:prstGeom prst="roundRect">
              <a:avLst/>
            </a:prstGeom>
            <a:solidFill>
              <a:srgbClr val="0EAE9F"/>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effectLst/>
              </a:endParaRPr>
            </a:p>
          </p:txBody>
        </p:sp>
        <p:sp>
          <p:nvSpPr>
            <p:cNvPr id="18" name="Oval 17">
              <a:extLst>
                <a:ext uri="{FF2B5EF4-FFF2-40B4-BE49-F238E27FC236}">
                  <a16:creationId xmlns:a16="http://schemas.microsoft.com/office/drawing/2014/main" id="{DD92EF25-0354-4D0D-9181-40233CFAD77D}"/>
                </a:ext>
              </a:extLst>
            </p:cNvPr>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Tree>
    <p:extLst>
      <p:ext uri="{BB962C8B-B14F-4D97-AF65-F5344CB8AC3E}">
        <p14:creationId xmlns:p14="http://schemas.microsoft.com/office/powerpoint/2010/main" val="588983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0EA0D-C822-40A5-B401-30004DDA4217}"/>
              </a:ext>
            </a:extLst>
          </p:cNvPr>
          <p:cNvSpPr>
            <a:spLocks noGrp="1"/>
          </p:cNvSpPr>
          <p:nvPr>
            <p:ph type="title"/>
          </p:nvPr>
        </p:nvSpPr>
        <p:spPr/>
        <p:txBody>
          <a:bodyPr/>
          <a:lstStyle/>
          <a:p>
            <a:r>
              <a:rPr lang="nl" dirty="0"/>
              <a:t>Aan welke kant van de lijn moet je beginnen?</a:t>
            </a:r>
          </a:p>
        </p:txBody>
      </p:sp>
      <p:sp>
        <p:nvSpPr>
          <p:cNvPr id="6" name="Rectangle 5">
            <a:extLst>
              <a:ext uri="{FF2B5EF4-FFF2-40B4-BE49-F238E27FC236}">
                <a16:creationId xmlns:a16="http://schemas.microsoft.com/office/drawing/2014/main" id="{0D06B896-4924-4D49-8220-3AC6DEA40F80}"/>
              </a:ext>
            </a:extLst>
          </p:cNvPr>
          <p:cNvSpPr/>
          <p:nvPr/>
        </p:nvSpPr>
        <p:spPr>
          <a:xfrm>
            <a:off x="1167883" y="1210508"/>
            <a:ext cx="381000" cy="4998092"/>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solidFill>
                <a:srgbClr val="FFFFFF"/>
              </a:solidFill>
              <a:cs typeface="Arial" charset="0"/>
            </a:endParaRPr>
          </a:p>
        </p:txBody>
      </p:sp>
      <p:grpSp>
        <p:nvGrpSpPr>
          <p:cNvPr id="7" name="Group 6">
            <a:extLst>
              <a:ext uri="{FF2B5EF4-FFF2-40B4-BE49-F238E27FC236}">
                <a16:creationId xmlns:a16="http://schemas.microsoft.com/office/drawing/2014/main" id="{F5649E89-76E8-49D1-AB46-AF964F31D4B9}"/>
              </a:ext>
            </a:extLst>
          </p:cNvPr>
          <p:cNvGrpSpPr>
            <a:grpSpLocks/>
          </p:cNvGrpSpPr>
          <p:nvPr/>
        </p:nvGrpSpPr>
        <p:grpSpPr bwMode="auto">
          <a:xfrm flipH="1">
            <a:off x="1409183" y="1170821"/>
            <a:ext cx="914400" cy="3810000"/>
            <a:chOff x="3581400" y="1219200"/>
            <a:chExt cx="914400" cy="3810000"/>
          </a:xfrm>
        </p:grpSpPr>
        <p:cxnSp>
          <p:nvCxnSpPr>
            <p:cNvPr id="35" name="Straight Connector 34">
              <a:extLst>
                <a:ext uri="{FF2B5EF4-FFF2-40B4-BE49-F238E27FC236}">
                  <a16:creationId xmlns:a16="http://schemas.microsoft.com/office/drawing/2014/main" id="{345B53C5-C5F8-4AEB-9A96-70B7D36A41C3}"/>
                </a:ext>
              </a:extLst>
            </p:cNvPr>
            <p:cNvCxnSpPr/>
            <p:nvPr/>
          </p:nvCxnSpPr>
          <p:spPr>
            <a:xfrm rot="10800000">
              <a:off x="3657600" y="4343400"/>
              <a:ext cx="838200" cy="685800"/>
            </a:xfrm>
            <a:prstGeom prst="line">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A8F67BC-47F2-42BC-8838-C54B95AF5D5E}"/>
                </a:ext>
              </a:extLst>
            </p:cNvPr>
            <p:cNvCxnSpPr/>
            <p:nvPr/>
          </p:nvCxnSpPr>
          <p:spPr>
            <a:xfrm rot="5400000" flipH="1" flipV="1">
              <a:off x="3619500" y="3543300"/>
              <a:ext cx="838200" cy="762000"/>
            </a:xfrm>
            <a:prstGeom prst="line">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DDB1283-EDBD-4DDC-B0D8-0802B9F699A3}"/>
                </a:ext>
              </a:extLst>
            </p:cNvPr>
            <p:cNvCxnSpPr/>
            <p:nvPr/>
          </p:nvCxnSpPr>
          <p:spPr>
            <a:xfrm rot="10800000">
              <a:off x="3581400" y="2743200"/>
              <a:ext cx="838200" cy="762000"/>
            </a:xfrm>
            <a:prstGeom prst="line">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7A52A48-F9B0-44E4-941B-26CC125DD02A}"/>
                </a:ext>
              </a:extLst>
            </p:cNvPr>
            <p:cNvCxnSpPr/>
            <p:nvPr/>
          </p:nvCxnSpPr>
          <p:spPr>
            <a:xfrm flipV="1">
              <a:off x="3657600" y="1981200"/>
              <a:ext cx="838200" cy="762000"/>
            </a:xfrm>
            <a:prstGeom prst="line">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C7C17BB-45F4-4C1C-AF74-41F43790BDD0}"/>
                </a:ext>
              </a:extLst>
            </p:cNvPr>
            <p:cNvCxnSpPr/>
            <p:nvPr/>
          </p:nvCxnSpPr>
          <p:spPr>
            <a:xfrm rot="10800000">
              <a:off x="3657600" y="1219200"/>
              <a:ext cx="838200" cy="762000"/>
            </a:xfrm>
            <a:prstGeom prst="line">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8" name="Rectangle 7">
            <a:extLst>
              <a:ext uri="{FF2B5EF4-FFF2-40B4-BE49-F238E27FC236}">
                <a16:creationId xmlns:a16="http://schemas.microsoft.com/office/drawing/2014/main" id="{F947EA4C-EF49-4576-B025-6A48D20C976D}"/>
              </a:ext>
            </a:extLst>
          </p:cNvPr>
          <p:cNvSpPr/>
          <p:nvPr/>
        </p:nvSpPr>
        <p:spPr>
          <a:xfrm>
            <a:off x="3208350" y="1224908"/>
            <a:ext cx="381000" cy="4983692"/>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solidFill>
                <a:srgbClr val="FFFFFF"/>
              </a:solidFill>
              <a:cs typeface="Arial" charset="0"/>
            </a:endParaRPr>
          </a:p>
        </p:txBody>
      </p:sp>
      <p:cxnSp>
        <p:nvCxnSpPr>
          <p:cNvPr id="9" name="Straight Connector 8">
            <a:extLst>
              <a:ext uri="{FF2B5EF4-FFF2-40B4-BE49-F238E27FC236}">
                <a16:creationId xmlns:a16="http://schemas.microsoft.com/office/drawing/2014/main" id="{3CE04F20-04E6-4504-B97A-7859BE4D9A59}"/>
              </a:ext>
            </a:extLst>
          </p:cNvPr>
          <p:cNvCxnSpPr/>
          <p:nvPr/>
        </p:nvCxnSpPr>
        <p:spPr>
          <a:xfrm rot="16200000" flipV="1">
            <a:off x="3421075" y="1174108"/>
            <a:ext cx="762000" cy="762000"/>
          </a:xfrm>
          <a:prstGeom prst="line">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FD14C71-DEAD-4EA9-8EC2-D11C19599FA3}"/>
              </a:ext>
            </a:extLst>
          </p:cNvPr>
          <p:cNvCxnSpPr/>
          <p:nvPr/>
        </p:nvCxnSpPr>
        <p:spPr>
          <a:xfrm rot="5400000" flipH="1" flipV="1">
            <a:off x="3338525" y="3529958"/>
            <a:ext cx="838200" cy="762000"/>
          </a:xfrm>
          <a:prstGeom prst="line">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8BFE727-725D-4901-9F58-E263EEE326FC}"/>
              </a:ext>
            </a:extLst>
          </p:cNvPr>
          <p:cNvCxnSpPr/>
          <p:nvPr/>
        </p:nvCxnSpPr>
        <p:spPr>
          <a:xfrm rot="10800000">
            <a:off x="3300425" y="4342758"/>
            <a:ext cx="838200" cy="762000"/>
          </a:xfrm>
          <a:prstGeom prst="line">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3436F71-ED34-4849-9C0E-A3CCF65542F2}"/>
              </a:ext>
            </a:extLst>
          </p:cNvPr>
          <p:cNvCxnSpPr/>
          <p:nvPr/>
        </p:nvCxnSpPr>
        <p:spPr>
          <a:xfrm flipV="1">
            <a:off x="3360750" y="1901183"/>
            <a:ext cx="838200" cy="762000"/>
          </a:xfrm>
          <a:prstGeom prst="line">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0513AEF1-EEB7-4549-B088-316BF1365083}"/>
              </a:ext>
            </a:extLst>
          </p:cNvPr>
          <p:cNvSpPr/>
          <p:nvPr/>
        </p:nvSpPr>
        <p:spPr>
          <a:xfrm>
            <a:off x="8511959" y="1174107"/>
            <a:ext cx="381000" cy="4998092"/>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solidFill>
                <a:srgbClr val="FFFFFF"/>
              </a:solidFill>
              <a:cs typeface="Arial" charset="0"/>
            </a:endParaRPr>
          </a:p>
        </p:txBody>
      </p:sp>
      <p:cxnSp>
        <p:nvCxnSpPr>
          <p:cNvPr id="14" name="Straight Connector 13">
            <a:extLst>
              <a:ext uri="{FF2B5EF4-FFF2-40B4-BE49-F238E27FC236}">
                <a16:creationId xmlns:a16="http://schemas.microsoft.com/office/drawing/2014/main" id="{59985C9B-2EBB-4819-B372-EF8F16A60F41}"/>
              </a:ext>
            </a:extLst>
          </p:cNvPr>
          <p:cNvCxnSpPr/>
          <p:nvPr/>
        </p:nvCxnSpPr>
        <p:spPr>
          <a:xfrm flipH="1">
            <a:off x="5175034" y="4374507"/>
            <a:ext cx="814388" cy="768350"/>
          </a:xfrm>
          <a:prstGeom prst="line">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B2EEA2C-0DE8-4A63-AD84-05410684A73E}"/>
              </a:ext>
            </a:extLst>
          </p:cNvPr>
          <p:cNvCxnSpPr/>
          <p:nvPr/>
        </p:nvCxnSpPr>
        <p:spPr>
          <a:xfrm flipH="1">
            <a:off x="6011647" y="4298307"/>
            <a:ext cx="990600" cy="0"/>
          </a:xfrm>
          <a:prstGeom prst="line">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20A4B3B-02F6-4EF7-BA40-0FA751EEFF85}"/>
              </a:ext>
            </a:extLst>
          </p:cNvPr>
          <p:cNvCxnSpPr/>
          <p:nvPr/>
        </p:nvCxnSpPr>
        <p:spPr>
          <a:xfrm flipH="1" flipV="1">
            <a:off x="7113372" y="4298307"/>
            <a:ext cx="714375" cy="685800"/>
          </a:xfrm>
          <a:prstGeom prst="line">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5">
            <a:extLst>
              <a:ext uri="{FF2B5EF4-FFF2-40B4-BE49-F238E27FC236}">
                <a16:creationId xmlns:a16="http://schemas.microsoft.com/office/drawing/2014/main" id="{2BA26A68-D970-4FD9-949D-61B4261094A7}"/>
              </a:ext>
            </a:extLst>
          </p:cNvPr>
          <p:cNvSpPr txBox="1"/>
          <p:nvPr/>
        </p:nvSpPr>
        <p:spPr>
          <a:xfrm>
            <a:off x="2969923" y="2332632"/>
            <a:ext cx="976084" cy="144655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nl" sz="8800" dirty="0">
                <a:solidFill>
                  <a:srgbClr val="008000"/>
                </a:solidFill>
                <a:latin typeface="Zapf Dingbats"/>
                <a:ea typeface="Zapf Dingbats"/>
                <a:cs typeface="Zapf Dingbats"/>
                <a:sym typeface="Zapf Dingbats"/>
              </a:rPr>
              <a:t>✔</a:t>
            </a:r>
            <a:endParaRPr lang="en-US" sz="8800" dirty="0">
              <a:solidFill>
                <a:srgbClr val="008000"/>
              </a:solidFill>
            </a:endParaRPr>
          </a:p>
        </p:txBody>
      </p:sp>
      <p:sp>
        <p:nvSpPr>
          <p:cNvPr id="18" name="TextBox 63">
            <a:extLst>
              <a:ext uri="{FF2B5EF4-FFF2-40B4-BE49-F238E27FC236}">
                <a16:creationId xmlns:a16="http://schemas.microsoft.com/office/drawing/2014/main" id="{A35BC96B-B480-46E6-AC0E-520542E563D3}"/>
              </a:ext>
            </a:extLst>
          </p:cNvPr>
          <p:cNvSpPr txBox="1"/>
          <p:nvPr/>
        </p:nvSpPr>
        <p:spPr>
          <a:xfrm>
            <a:off x="7810212" y="3399774"/>
            <a:ext cx="976084" cy="186204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nl" sz="11500" dirty="0">
                <a:solidFill>
                  <a:srgbClr val="FF0000"/>
                </a:solidFill>
                <a:latin typeface="Zapf Dingbats"/>
                <a:ea typeface="Zapf Dingbats"/>
                <a:cs typeface="Zapf Dingbats"/>
                <a:sym typeface="Zapf Dingbats"/>
              </a:rPr>
              <a:t>✗</a:t>
            </a:r>
            <a:endParaRPr lang="en-US" sz="11500" dirty="0">
              <a:solidFill>
                <a:srgbClr val="FF0000"/>
              </a:solidFill>
            </a:endParaRPr>
          </a:p>
        </p:txBody>
      </p:sp>
      <p:sp>
        <p:nvSpPr>
          <p:cNvPr id="19" name="TextBox 65">
            <a:extLst>
              <a:ext uri="{FF2B5EF4-FFF2-40B4-BE49-F238E27FC236}">
                <a16:creationId xmlns:a16="http://schemas.microsoft.com/office/drawing/2014/main" id="{FF9C5DEF-5F63-42A0-888E-606CB9DDBCED}"/>
              </a:ext>
            </a:extLst>
          </p:cNvPr>
          <p:cNvSpPr txBox="1"/>
          <p:nvPr/>
        </p:nvSpPr>
        <p:spPr>
          <a:xfrm>
            <a:off x="251041" y="2235784"/>
            <a:ext cx="976084" cy="144655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nl" sz="8800" dirty="0">
                <a:solidFill>
                  <a:srgbClr val="008000"/>
                </a:solidFill>
                <a:latin typeface="Zapf Dingbats"/>
                <a:ea typeface="Zapf Dingbats"/>
                <a:cs typeface="Zapf Dingbats"/>
                <a:sym typeface="Zapf Dingbats"/>
              </a:rPr>
              <a:t>✔</a:t>
            </a:r>
            <a:endParaRPr lang="en-US" sz="8800" dirty="0">
              <a:solidFill>
                <a:srgbClr val="008000"/>
              </a:solidFill>
            </a:endParaRPr>
          </a:p>
        </p:txBody>
      </p:sp>
      <p:grpSp>
        <p:nvGrpSpPr>
          <p:cNvPr id="20" name="Group 19">
            <a:extLst>
              <a:ext uri="{FF2B5EF4-FFF2-40B4-BE49-F238E27FC236}">
                <a16:creationId xmlns:a16="http://schemas.microsoft.com/office/drawing/2014/main" id="{99C356AA-7039-4487-8D0C-3B0F3B098DE7}"/>
              </a:ext>
            </a:extLst>
          </p:cNvPr>
          <p:cNvGrpSpPr/>
          <p:nvPr/>
        </p:nvGrpSpPr>
        <p:grpSpPr>
          <a:xfrm>
            <a:off x="1098181" y="5047747"/>
            <a:ext cx="660559" cy="790597"/>
            <a:chOff x="6310708" y="2223671"/>
            <a:chExt cx="809489" cy="898563"/>
          </a:xfrm>
        </p:grpSpPr>
        <p:sp>
          <p:nvSpPr>
            <p:cNvPr id="31" name="Rounded Rectangle 48">
              <a:extLst>
                <a:ext uri="{FF2B5EF4-FFF2-40B4-BE49-F238E27FC236}">
                  <a16:creationId xmlns:a16="http://schemas.microsoft.com/office/drawing/2014/main" id="{BB8BD371-6112-4E4E-BCC7-12125EA92A6B}"/>
                </a:ext>
              </a:extLst>
            </p:cNvPr>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2" name="Rounded Rectangle 49">
              <a:extLst>
                <a:ext uri="{FF2B5EF4-FFF2-40B4-BE49-F238E27FC236}">
                  <a16:creationId xmlns:a16="http://schemas.microsoft.com/office/drawing/2014/main" id="{CC2FD5CC-13CA-4EA3-AC8F-186CD6190647}"/>
                </a:ext>
              </a:extLst>
            </p:cNvPr>
            <p:cNvSpPr/>
            <p:nvPr/>
          </p:nvSpPr>
          <p:spPr>
            <a:xfrm>
              <a:off x="6979076" y="2525434"/>
              <a:ext cx="141121" cy="295036"/>
            </a:xfrm>
            <a:prstGeom prst="roundRect">
              <a:avLst/>
            </a:prstGeom>
            <a:solidFill>
              <a:schemeClr val="accent4">
                <a:lumMod val="75000"/>
              </a:schemeClr>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effectLst/>
              </a:endParaRPr>
            </a:p>
          </p:txBody>
        </p:sp>
        <p:sp>
          <p:nvSpPr>
            <p:cNvPr id="33" name="Rounded Rectangle 58">
              <a:extLst>
                <a:ext uri="{FF2B5EF4-FFF2-40B4-BE49-F238E27FC236}">
                  <a16:creationId xmlns:a16="http://schemas.microsoft.com/office/drawing/2014/main" id="{91BF1FC8-4E2D-4E50-AEC0-0C7E0D57A2F7}"/>
                </a:ext>
              </a:extLst>
            </p:cNvPr>
            <p:cNvSpPr/>
            <p:nvPr/>
          </p:nvSpPr>
          <p:spPr>
            <a:xfrm>
              <a:off x="6310708" y="2525434"/>
              <a:ext cx="141121" cy="295036"/>
            </a:xfrm>
            <a:prstGeom prst="roundRect">
              <a:avLst/>
            </a:prstGeom>
            <a:solidFill>
              <a:schemeClr val="accent4">
                <a:lumMod val="75000"/>
              </a:schemeClr>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effectLst/>
              </a:endParaRPr>
            </a:p>
          </p:txBody>
        </p:sp>
        <p:sp>
          <p:nvSpPr>
            <p:cNvPr id="34" name="Oval 33">
              <a:extLst>
                <a:ext uri="{FF2B5EF4-FFF2-40B4-BE49-F238E27FC236}">
                  <a16:creationId xmlns:a16="http://schemas.microsoft.com/office/drawing/2014/main" id="{6C220EC8-D1CB-4810-8470-03CADAE3DEEB}"/>
                </a:ext>
              </a:extLst>
            </p:cNvPr>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grpSp>
        <p:nvGrpSpPr>
          <p:cNvPr id="21" name="Group 20">
            <a:extLst>
              <a:ext uri="{FF2B5EF4-FFF2-40B4-BE49-F238E27FC236}">
                <a16:creationId xmlns:a16="http://schemas.microsoft.com/office/drawing/2014/main" id="{F1C4F901-20E6-4823-A201-D9755B14DAE7}"/>
              </a:ext>
            </a:extLst>
          </p:cNvPr>
          <p:cNvGrpSpPr/>
          <p:nvPr/>
        </p:nvGrpSpPr>
        <p:grpSpPr>
          <a:xfrm>
            <a:off x="3589350" y="5149321"/>
            <a:ext cx="660559" cy="790597"/>
            <a:chOff x="6310708" y="2223671"/>
            <a:chExt cx="809489" cy="898563"/>
          </a:xfrm>
        </p:grpSpPr>
        <p:sp>
          <p:nvSpPr>
            <p:cNvPr id="27" name="Rounded Rectangle 67">
              <a:extLst>
                <a:ext uri="{FF2B5EF4-FFF2-40B4-BE49-F238E27FC236}">
                  <a16:creationId xmlns:a16="http://schemas.microsoft.com/office/drawing/2014/main" id="{8B0C8A07-0E5C-49B0-BC32-392CE2A31D67}"/>
                </a:ext>
              </a:extLst>
            </p:cNvPr>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8" name="Rounded Rectangle 68">
              <a:extLst>
                <a:ext uri="{FF2B5EF4-FFF2-40B4-BE49-F238E27FC236}">
                  <a16:creationId xmlns:a16="http://schemas.microsoft.com/office/drawing/2014/main" id="{538D9839-7750-484A-B612-50B8CC887D47}"/>
                </a:ext>
              </a:extLst>
            </p:cNvPr>
            <p:cNvSpPr/>
            <p:nvPr/>
          </p:nvSpPr>
          <p:spPr>
            <a:xfrm>
              <a:off x="6979076" y="2525434"/>
              <a:ext cx="141121" cy="295036"/>
            </a:xfrm>
            <a:prstGeom prst="roundRect">
              <a:avLst/>
            </a:prstGeom>
            <a:solidFill>
              <a:srgbClr val="0EAE9F"/>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effectLst/>
              </a:endParaRPr>
            </a:p>
          </p:txBody>
        </p:sp>
        <p:sp>
          <p:nvSpPr>
            <p:cNvPr id="29" name="Rounded Rectangle 69">
              <a:extLst>
                <a:ext uri="{FF2B5EF4-FFF2-40B4-BE49-F238E27FC236}">
                  <a16:creationId xmlns:a16="http://schemas.microsoft.com/office/drawing/2014/main" id="{2A227BD3-23F2-4A6A-A1CA-4FF39E0171AE}"/>
                </a:ext>
              </a:extLst>
            </p:cNvPr>
            <p:cNvSpPr/>
            <p:nvPr/>
          </p:nvSpPr>
          <p:spPr>
            <a:xfrm>
              <a:off x="6310708"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effectLst/>
              </a:endParaRPr>
            </a:p>
          </p:txBody>
        </p:sp>
        <p:sp>
          <p:nvSpPr>
            <p:cNvPr id="30" name="Oval 29">
              <a:extLst>
                <a:ext uri="{FF2B5EF4-FFF2-40B4-BE49-F238E27FC236}">
                  <a16:creationId xmlns:a16="http://schemas.microsoft.com/office/drawing/2014/main" id="{D4B9439D-1D0B-47D9-8867-D1094F8480C7}"/>
                </a:ext>
              </a:extLst>
            </p:cNvPr>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grpSp>
        <p:nvGrpSpPr>
          <p:cNvPr id="22" name="Group 21">
            <a:extLst>
              <a:ext uri="{FF2B5EF4-FFF2-40B4-BE49-F238E27FC236}">
                <a16:creationId xmlns:a16="http://schemas.microsoft.com/office/drawing/2014/main" id="{372DBA8A-7A21-4ECC-BB7E-7FD476FFF3F0}"/>
              </a:ext>
            </a:extLst>
          </p:cNvPr>
          <p:cNvGrpSpPr/>
          <p:nvPr/>
        </p:nvGrpSpPr>
        <p:grpSpPr>
          <a:xfrm>
            <a:off x="7497467" y="5104759"/>
            <a:ext cx="660559" cy="790597"/>
            <a:chOff x="6310708" y="2223671"/>
            <a:chExt cx="809489" cy="898563"/>
          </a:xfrm>
        </p:grpSpPr>
        <p:sp>
          <p:nvSpPr>
            <p:cNvPr id="23" name="Rounded Rectangle 72">
              <a:extLst>
                <a:ext uri="{FF2B5EF4-FFF2-40B4-BE49-F238E27FC236}">
                  <a16:creationId xmlns:a16="http://schemas.microsoft.com/office/drawing/2014/main" id="{D4E647DE-75D7-4CA5-8C8F-C9AF8EBB0807}"/>
                </a:ext>
              </a:extLst>
            </p:cNvPr>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Rounded Rectangle 73">
              <a:extLst>
                <a:ext uri="{FF2B5EF4-FFF2-40B4-BE49-F238E27FC236}">
                  <a16:creationId xmlns:a16="http://schemas.microsoft.com/office/drawing/2014/main" id="{57D76B5F-7637-4EBC-B57B-1D8239654E7A}"/>
                </a:ext>
              </a:extLst>
            </p:cNvPr>
            <p:cNvSpPr/>
            <p:nvPr/>
          </p:nvSpPr>
          <p:spPr>
            <a:xfrm>
              <a:off x="6979076" y="2525434"/>
              <a:ext cx="141121" cy="295036"/>
            </a:xfrm>
            <a:prstGeom prst="roundRect">
              <a:avLst/>
            </a:prstGeom>
            <a:solidFill>
              <a:srgbClr val="0EAE9F"/>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effectLst/>
              </a:endParaRPr>
            </a:p>
          </p:txBody>
        </p:sp>
        <p:sp>
          <p:nvSpPr>
            <p:cNvPr id="25" name="Rounded Rectangle 74">
              <a:extLst>
                <a:ext uri="{FF2B5EF4-FFF2-40B4-BE49-F238E27FC236}">
                  <a16:creationId xmlns:a16="http://schemas.microsoft.com/office/drawing/2014/main" id="{0BEB2AB8-380E-4FF2-BF6A-169966CCFB2E}"/>
                </a:ext>
              </a:extLst>
            </p:cNvPr>
            <p:cNvSpPr/>
            <p:nvPr/>
          </p:nvSpPr>
          <p:spPr>
            <a:xfrm>
              <a:off x="6310708"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effectLst/>
              </a:endParaRPr>
            </a:p>
          </p:txBody>
        </p:sp>
        <p:sp>
          <p:nvSpPr>
            <p:cNvPr id="26" name="Oval 25">
              <a:extLst>
                <a:ext uri="{FF2B5EF4-FFF2-40B4-BE49-F238E27FC236}">
                  <a16:creationId xmlns:a16="http://schemas.microsoft.com/office/drawing/2014/main" id="{55B99734-1349-46D5-9E02-FC0E0FC30D1E}"/>
                </a:ext>
              </a:extLst>
            </p:cNvPr>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cxnSp>
        <p:nvCxnSpPr>
          <p:cNvPr id="40" name="Straight Connector 39">
            <a:extLst>
              <a:ext uri="{FF2B5EF4-FFF2-40B4-BE49-F238E27FC236}">
                <a16:creationId xmlns:a16="http://schemas.microsoft.com/office/drawing/2014/main" id="{D27C2405-2F07-41DF-B7DB-B5BEAEA13135}"/>
              </a:ext>
            </a:extLst>
          </p:cNvPr>
          <p:cNvCxnSpPr/>
          <p:nvPr/>
        </p:nvCxnSpPr>
        <p:spPr bwMode="auto">
          <a:xfrm rot="16200000" flipV="1">
            <a:off x="3328280" y="2694821"/>
            <a:ext cx="838200" cy="762000"/>
          </a:xfrm>
          <a:prstGeom prst="line">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1" name="TextBox 2">
            <a:extLst>
              <a:ext uri="{FF2B5EF4-FFF2-40B4-BE49-F238E27FC236}">
                <a16:creationId xmlns:a16="http://schemas.microsoft.com/office/drawing/2014/main" id="{672B8672-7934-4236-B8E6-A4F353F20C67}"/>
              </a:ext>
            </a:extLst>
          </p:cNvPr>
          <p:cNvSpPr txBox="1"/>
          <p:nvPr/>
        </p:nvSpPr>
        <p:spPr>
          <a:xfrm>
            <a:off x="4903498" y="1998002"/>
            <a:ext cx="2632125" cy="107721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nl" sz="1600" dirty="0"/>
              <a:t>Als je een lijnvolger schrijft om de rechterkant van de lijn te volgen, moet je de robot rechts van de lijn starten</a:t>
            </a:r>
          </a:p>
        </p:txBody>
      </p:sp>
      <p:sp>
        <p:nvSpPr>
          <p:cNvPr id="3" name="Footer Placeholder 2">
            <a:extLst>
              <a:ext uri="{FF2B5EF4-FFF2-40B4-BE49-F238E27FC236}">
                <a16:creationId xmlns:a16="http://schemas.microsoft.com/office/drawing/2014/main" id="{2C802995-A47F-D3EA-A656-62501DFAD7E5}"/>
              </a:ext>
            </a:extLst>
          </p:cNvPr>
          <p:cNvSpPr>
            <a:spLocks noGrp="1"/>
          </p:cNvSpPr>
          <p:nvPr>
            <p:ph type="ftr" sz="quarter" idx="11"/>
          </p:nvPr>
        </p:nvSpPr>
        <p:spPr/>
        <p:txBody>
          <a:bodyPr/>
          <a:lstStyle/>
          <a:p>
            <a:r>
              <a:rPr lang="nl"/>
              <a:t>Copyright © 2023 Prime Lessons (primelessons.org) CC-BY-NC-SA. (Laatste bewerking: 5/12/2023)</a:t>
            </a:r>
            <a:endParaRPr lang="en-US" dirty="0"/>
          </a:p>
        </p:txBody>
      </p:sp>
      <p:sp>
        <p:nvSpPr>
          <p:cNvPr id="42" name="Slide Number Placeholder 41">
            <a:extLst>
              <a:ext uri="{FF2B5EF4-FFF2-40B4-BE49-F238E27FC236}">
                <a16:creationId xmlns:a16="http://schemas.microsoft.com/office/drawing/2014/main" id="{E14445DA-7609-2CFA-449E-D3EDFD3E72CC}"/>
              </a:ext>
            </a:extLst>
          </p:cNvPr>
          <p:cNvSpPr>
            <a:spLocks noGrp="1"/>
          </p:cNvSpPr>
          <p:nvPr>
            <p:ph type="sldNum" sz="quarter" idx="12"/>
          </p:nvPr>
        </p:nvSpPr>
        <p:spPr/>
        <p:txBody>
          <a:bodyPr/>
          <a:lstStyle/>
          <a:p>
            <a:fld id="{BBD74847-7BE4-4E4D-8159-51DF7B93C616}" type="slidenum">
              <a:rPr lang="en-US" smtClean="0"/>
              <a:t>4</a:t>
            </a:fld>
            <a:endParaRPr lang="en-US"/>
          </a:p>
        </p:txBody>
      </p:sp>
    </p:spTree>
    <p:extLst>
      <p:ext uri="{BB962C8B-B14F-4D97-AF65-F5344CB8AC3E}">
        <p14:creationId xmlns:p14="http://schemas.microsoft.com/office/powerpoint/2010/main" val="2569348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802CC-AD0E-48AD-B48F-C4D688357B97}"/>
              </a:ext>
            </a:extLst>
          </p:cNvPr>
          <p:cNvSpPr>
            <a:spLocks noGrp="1"/>
          </p:cNvSpPr>
          <p:nvPr>
            <p:ph type="title"/>
          </p:nvPr>
        </p:nvSpPr>
        <p:spPr/>
        <p:txBody>
          <a:bodyPr/>
          <a:lstStyle/>
          <a:p>
            <a:r>
              <a:rPr lang="nl" dirty="0"/>
              <a:t>UITDAGING: Volg een lijn</a:t>
            </a:r>
          </a:p>
        </p:txBody>
      </p:sp>
      <p:sp>
        <p:nvSpPr>
          <p:cNvPr id="3" name="Content Placeholder 2">
            <a:extLst>
              <a:ext uri="{FF2B5EF4-FFF2-40B4-BE49-F238E27FC236}">
                <a16:creationId xmlns:a16="http://schemas.microsoft.com/office/drawing/2014/main" id="{E4395DAA-7064-4F58-B1C9-C2581C0E87E2}"/>
              </a:ext>
            </a:extLst>
          </p:cNvPr>
          <p:cNvSpPr>
            <a:spLocks noGrp="1"/>
          </p:cNvSpPr>
          <p:nvPr>
            <p:ph idx="1"/>
          </p:nvPr>
        </p:nvSpPr>
        <p:spPr/>
        <p:txBody>
          <a:bodyPr/>
          <a:lstStyle/>
          <a:p>
            <a:r>
              <a:rPr lang="nl" dirty="0"/>
              <a:t>Schrijf een programma dat de rechterrand van de lijn volgt</a:t>
            </a:r>
          </a:p>
          <a:p>
            <a:r>
              <a:rPr lang="nl" dirty="0"/>
              <a:t>Als uw sensor zwart ziet, slaat u rechtsaf</a:t>
            </a:r>
          </a:p>
          <a:p>
            <a:r>
              <a:rPr lang="nl" dirty="0"/>
              <a:t>Als uw sensor wit ziet, slaat u linksaf</a:t>
            </a:r>
          </a:p>
          <a:p>
            <a:r>
              <a:rPr lang="nl" dirty="0"/>
              <a:t>Gebruik een If-Else-blok om die beslissing te nemen</a:t>
            </a:r>
          </a:p>
          <a:p>
            <a:r>
              <a:rPr lang="nl" dirty="0"/>
              <a:t>Herhaal de lijnvolger voor altijd</a:t>
            </a:r>
          </a:p>
          <a:p>
            <a:r>
              <a:rPr lang="nl" dirty="0"/>
              <a:t>Gebruik de kleurmodus of de gereflecteerde lichtmodus</a:t>
            </a:r>
          </a:p>
        </p:txBody>
      </p:sp>
      <p:sp>
        <p:nvSpPr>
          <p:cNvPr id="4" name="Footer Placeholder 3">
            <a:extLst>
              <a:ext uri="{FF2B5EF4-FFF2-40B4-BE49-F238E27FC236}">
                <a16:creationId xmlns:a16="http://schemas.microsoft.com/office/drawing/2014/main" id="{216863EC-39D2-42E7-A564-290DE2D64C56}"/>
              </a:ext>
            </a:extLst>
          </p:cNvPr>
          <p:cNvSpPr>
            <a:spLocks noGrp="1"/>
          </p:cNvSpPr>
          <p:nvPr>
            <p:ph type="ftr" sz="quarter" idx="11"/>
          </p:nvPr>
        </p:nvSpPr>
        <p:spPr/>
        <p:txBody>
          <a:bodyPr/>
          <a:lstStyle/>
          <a:p>
            <a:r>
              <a:rPr lang="nl"/>
              <a:t>Copyright © 2023 Prime Lessons (primelessons.org) CC-BY-NC-SA. (Laatste bewerking: 5/12/2023)</a:t>
            </a:r>
            <a:endParaRPr lang="en-US" dirty="0"/>
          </a:p>
        </p:txBody>
      </p:sp>
      <p:sp>
        <p:nvSpPr>
          <p:cNvPr id="5" name="Slide Number Placeholder 4">
            <a:extLst>
              <a:ext uri="{FF2B5EF4-FFF2-40B4-BE49-F238E27FC236}">
                <a16:creationId xmlns:a16="http://schemas.microsoft.com/office/drawing/2014/main" id="{172235A9-B22B-4DC6-85A3-72BFABF1340C}"/>
              </a:ext>
            </a:extLst>
          </p:cNvPr>
          <p:cNvSpPr>
            <a:spLocks noGrp="1"/>
          </p:cNvSpPr>
          <p:nvPr>
            <p:ph type="sldNum" sz="quarter" idx="12"/>
          </p:nvPr>
        </p:nvSpPr>
        <p:spPr/>
        <p:txBody>
          <a:bodyPr/>
          <a:lstStyle/>
          <a:p>
            <a:fld id="{BBD74847-7BE4-4E4D-8159-51DF7B93C616}" type="slidenum">
              <a:rPr lang="en-US" smtClean="0"/>
              <a:t>5</a:t>
            </a:fld>
            <a:endParaRPr lang="en-US"/>
          </a:p>
        </p:txBody>
      </p:sp>
      <p:sp>
        <p:nvSpPr>
          <p:cNvPr id="8" name="Rectangle 7">
            <a:extLst>
              <a:ext uri="{FF2B5EF4-FFF2-40B4-BE49-F238E27FC236}">
                <a16:creationId xmlns:a16="http://schemas.microsoft.com/office/drawing/2014/main" id="{5FC6819F-99D3-47C8-B508-587928FD4076}"/>
              </a:ext>
            </a:extLst>
          </p:cNvPr>
          <p:cNvSpPr/>
          <p:nvPr/>
        </p:nvSpPr>
        <p:spPr>
          <a:xfrm>
            <a:off x="6588859" y="1267932"/>
            <a:ext cx="381000" cy="4983692"/>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solidFill>
                <a:srgbClr val="FFFFFF"/>
              </a:solidFill>
              <a:cs typeface="Arial" charset="0"/>
            </a:endParaRPr>
          </a:p>
        </p:txBody>
      </p:sp>
      <p:grpSp>
        <p:nvGrpSpPr>
          <p:cNvPr id="9" name="Group 8">
            <a:extLst>
              <a:ext uri="{FF2B5EF4-FFF2-40B4-BE49-F238E27FC236}">
                <a16:creationId xmlns:a16="http://schemas.microsoft.com/office/drawing/2014/main" id="{6C05C7BC-5C77-45AF-BB54-56C791B639CD}"/>
              </a:ext>
            </a:extLst>
          </p:cNvPr>
          <p:cNvGrpSpPr/>
          <p:nvPr/>
        </p:nvGrpSpPr>
        <p:grpSpPr>
          <a:xfrm>
            <a:off x="6639579" y="5213435"/>
            <a:ext cx="660559" cy="790597"/>
            <a:chOff x="6310708" y="2223671"/>
            <a:chExt cx="809489" cy="898563"/>
          </a:xfrm>
        </p:grpSpPr>
        <p:sp>
          <p:nvSpPr>
            <p:cNvPr id="10" name="Rounded Rectangle 67">
              <a:extLst>
                <a:ext uri="{FF2B5EF4-FFF2-40B4-BE49-F238E27FC236}">
                  <a16:creationId xmlns:a16="http://schemas.microsoft.com/office/drawing/2014/main" id="{D319E5D7-CF9E-4E3E-907E-A78DEDCBD1BF}"/>
                </a:ext>
              </a:extLst>
            </p:cNvPr>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1" name="Rounded Rectangle 68">
              <a:extLst>
                <a:ext uri="{FF2B5EF4-FFF2-40B4-BE49-F238E27FC236}">
                  <a16:creationId xmlns:a16="http://schemas.microsoft.com/office/drawing/2014/main" id="{357FC7D4-9D38-430E-818D-6D7A8564D2DC}"/>
                </a:ext>
              </a:extLst>
            </p:cNvPr>
            <p:cNvSpPr/>
            <p:nvPr/>
          </p:nvSpPr>
          <p:spPr>
            <a:xfrm>
              <a:off x="6979076" y="2525434"/>
              <a:ext cx="141121" cy="295036"/>
            </a:xfrm>
            <a:prstGeom prst="roundRect">
              <a:avLst/>
            </a:prstGeom>
            <a:solidFill>
              <a:srgbClr val="0EAE9F"/>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effectLst/>
              </a:endParaRPr>
            </a:p>
          </p:txBody>
        </p:sp>
        <p:sp>
          <p:nvSpPr>
            <p:cNvPr id="12" name="Rounded Rectangle 69">
              <a:extLst>
                <a:ext uri="{FF2B5EF4-FFF2-40B4-BE49-F238E27FC236}">
                  <a16:creationId xmlns:a16="http://schemas.microsoft.com/office/drawing/2014/main" id="{F4CBB500-08A8-47A4-AAD3-2556E6CCCA09}"/>
                </a:ext>
              </a:extLst>
            </p:cNvPr>
            <p:cNvSpPr/>
            <p:nvPr/>
          </p:nvSpPr>
          <p:spPr>
            <a:xfrm>
              <a:off x="6310708" y="2525434"/>
              <a:ext cx="141121" cy="295036"/>
            </a:xfrm>
            <a:prstGeom prst="roundRect">
              <a:avLst/>
            </a:prstGeom>
            <a:solidFill>
              <a:srgbClr val="0EAE9F"/>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effectLst/>
              </a:endParaRPr>
            </a:p>
          </p:txBody>
        </p:sp>
        <p:sp>
          <p:nvSpPr>
            <p:cNvPr id="13" name="Oval 12">
              <a:extLst>
                <a:ext uri="{FF2B5EF4-FFF2-40B4-BE49-F238E27FC236}">
                  <a16:creationId xmlns:a16="http://schemas.microsoft.com/office/drawing/2014/main" id="{CEEE3495-7700-4971-AB7C-F98647AB0A0A}"/>
                </a:ext>
              </a:extLst>
            </p:cNvPr>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6" name="Rectangle 5">
            <a:extLst>
              <a:ext uri="{FF2B5EF4-FFF2-40B4-BE49-F238E27FC236}">
                <a16:creationId xmlns:a16="http://schemas.microsoft.com/office/drawing/2014/main" id="{C753C04F-6B43-455A-939B-EA990B57BCAC}"/>
              </a:ext>
            </a:extLst>
          </p:cNvPr>
          <p:cNvSpPr/>
          <p:nvPr/>
        </p:nvSpPr>
        <p:spPr>
          <a:xfrm>
            <a:off x="146842" y="5268500"/>
            <a:ext cx="5060149" cy="954107"/>
          </a:xfrm>
          <a:prstGeom prst="rect">
            <a:avLst/>
          </a:prstGeom>
        </p:spPr>
        <p:txBody>
          <a:bodyPr wrap="square">
            <a:spAutoFit/>
          </a:bodyPr>
          <a:lstStyle/>
          <a:p>
            <a:r>
              <a:rPr lang="nl" sz="1400" dirty="0"/>
              <a:t>Let op: Om lijn te volgen met de Advanced Driving Base (ADB) in Kleurmodus zul je een wijziging in het ontwerp moeten aanbrengen omdat de kleurensensor zwart op de hoogte niet herkent in de originele bouwinstructies. Zie onze les Kleursensor.</a:t>
            </a:r>
          </a:p>
        </p:txBody>
      </p:sp>
    </p:spTree>
    <p:extLst>
      <p:ext uri="{BB962C8B-B14F-4D97-AF65-F5344CB8AC3E}">
        <p14:creationId xmlns:p14="http://schemas.microsoft.com/office/powerpoint/2010/main" val="295710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9DDE9116-3ED4-76A6-B946-078CE8CD65AD}"/>
              </a:ext>
            </a:extLst>
          </p:cNvPr>
          <p:cNvPicPr>
            <a:picLocks noChangeAspect="1"/>
          </p:cNvPicPr>
          <p:nvPr/>
        </p:nvPicPr>
        <p:blipFill>
          <a:blip r:embed="rId2"/>
          <a:stretch>
            <a:fillRect/>
          </a:stretch>
        </p:blipFill>
        <p:spPr>
          <a:xfrm>
            <a:off x="1011037" y="1584991"/>
            <a:ext cx="7150467" cy="4521432"/>
          </a:xfrm>
          <a:prstGeom prst="rect">
            <a:avLst/>
          </a:prstGeom>
        </p:spPr>
      </p:pic>
      <p:sp>
        <p:nvSpPr>
          <p:cNvPr id="2" name="Title 1">
            <a:extLst>
              <a:ext uri="{FF2B5EF4-FFF2-40B4-BE49-F238E27FC236}">
                <a16:creationId xmlns:a16="http://schemas.microsoft.com/office/drawing/2014/main" id="{5A56F41E-6C9E-42C6-BF61-FB65DC2A797B}"/>
              </a:ext>
            </a:extLst>
          </p:cNvPr>
          <p:cNvSpPr>
            <a:spLocks noGrp="1"/>
          </p:cNvSpPr>
          <p:nvPr>
            <p:ph type="title"/>
          </p:nvPr>
        </p:nvSpPr>
        <p:spPr/>
        <p:txBody>
          <a:bodyPr/>
          <a:lstStyle/>
          <a:p>
            <a:r>
              <a:rPr lang="nl" dirty="0"/>
              <a:t>LIJNVOLGER – kleur- en gereflecteerde modus</a:t>
            </a:r>
          </a:p>
        </p:txBody>
      </p:sp>
      <p:sp>
        <p:nvSpPr>
          <p:cNvPr id="3" name="Content Placeholder 2">
            <a:extLst>
              <a:ext uri="{FF2B5EF4-FFF2-40B4-BE49-F238E27FC236}">
                <a16:creationId xmlns:a16="http://schemas.microsoft.com/office/drawing/2014/main" id="{F1E55BAC-5DA9-4CB5-B027-17AE06BCB679}"/>
              </a:ext>
            </a:extLst>
          </p:cNvPr>
          <p:cNvSpPr>
            <a:spLocks noGrp="1"/>
          </p:cNvSpPr>
          <p:nvPr>
            <p:ph idx="1"/>
          </p:nvPr>
        </p:nvSpPr>
        <p:spPr>
          <a:xfrm>
            <a:off x="4780926" y="4266992"/>
            <a:ext cx="3037968" cy="1214240"/>
          </a:xfrm>
        </p:spPr>
        <p:txBody>
          <a:bodyPr>
            <a:normAutofit lnSpcReduction="10000"/>
          </a:bodyPr>
          <a:lstStyle/>
          <a:p>
            <a:pPr marL="0" indent="0">
              <a:buNone/>
            </a:pPr>
            <a:r>
              <a:rPr lang="nl" dirty="0"/>
              <a:t>Wanneer de sensor zwart ziet, draait de robot naar rechts</a:t>
            </a:r>
          </a:p>
          <a:p>
            <a:pPr marL="0" indent="0">
              <a:buNone/>
            </a:pPr>
            <a:r>
              <a:rPr lang="nl" dirty="0"/>
              <a:t>Wanneer de sensor wit ziet, draait de robot naar links</a:t>
            </a:r>
          </a:p>
        </p:txBody>
      </p:sp>
      <p:sp>
        <p:nvSpPr>
          <p:cNvPr id="4" name="Footer Placeholder 3">
            <a:extLst>
              <a:ext uri="{FF2B5EF4-FFF2-40B4-BE49-F238E27FC236}">
                <a16:creationId xmlns:a16="http://schemas.microsoft.com/office/drawing/2014/main" id="{025EF474-0ABE-4482-8918-ABE444C6F11E}"/>
              </a:ext>
            </a:extLst>
          </p:cNvPr>
          <p:cNvSpPr>
            <a:spLocks noGrp="1"/>
          </p:cNvSpPr>
          <p:nvPr>
            <p:ph type="ftr" sz="quarter" idx="11"/>
          </p:nvPr>
        </p:nvSpPr>
        <p:spPr/>
        <p:txBody>
          <a:bodyPr/>
          <a:lstStyle/>
          <a:p>
            <a:r>
              <a:rPr lang="nl"/>
              <a:t>Copyright © 2023 Prime Lessons (primelessons.org) CC-BY-NC-SA. (Laatste bewerking: 5/12/2023)</a:t>
            </a:r>
            <a:endParaRPr lang="en-US" dirty="0"/>
          </a:p>
        </p:txBody>
      </p:sp>
      <p:sp>
        <p:nvSpPr>
          <p:cNvPr id="5" name="Slide Number Placeholder 4">
            <a:extLst>
              <a:ext uri="{FF2B5EF4-FFF2-40B4-BE49-F238E27FC236}">
                <a16:creationId xmlns:a16="http://schemas.microsoft.com/office/drawing/2014/main" id="{2EAB8C34-542F-4DC5-8B7A-7D7C0C080D6B}"/>
              </a:ext>
            </a:extLst>
          </p:cNvPr>
          <p:cNvSpPr>
            <a:spLocks noGrp="1"/>
          </p:cNvSpPr>
          <p:nvPr>
            <p:ph type="sldNum" sz="quarter" idx="12"/>
          </p:nvPr>
        </p:nvSpPr>
        <p:spPr/>
        <p:txBody>
          <a:bodyPr/>
          <a:lstStyle/>
          <a:p>
            <a:fld id="{BBD74847-7BE4-4E4D-8159-51DF7B93C616}" type="slidenum">
              <a:rPr lang="en-US" smtClean="0"/>
              <a:t>6</a:t>
            </a:fld>
            <a:endParaRPr lang="en-US"/>
          </a:p>
        </p:txBody>
      </p:sp>
      <p:sp>
        <p:nvSpPr>
          <p:cNvPr id="9" name="Rectangle 8">
            <a:extLst>
              <a:ext uri="{FF2B5EF4-FFF2-40B4-BE49-F238E27FC236}">
                <a16:creationId xmlns:a16="http://schemas.microsoft.com/office/drawing/2014/main" id="{E25F3309-7D8A-4DCE-830D-D0ADBE3F49A1}"/>
              </a:ext>
            </a:extLst>
          </p:cNvPr>
          <p:cNvSpPr/>
          <p:nvPr/>
        </p:nvSpPr>
        <p:spPr>
          <a:xfrm>
            <a:off x="237700" y="1140006"/>
            <a:ext cx="8684423" cy="369332"/>
          </a:xfrm>
          <a:prstGeom prst="rect">
            <a:avLst/>
          </a:prstGeom>
        </p:spPr>
        <p:txBody>
          <a:bodyPr wrap="square">
            <a:spAutoFit/>
          </a:bodyPr>
          <a:lstStyle/>
          <a:p>
            <a:r>
              <a:rPr lang="nl" i="1" dirty="0">
                <a:solidFill>
                  <a:srgbClr val="FF0000"/>
                </a:solidFill>
              </a:rPr>
              <a:t>Dit programma volgt de rechterkant van een zwarte lijn met behulp van de Kleurmodus</a:t>
            </a:r>
          </a:p>
        </p:txBody>
      </p:sp>
      <p:sp>
        <p:nvSpPr>
          <p:cNvPr id="10" name="Rectangle 9">
            <a:extLst>
              <a:ext uri="{FF2B5EF4-FFF2-40B4-BE49-F238E27FC236}">
                <a16:creationId xmlns:a16="http://schemas.microsoft.com/office/drawing/2014/main" id="{F463EF06-CEE4-4107-A5E8-336A24705330}"/>
              </a:ext>
            </a:extLst>
          </p:cNvPr>
          <p:cNvSpPr/>
          <p:nvPr/>
        </p:nvSpPr>
        <p:spPr>
          <a:xfrm>
            <a:off x="2479728" y="3234933"/>
            <a:ext cx="6664272" cy="369332"/>
          </a:xfrm>
          <a:prstGeom prst="rect">
            <a:avLst/>
          </a:prstGeom>
        </p:spPr>
        <p:txBody>
          <a:bodyPr wrap="square">
            <a:spAutoFit/>
          </a:bodyPr>
          <a:lstStyle/>
          <a:p>
            <a:r>
              <a:rPr lang="nl" i="1" dirty="0">
                <a:solidFill>
                  <a:srgbClr val="FF0000"/>
                </a:solidFill>
              </a:rPr>
              <a:t>Als u de gereflecteerde lichtmodus wilt gebruiken, vervangt u de voorwaarde</a:t>
            </a:r>
          </a:p>
        </p:txBody>
      </p:sp>
      <p:sp>
        <p:nvSpPr>
          <p:cNvPr id="11" name="Rectangle 10">
            <a:extLst>
              <a:ext uri="{FF2B5EF4-FFF2-40B4-BE49-F238E27FC236}">
                <a16:creationId xmlns:a16="http://schemas.microsoft.com/office/drawing/2014/main" id="{AA65639B-7ABF-4A97-9D8D-FEBA072CEEAD}"/>
              </a:ext>
            </a:extLst>
          </p:cNvPr>
          <p:cNvSpPr/>
          <p:nvPr/>
        </p:nvSpPr>
        <p:spPr>
          <a:xfrm>
            <a:off x="1154627" y="3588981"/>
            <a:ext cx="7038109" cy="583685"/>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259FD6B7-0251-4E9E-96BD-4A906E3BEE8D}"/>
              </a:ext>
            </a:extLst>
          </p:cNvPr>
          <p:cNvCxnSpPr>
            <a:cxnSpLocks/>
          </p:cNvCxnSpPr>
          <p:nvPr/>
        </p:nvCxnSpPr>
        <p:spPr>
          <a:xfrm flipH="1">
            <a:off x="3975080" y="4012651"/>
            <a:ext cx="107511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6393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41C39-8AC1-4513-9F84-59C9BC024954}"/>
              </a:ext>
            </a:extLst>
          </p:cNvPr>
          <p:cNvSpPr>
            <a:spLocks noGrp="1"/>
          </p:cNvSpPr>
          <p:nvPr>
            <p:ph type="title"/>
          </p:nvPr>
        </p:nvSpPr>
        <p:spPr/>
        <p:txBody>
          <a:bodyPr/>
          <a:lstStyle/>
          <a:p>
            <a:r>
              <a:rPr lang="nl" dirty="0"/>
              <a:t>Verlenging</a:t>
            </a:r>
          </a:p>
        </p:txBody>
      </p:sp>
      <p:sp>
        <p:nvSpPr>
          <p:cNvPr id="3" name="Content Placeholder 2">
            <a:extLst>
              <a:ext uri="{FF2B5EF4-FFF2-40B4-BE49-F238E27FC236}">
                <a16:creationId xmlns:a16="http://schemas.microsoft.com/office/drawing/2014/main" id="{3FCE9D7B-D915-4274-902A-2E8C16E033BF}"/>
              </a:ext>
            </a:extLst>
          </p:cNvPr>
          <p:cNvSpPr>
            <a:spLocks noGrp="1"/>
          </p:cNvSpPr>
          <p:nvPr>
            <p:ph idx="1"/>
          </p:nvPr>
        </p:nvSpPr>
        <p:spPr/>
        <p:txBody>
          <a:bodyPr/>
          <a:lstStyle/>
          <a:p>
            <a:r>
              <a:rPr lang="nl" dirty="0"/>
              <a:t>VERANDERENDE UITGANGSVOORWAARDEN</a:t>
            </a:r>
          </a:p>
          <a:p>
            <a:pPr lvl="1"/>
            <a:r>
              <a:rPr lang="nl" dirty="0"/>
              <a:t>Wat als je niet voor altijd de lijn wilt volgen? Wat zou de lijn willen volgen totdat er op een Force-sensor werd gedrukt?</a:t>
            </a:r>
          </a:p>
          <a:p>
            <a:pPr lvl="1"/>
            <a:r>
              <a:rPr lang="nl" dirty="0"/>
              <a:t>Combineer deze les met de herhaalblokles om dit probleem op te lossen.</a:t>
            </a:r>
          </a:p>
        </p:txBody>
      </p:sp>
      <p:sp>
        <p:nvSpPr>
          <p:cNvPr id="4" name="Footer Placeholder 3">
            <a:extLst>
              <a:ext uri="{FF2B5EF4-FFF2-40B4-BE49-F238E27FC236}">
                <a16:creationId xmlns:a16="http://schemas.microsoft.com/office/drawing/2014/main" id="{3735CCEB-3AB8-40D0-8C5B-F0E312870C8B}"/>
              </a:ext>
            </a:extLst>
          </p:cNvPr>
          <p:cNvSpPr>
            <a:spLocks noGrp="1"/>
          </p:cNvSpPr>
          <p:nvPr>
            <p:ph type="ftr" sz="quarter" idx="11"/>
          </p:nvPr>
        </p:nvSpPr>
        <p:spPr/>
        <p:txBody>
          <a:bodyPr/>
          <a:lstStyle/>
          <a:p>
            <a:r>
              <a:rPr lang="nl"/>
              <a:t>Copyright © 2023 Prime Lessons (primelessons.org) CC-BY-NC-SA. (Laatste bewerking: 5/12/2023)</a:t>
            </a:r>
            <a:endParaRPr lang="en-US" dirty="0"/>
          </a:p>
        </p:txBody>
      </p:sp>
      <p:sp>
        <p:nvSpPr>
          <p:cNvPr id="5" name="Slide Number Placeholder 4">
            <a:extLst>
              <a:ext uri="{FF2B5EF4-FFF2-40B4-BE49-F238E27FC236}">
                <a16:creationId xmlns:a16="http://schemas.microsoft.com/office/drawing/2014/main" id="{14DA7554-5886-409D-878E-089660176272}"/>
              </a:ext>
            </a:extLst>
          </p:cNvPr>
          <p:cNvSpPr>
            <a:spLocks noGrp="1"/>
          </p:cNvSpPr>
          <p:nvPr>
            <p:ph type="sldNum" sz="quarter" idx="12"/>
          </p:nvPr>
        </p:nvSpPr>
        <p:spPr/>
        <p:txBody>
          <a:bodyPr/>
          <a:lstStyle/>
          <a:p>
            <a:fld id="{BBD74847-7BE4-4E4D-8159-51DF7B93C616}" type="slidenum">
              <a:rPr lang="en-US" smtClean="0"/>
              <a:t>7</a:t>
            </a:fld>
            <a:endParaRPr lang="en-US"/>
          </a:p>
        </p:txBody>
      </p:sp>
    </p:spTree>
    <p:extLst>
      <p:ext uri="{BB962C8B-B14F-4D97-AF65-F5344CB8AC3E}">
        <p14:creationId xmlns:p14="http://schemas.microsoft.com/office/powerpoint/2010/main" val="231726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a:xfrm>
            <a:off x="457200" y="1317983"/>
            <a:ext cx="8245474" cy="2111017"/>
          </a:xfrm>
        </p:spPr>
        <p:txBody>
          <a:bodyPr>
            <a:normAutofit/>
          </a:bodyPr>
          <a:lstStyle/>
          <a:p>
            <a:r>
              <a:rPr lang="nl-NL" dirty="0"/>
              <a:t>Deze les is gemaakt door </a:t>
            </a:r>
            <a:r>
              <a:rPr lang="nl-NL" dirty="0" err="1"/>
              <a:t>Sanjay</a:t>
            </a:r>
            <a:r>
              <a:rPr lang="nl-NL" dirty="0"/>
              <a:t> </a:t>
            </a:r>
            <a:r>
              <a:rPr lang="nl-NL" dirty="0" err="1"/>
              <a:t>Seshan</a:t>
            </a:r>
            <a:r>
              <a:rPr lang="nl-NL" dirty="0"/>
              <a:t> en </a:t>
            </a:r>
            <a:r>
              <a:rPr lang="nl-NL" dirty="0" err="1"/>
              <a:t>Arvind</a:t>
            </a:r>
            <a:r>
              <a:rPr lang="nl-NL" dirty="0"/>
              <a:t> </a:t>
            </a:r>
            <a:r>
              <a:rPr lang="nl-NL" dirty="0" err="1"/>
              <a:t>Seshan</a:t>
            </a:r>
            <a:r>
              <a:rPr lang="nl-NL" dirty="0"/>
              <a:t> voor Prime </a:t>
            </a:r>
            <a:r>
              <a:rPr lang="nl-NL" dirty="0" err="1"/>
              <a:t>Lessons</a:t>
            </a:r>
            <a:endParaRPr lang="nl-NL" dirty="0"/>
          </a:p>
          <a:p>
            <a:r>
              <a:rPr lang="nl-NL" dirty="0"/>
              <a:t>Deze lessen zijn door Roy Krikke en Henriëtte van Dorp vertaald in het Nederlands
Meer lessen zijn beschikbaar op </a:t>
            </a:r>
            <a:r>
              <a:rPr lang="en-US" dirty="0">
                <a:hlinkClick r:id="rId2"/>
              </a:rPr>
              <a:t>www.primelessons.org</a:t>
            </a:r>
            <a:endParaRPr lang="en-US" dirty="0"/>
          </a:p>
        </p:txBody>
      </p:sp>
      <p:sp>
        <p:nvSpPr>
          <p:cNvPr id="4" name="Footer Placeholder 3"/>
          <p:cNvSpPr>
            <a:spLocks noGrp="1"/>
          </p:cNvSpPr>
          <p:nvPr>
            <p:ph type="ftr" sz="quarter" idx="11"/>
          </p:nvPr>
        </p:nvSpPr>
        <p:spPr/>
        <p:txBody>
          <a:bodyPr/>
          <a:lstStyle/>
          <a:p>
            <a:r>
              <a:rPr lang="en-US" dirty="0"/>
              <a:t>Copyright © 2023 Prime Lessons (primelessons.org) CC-BY-NC-SA.  </a:t>
            </a:r>
            <a:r>
              <a:rPr lang="en-US"/>
              <a:t>(Last edit: 05/11/2023)</a:t>
            </a:r>
            <a:endParaRPr lang="en-US" dirty="0"/>
          </a:p>
        </p:txBody>
      </p:sp>
      <p:sp>
        <p:nvSpPr>
          <p:cNvPr id="7" name="Slide Number Placeholder 6">
            <a:extLst>
              <a:ext uri="{FF2B5EF4-FFF2-40B4-BE49-F238E27FC236}">
                <a16:creationId xmlns:a16="http://schemas.microsoft.com/office/drawing/2014/main" id="{F6739919-47A8-43E0-85A2-F648492C26DE}"/>
              </a:ext>
            </a:extLst>
          </p:cNvPr>
          <p:cNvSpPr>
            <a:spLocks noGrp="1"/>
          </p:cNvSpPr>
          <p:nvPr>
            <p:ph type="sldNum" sz="quarter" idx="12"/>
          </p:nvPr>
        </p:nvSpPr>
        <p:spPr/>
        <p:txBody>
          <a:bodyPr/>
          <a:lstStyle/>
          <a:p>
            <a:fld id="{BBD74847-7BE4-4E4D-8159-51DF7B93C616}" type="slidenum">
              <a:rPr lang="en-US" smtClean="0"/>
              <a:t>8</a:t>
            </a:fld>
            <a:endParaRPr lang="en-US"/>
          </a:p>
        </p:txBody>
      </p:sp>
      <p:sp>
        <p:nvSpPr>
          <p:cNvPr id="5" name="Rectangle 4"/>
          <p:cNvSpPr>
            <a:spLocks noChangeArrowheads="1"/>
          </p:cNvSpPr>
          <p:nvPr/>
        </p:nvSpPr>
        <p:spPr bwMode="auto">
          <a:xfrm>
            <a:off x="575029" y="5862802"/>
            <a:ext cx="7734052" cy="369332"/>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374B7"/>
                </a:solidFill>
                <a:effectLst/>
                <a:latin typeface="Helvetica Neue"/>
              </a:rPr>
              <a:t>                         </a:t>
            </a:r>
            <a:br>
              <a:rPr kumimoji="0" lang="en-US" altLang="en-US" sz="105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rgbClr val="000000"/>
                </a:solidFill>
                <a:effectLst/>
                <a:latin typeface="Helvetica Neue"/>
              </a:rPr>
              <a:t>This work is licensed under a </a:t>
            </a:r>
            <a:r>
              <a:rPr kumimoji="0" lang="en-US" altLang="en-US" sz="1200" b="0" i="0" u="none" strike="noStrike" cap="none" normalizeH="0" baseline="0" dirty="0">
                <a:ln>
                  <a:noFill/>
                </a:ln>
                <a:solidFill>
                  <a:srgbClr val="4374B7"/>
                </a:solidFill>
                <a:effectLst/>
                <a:latin typeface="Helvetica Neue"/>
                <a:hlinkClick r:id="rId3"/>
              </a:rPr>
              <a:t>Creative Commons Attribution-</a:t>
            </a:r>
            <a:r>
              <a:rPr kumimoji="0" lang="en-US" altLang="en-US" sz="1200" b="0" i="0" u="none" strike="noStrike" cap="none" normalizeH="0" baseline="0" dirty="0" err="1">
                <a:ln>
                  <a:noFill/>
                </a:ln>
                <a:solidFill>
                  <a:srgbClr val="4374B7"/>
                </a:solidFill>
                <a:effectLst/>
                <a:latin typeface="Helvetica Neue"/>
                <a:hlinkClick r:id="rId3"/>
              </a:rPr>
              <a:t>NonCommercial</a:t>
            </a:r>
            <a:r>
              <a:rPr kumimoji="0" lang="en-US" altLang="en-US" sz="1200" b="0" i="0" u="none" strike="noStrike" cap="none" normalizeH="0" baseline="0" dirty="0">
                <a:ln>
                  <a:noFill/>
                </a:ln>
                <a:solidFill>
                  <a:srgbClr val="4374B7"/>
                </a:solidFill>
                <a:effectLst/>
                <a:latin typeface="Helvetica Neue"/>
                <a:hlinkClick r:id="rId3"/>
              </a:rPr>
              <a:t>-</a:t>
            </a:r>
            <a:r>
              <a:rPr kumimoji="0" lang="en-US" altLang="en-US" sz="1200" b="0" i="0" u="none" strike="noStrike" cap="none" normalizeH="0" baseline="0" dirty="0" err="1">
                <a:ln>
                  <a:noFill/>
                </a:ln>
                <a:solidFill>
                  <a:srgbClr val="4374B7"/>
                </a:solidFill>
                <a:effectLst/>
                <a:latin typeface="Helvetica Neue"/>
                <a:hlinkClick r:id="rId3"/>
              </a:rPr>
              <a:t>ShareAlike</a:t>
            </a:r>
            <a:r>
              <a:rPr kumimoji="0" lang="en-US" altLang="en-US" sz="1200" b="0" i="0" u="none" strike="noStrike" cap="none" normalizeH="0" baseline="0" dirty="0">
                <a:ln>
                  <a:noFill/>
                </a:ln>
                <a:solidFill>
                  <a:srgbClr val="4374B7"/>
                </a:solidFill>
                <a:effectLst/>
                <a:latin typeface="Helvetica Neue"/>
                <a:hlinkClick r:id="rId3"/>
              </a:rPr>
              <a:t> 4.0 International License</a:t>
            </a:r>
            <a:r>
              <a:rPr kumimoji="0" lang="en-US" altLang="en-US" sz="1200" b="0" i="0" u="none" strike="noStrike" cap="none" normalizeH="0" baseline="0" dirty="0">
                <a:ln>
                  <a:noFill/>
                </a:ln>
                <a:solidFill>
                  <a:srgbClr val="000000"/>
                </a:solidFill>
                <a:effectLst/>
                <a:latin typeface="Helvetica Neue"/>
              </a:rPr>
              <a:t>.</a:t>
            </a:r>
            <a:r>
              <a:rPr kumimoji="0" lang="en-US" altLang="en-US" sz="105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rgbClr val="4374B7"/>
              </a:solidFill>
              <a:effectLst/>
              <a:latin typeface="Helvetica Neue"/>
            </a:endParaRPr>
          </a:p>
        </p:txBody>
      </p:sp>
      <p:pic>
        <p:nvPicPr>
          <p:cNvPr id="6" name="Picture 5" descr="Creative Commons Licens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2510" y="5253616"/>
            <a:ext cx="1479091" cy="52104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777067036"/>
      </p:ext>
    </p:extLst>
  </p:cSld>
  <p:clrMapOvr>
    <a:masterClrMapping/>
  </p:clrMapOvr>
</p:sld>
</file>

<file path=ppt/theme/theme1.xml><?xml version="1.0" encoding="utf-8"?>
<a:theme xmlns:a="http://schemas.openxmlformats.org/drawingml/2006/main" name="Dividend">
  <a:themeElements>
    <a:clrScheme name="Custom 1">
      <a:dk1>
        <a:srgbClr val="000000"/>
      </a:dk1>
      <a:lt1>
        <a:srgbClr val="FFFFFF"/>
      </a:lt1>
      <a:dk2>
        <a:srgbClr val="000000"/>
      </a:dk2>
      <a:lt2>
        <a:srgbClr val="F8F8F8"/>
      </a:lt2>
      <a:accent1>
        <a:srgbClr val="DDDDDD"/>
      </a:accent1>
      <a:accent2>
        <a:srgbClr val="B2B2B2"/>
      </a:accent2>
      <a:accent3>
        <a:srgbClr val="969696"/>
      </a:accent3>
      <a:accent4>
        <a:srgbClr val="00000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HowtoUse" id="{7DD8E111-BC3A-4444-A06C-BD4DCB2344B2}" vid="{5D8D2880-D206-C442-A283-BCAB763DE8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primelessons</Template>
  <TotalTime>268</TotalTime>
  <Words>550</Words>
  <Application>Microsoft Office PowerPoint</Application>
  <PresentationFormat>On-screen Show (4:3)</PresentationFormat>
  <Paragraphs>57</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Gill Sans MT</vt:lpstr>
      <vt:lpstr>Helvetica Neue</vt:lpstr>
      <vt:lpstr>Wingdings 2</vt:lpstr>
      <vt:lpstr>Zapf Dingbats</vt:lpstr>
      <vt:lpstr>Dividend</vt:lpstr>
      <vt:lpstr>Lijnvolger</vt:lpstr>
      <vt:lpstr>Lesdoelstellingen</vt:lpstr>
      <vt:lpstr>Robots volgen de rand van de lijn</vt:lpstr>
      <vt:lpstr>Aan welke kant van de lijn moet je beginnen?</vt:lpstr>
      <vt:lpstr>UITDAGING: Volg een lijn</vt:lpstr>
      <vt:lpstr>LIJNVOLGER – kleur- en gereflecteerde modus</vt:lpstr>
      <vt:lpstr>Verlenging</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management</dc:title>
  <dc:creator>Srinivasan Seshan</dc:creator>
  <cp:lastModifiedBy>roy</cp:lastModifiedBy>
  <cp:revision>47</cp:revision>
  <dcterms:created xsi:type="dcterms:W3CDTF">2019-12-31T03:18:51Z</dcterms:created>
  <dcterms:modified xsi:type="dcterms:W3CDTF">2023-09-27T15:10:57Z</dcterms:modified>
</cp:coreProperties>
</file>