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356" r:id="rId4"/>
    <p:sldId id="376" r:id="rId5"/>
    <p:sldId id="377" r:id="rId6"/>
    <p:sldId id="378" r:id="rId7"/>
    <p:sldId id="379" r:id="rId8"/>
    <p:sldId id="382" r:id="rId9"/>
    <p:sldId id="268" r:id="rId10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E9"/>
    <a:srgbClr val="FFD500"/>
    <a:srgbClr val="0EAE9F"/>
    <a:srgbClr val="13B09B"/>
    <a:srgbClr val="0290F8"/>
    <a:srgbClr val="FE59D0"/>
    <a:srgbClr val="F55455"/>
    <a:srgbClr val="FF9732"/>
    <a:srgbClr val="02B64E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80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BFF1CFF7-1D7B-B942-B334-89BB2E50372C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90521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2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730714-6C8A-114C-AD7E-3084E19E549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93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0A805E-8E9A-6449-A345-FD61E08F43C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6C6B2C7-42D4-564E-9DE2-B766D64FCCFB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E498E8-3C91-754F-8EE3-C2B09845D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B0A7333-DD2F-0647-93E9-E74880A0DD7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4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7C51AD-AF9B-334D-B78E-FF3D4EC625F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3BEDB2-E481-DA4E-A89E-CC983B8351A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F66A311-D79D-B241-BFCE-DBF9DA677C9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6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D99F9-F719-9B40-88F2-B887D69FEDA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50B369-8089-3C47-8780-863DD2611A0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7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4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899C24-A35D-D34E-ADB7-D012392C7C0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7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Foutopsporingstechnieken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nl" dirty="0"/>
              <a:t>Leer het belang van foutopsporing</a:t>
            </a:r>
          </a:p>
          <a:p>
            <a:r>
              <a:rPr lang="nl" dirty="0"/>
              <a:t>Leer enkele technieken voor het debuggen van uw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Waarom Foutsporing of terwijl debuggen?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Debuggen is een nuttige strategie om erachter te komen waar in uw programma iets misgaat of wat er mis is gegaan</a:t>
            </a:r>
          </a:p>
          <a:p>
            <a:r>
              <a:rPr lang="nl" dirty="0"/>
              <a:t>Zodra uw code lang of ingewikkeld begint te worden (bijvoorbeeld door gebruik te maken van sensoren), kan het moeilijk worden om erachter te komen waar u zich in het programma bevindt</a:t>
            </a:r>
          </a:p>
          <a:p>
            <a:r>
              <a:rPr lang="nl" dirty="0"/>
              <a:t>De volgende dia's laten u enkele manieren zien om te weten waar u zich in uw programma bevindt of om te weten welke waarden uw sensoren zien</a:t>
            </a:r>
          </a:p>
          <a:p>
            <a:r>
              <a:rPr lang="nl" dirty="0"/>
              <a:t>U zult zien dat deze technieken ZEER NUTTIG kunnen zijn voor elke programmeur.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3C7A5-E9FE-49F7-80E1-00459B40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4" name="Process 3"/>
          <p:cNvSpPr/>
          <p:nvPr/>
        </p:nvSpPr>
        <p:spPr>
          <a:xfrm>
            <a:off x="175260" y="4234015"/>
            <a:ext cx="1430090" cy="1029773"/>
          </a:xfrm>
          <a:prstGeom prst="flowChartProcess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" dirty="0">
                <a:solidFill>
                  <a:srgbClr val="000000"/>
                </a:solidFill>
              </a:rPr>
              <a:t>bevind zich</a:t>
            </a:r>
            <a:r>
              <a:rPr lang="nl" dirty="0"/>
              <a:t> </a:t>
            </a:r>
            <a:r>
              <a:rPr lang="nl" dirty="0">
                <a:solidFill>
                  <a:srgbClr val="000000"/>
                </a:solidFill>
              </a:rPr>
              <a:t>Fout</a:t>
            </a:r>
          </a:p>
        </p:txBody>
      </p:sp>
      <p:sp>
        <p:nvSpPr>
          <p:cNvPr id="5" name="Process 4"/>
          <p:cNvSpPr/>
          <p:nvPr/>
        </p:nvSpPr>
        <p:spPr>
          <a:xfrm>
            <a:off x="2062980" y="4222572"/>
            <a:ext cx="1327124" cy="1029773"/>
          </a:xfrm>
          <a:prstGeom prst="flowChartProcess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" dirty="0"/>
              <a:t>Denk aan oplossing</a:t>
            </a:r>
          </a:p>
        </p:txBody>
      </p:sp>
      <p:sp>
        <p:nvSpPr>
          <p:cNvPr id="6" name="Process 5"/>
          <p:cNvSpPr/>
          <p:nvPr/>
        </p:nvSpPr>
        <p:spPr>
          <a:xfrm>
            <a:off x="5670480" y="4226228"/>
            <a:ext cx="1327124" cy="1029773"/>
          </a:xfrm>
          <a:prstGeom prst="flowChartProcess">
            <a:avLst/>
          </a:prstGeom>
          <a:solidFill>
            <a:srgbClr val="1BCFE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" dirty="0">
                <a:solidFill>
                  <a:schemeClr val="tx1"/>
                </a:solidFill>
              </a:rPr>
              <a:t>Programma opnieuw testen</a:t>
            </a:r>
          </a:p>
        </p:txBody>
      </p:sp>
      <p:sp>
        <p:nvSpPr>
          <p:cNvPr id="7" name="Process 6"/>
          <p:cNvSpPr/>
          <p:nvPr/>
        </p:nvSpPr>
        <p:spPr>
          <a:xfrm>
            <a:off x="3862844" y="4226229"/>
            <a:ext cx="1327124" cy="1029773"/>
          </a:xfrm>
          <a:prstGeom prst="flowChartProces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" dirty="0"/>
              <a:t>Fout oplossen</a:t>
            </a:r>
          </a:p>
        </p:txBody>
      </p:sp>
      <p:cxnSp>
        <p:nvCxnSpPr>
          <p:cNvPr id="11" name="Elbow Connector 10"/>
          <p:cNvCxnSpPr>
            <a:stCxn id="6" idx="2"/>
            <a:endCxn id="4" idx="2"/>
          </p:cNvCxnSpPr>
          <p:nvPr/>
        </p:nvCxnSpPr>
        <p:spPr>
          <a:xfrm rot="5400000">
            <a:off x="3608281" y="2538026"/>
            <a:ext cx="7787" cy="5443737"/>
          </a:xfrm>
          <a:prstGeom prst="bentConnector3">
            <a:avLst>
              <a:gd name="adj1" fmla="val 30356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605350" y="4737459"/>
            <a:ext cx="457630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390104" y="4737459"/>
            <a:ext cx="472740" cy="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1"/>
          </p:cNvCxnSpPr>
          <p:nvPr/>
        </p:nvCxnSpPr>
        <p:spPr>
          <a:xfrm flipV="1">
            <a:off x="5189968" y="4741115"/>
            <a:ext cx="4805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9" idx="1"/>
          </p:cNvCxnSpPr>
          <p:nvPr/>
        </p:nvCxnSpPr>
        <p:spPr>
          <a:xfrm>
            <a:off x="6997604" y="4741115"/>
            <a:ext cx="468260" cy="2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7465864" y="4474296"/>
            <a:ext cx="1221297" cy="53777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" dirty="0"/>
              <a:t>HOERA!</a:t>
            </a:r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Wacht tot er op de knop wordt gedrukt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58728"/>
            <a:ext cx="8746864" cy="4654528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nl" sz="1600" dirty="0"/>
              <a:t>Plaats een Wacht tot knopdruk-blok in uw programma</a:t>
            </a:r>
          </a:p>
          <a:p>
            <a:pPr marL="285750" indent="-285750">
              <a:buFont typeface="Arial"/>
              <a:buChar char="•"/>
            </a:pPr>
            <a:r>
              <a:rPr lang="nl" sz="1600" dirty="0"/>
              <a:t>Plaats deze wachten op het indrukken van de knop elk blok of twee dichtbij de plaats waar de robot niet correct werkt</a:t>
            </a:r>
          </a:p>
          <a:p>
            <a:pPr marL="285750" indent="-285750">
              <a:buFont typeface="Arial"/>
              <a:buChar char="•"/>
            </a:pPr>
            <a:r>
              <a:rPr lang="nl" sz="1600" dirty="0"/>
              <a:t>Dit kan u helpen vast te stellen welk blok ervoor zorgt dat de robot faalt</a:t>
            </a:r>
          </a:p>
          <a:p>
            <a:pPr marL="285750" indent="-285750">
              <a:buFont typeface="Arial"/>
              <a:buChar char="•"/>
            </a:pPr>
            <a:r>
              <a:rPr lang="nl" sz="1600" dirty="0"/>
              <a:t>De robot stopt en “wacht tot u op de knop drukt”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288326"/>
            <a:ext cx="4870585" cy="365125"/>
          </a:xfrm>
        </p:spPr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9D6D3-77E7-4DA4-8641-F39234BD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71A9A-8310-4DD6-925D-F81C45EE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53" y="3537871"/>
            <a:ext cx="54197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" dirty="0"/>
              <a:t>Visuele waarschuwingen: MIDDELSTE knop LICHT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722" y="1505616"/>
            <a:ext cx="4206963" cy="465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nl" dirty="0"/>
              <a:t>Plaats deze blokken op cruciale stappen in uw programma</a:t>
            </a:r>
          </a:p>
          <a:p>
            <a:pPr marL="285750" indent="-285750">
              <a:buFont typeface="Arial"/>
              <a:buChar char="•"/>
            </a:pPr>
            <a:r>
              <a:rPr lang="nl" dirty="0"/>
              <a:t>U kunt dan visualiseren welk blok wordt afgespeeld en uitzoeken waar de fout kan zitten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81B6-C960-48BC-AC95-F06D6EC9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ED4BB-20D2-4284-A6BE-C23AD141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" y="1411414"/>
            <a:ext cx="4210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Geluidswaarschuwingen: geluidsblok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AB7BD-4792-4512-B9B2-12BF28A3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" y="1454028"/>
            <a:ext cx="42504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" sz="2000" dirty="0"/>
              <a:t>U kunt met tussenpozen verschillende geluiden invoegen (ongeveer elke 5 blokken), en het programma vervolgens opnieuw uitvoeren terwijl u luistert naar de pieptonen.</a:t>
            </a:r>
          </a:p>
          <a:p>
            <a:pPr marL="285750" indent="-285750">
              <a:buFont typeface="Arial"/>
              <a:buChar char="•"/>
            </a:pPr>
            <a:r>
              <a:rPr lang="nl" sz="2000" dirty="0"/>
              <a:t>Deze geluiden kunnen u helpen bepalen waar in het programma iets misgaat.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88014-4477-4529-95EB-7D9B2F04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18" y="2116462"/>
            <a:ext cx="31242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6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FE96ED-5B4A-42F1-BD88-D7D2AFCF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4" y="3264408"/>
            <a:ext cx="4002329" cy="2818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Afdrukken naar scherm: LICHTblok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8478-8E9B-4F62-9D31-0C6DC5E7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86793" y="3314947"/>
            <a:ext cx="50657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" sz="2000" dirty="0"/>
              <a:t>Het vervangen van de “1” kan ook handig zijn voor het weergeven van gegevens</a:t>
            </a:r>
          </a:p>
          <a:p>
            <a:pPr marL="742950" lvl="1" indent="-285750">
              <a:buFont typeface="Arial"/>
              <a:buChar char="•"/>
            </a:pPr>
            <a:r>
              <a:rPr lang="nl" sz="2000" dirty="0"/>
              <a:t>Met het Motor Degrees-blok kunt u zien hoeveel graden de motor heeft bewogen</a:t>
            </a:r>
          </a:p>
          <a:p>
            <a:pPr marL="742950" lvl="1" indent="-285750">
              <a:buFont typeface="Arial"/>
              <a:buChar char="•"/>
            </a:pPr>
            <a:r>
              <a:rPr lang="nl" sz="2000" dirty="0"/>
              <a:t>Met een kleursensorblok kunt u zien welke kleur de sensor leest</a:t>
            </a:r>
          </a:p>
          <a:p>
            <a:pPr marL="742950" lvl="1" indent="-285750">
              <a:buFont typeface="Arial"/>
              <a:buChar char="•"/>
            </a:pPr>
            <a:r>
              <a:rPr lang="nl" sz="2000" dirty="0"/>
              <a:t>Met een afstandssensorblok kunt u zien hoe ver het object verwijderd 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37BED-E35F-4522-B993-28671ECF8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4" y="1356146"/>
            <a:ext cx="3153091" cy="17468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77E298-8431-554B-8505-52588174CB6E}"/>
              </a:ext>
            </a:extLst>
          </p:cNvPr>
          <p:cNvCxnSpPr/>
          <p:nvPr/>
        </p:nvCxnSpPr>
        <p:spPr>
          <a:xfrm flipV="1">
            <a:off x="1693123" y="3897568"/>
            <a:ext cx="0" cy="50391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9E72D2-A4B0-4BF4-99D5-F609DCCD53D6}"/>
              </a:ext>
            </a:extLst>
          </p:cNvPr>
          <p:cNvSpPr txBox="1"/>
          <p:nvPr/>
        </p:nvSpPr>
        <p:spPr>
          <a:xfrm>
            <a:off x="3261262" y="1541197"/>
            <a:ext cx="5660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" sz="2000" dirty="0"/>
              <a:t>Gebruik een lichtblok om informatie over de LED-lichtmatrix weer te geven</a:t>
            </a:r>
          </a:p>
          <a:p>
            <a:pPr marL="285750" indent="-285750">
              <a:buFont typeface="Arial"/>
              <a:buChar char="•"/>
            </a:pPr>
            <a:r>
              <a:rPr lang="nl" sz="2000" dirty="0"/>
              <a:t>U kunt een aangepaste vorm weergeven of iets op het scherm schrijven</a:t>
            </a:r>
          </a:p>
        </p:txBody>
      </p:sp>
    </p:spTree>
    <p:extLst>
      <p:ext uri="{BB962C8B-B14F-4D97-AF65-F5344CB8AC3E}">
        <p14:creationId xmlns:p14="http://schemas.microsoft.com/office/powerpoint/2010/main" val="93914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Video en OPMERKINGEN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985257" cy="4654528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nl" sz="2400" dirty="0"/>
              <a:t>Het opnemen van uw robot en het opnieuw afspelen ervan kan zeer nuttig zijn bij het opsporen van fouten. Sommige mobiele telefoons hebben een slow motion-modus waarmee u problemen kunt diagnosticeren.</a:t>
            </a:r>
          </a:p>
          <a:p>
            <a:pPr marL="285750" indent="-285750">
              <a:buFont typeface="Arial"/>
              <a:buChar char="•"/>
            </a:pPr>
            <a:r>
              <a:rPr lang="nl" sz="2400" dirty="0"/>
              <a:t>Opmerkingen zijn ook een handige manier om fouten op te sporen. Gebruik ze om oudere waarden te onthouden die u mogelijk in het blok hebt ingevoerd.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2C6E6-8AE0-4C6E-B6BA-BD05A18D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97" y="1592431"/>
            <a:ext cx="2765298" cy="1957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9D7B76-0C96-436A-A026-F2523C4587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39" t="38356" r="4650" b="18445"/>
          <a:stretch/>
        </p:blipFill>
        <p:spPr>
          <a:xfrm>
            <a:off x="6013862" y="3625862"/>
            <a:ext cx="1801368" cy="1887970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</p:spTree>
    <p:extLst>
      <p:ext uri="{BB962C8B-B14F-4D97-AF65-F5344CB8AC3E}">
        <p14:creationId xmlns:p14="http://schemas.microsoft.com/office/powerpoint/2010/main" val="209750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1107</TotalTime>
  <Words>631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Foutopsporingstechnieken</vt:lpstr>
      <vt:lpstr>Lesdoelstellingen</vt:lpstr>
      <vt:lpstr>Waarom Foutsporing of terwijl debuggen?</vt:lpstr>
      <vt:lpstr>Wacht tot er op de knop wordt gedrukt</vt:lpstr>
      <vt:lpstr>Visuele waarschuwingen: MIDDELSTE knop LICHT</vt:lpstr>
      <vt:lpstr>Geluidswaarschuwingen: geluidsblok</vt:lpstr>
      <vt:lpstr>Afdrukken naar scherm: LICHTblok</vt:lpstr>
      <vt:lpstr>Video en OPMERKINGEN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129</cp:revision>
  <dcterms:created xsi:type="dcterms:W3CDTF">2016-07-04T02:35:12Z</dcterms:created>
  <dcterms:modified xsi:type="dcterms:W3CDTF">2023-09-27T18:43:30Z</dcterms:modified>
</cp:coreProperties>
</file>