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RYeFWUYgDN35ZW9XGkWGd/bq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9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2" name="Google Shape;22;p9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3" name="Google Shape;2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4" name="Google Shape;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6" name="Google Shape;26;p9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1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1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1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INTRODUCTION TO FORCE SENSOR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7500" y="4176713"/>
            <a:ext cx="57404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5494274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use the Force Sensor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Note: Force Sensor does not come with Robot Inventor. However, the python environment for Robot Inventor does support the sensor.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white, large&#10;&#10;Description automatically generated"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826" y="1233939"/>
            <a:ext cx="3008028" cy="225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WHAT IS A FORCE SENSOR?</a:t>
            </a:r>
            <a:endParaRPr/>
          </a:p>
        </p:txBody>
      </p:sp>
      <p:pic>
        <p:nvPicPr>
          <p:cNvPr descr="A picture containing white, large&#10;&#10;Description automatically generated" id="164" name="Google Shape;16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826" y="1233939"/>
            <a:ext cx="3008028" cy="225602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155088" y="1140006"/>
            <a:ext cx="488363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Force Sensor does two main types of sensing: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</a:pPr>
            <a:r>
              <a:rPr b="0" i="0" lang="en-US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Touch sensing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</a:pPr>
            <a:r>
              <a:rPr b="0" i="0" lang="en-US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Force sensing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You can measure the Force in deciNewtons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2523701" y="4023643"/>
            <a:ext cx="6576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.force</a:t>
            </a:r>
            <a:r>
              <a:rPr b="0" lang="en-US" sz="24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.pressed</a:t>
            </a:r>
            <a:r>
              <a:rPr b="0" lang="en-US" sz="24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.raw</a:t>
            </a:r>
            <a:r>
              <a:rPr b="0" lang="en-US" sz="24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2338017" y="3668551"/>
            <a:ext cx="4988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following methods are available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HOW DO YOU PROGRAM WITH A FORCE SENSOR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155087" y="1140006"/>
            <a:ext cx="8631103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Import the force sensor module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 force_sensor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Query the force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force_sensor.force(port.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Query the pressed state (true or false)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	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force_sensor.pressed(port.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76" name="Google Shape;176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695973" y="4088777"/>
            <a:ext cx="784174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Waiting until pressed/released: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await runloop.until(&lt;function that checks pressed/not pressed&gt;)</a:t>
            </a:r>
            <a:endParaRPr b="0" sz="1600">
              <a:solidFill>
                <a:srgbClr val="0087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87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="0" i="1"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 using while loops...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(not force_sensor.pressed</a:t>
            </a:r>
            <a:r>
              <a:rPr b="0" lang="en-US" sz="16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()): pass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(force_sensor.pressed</a:t>
            </a:r>
            <a:r>
              <a:rPr b="0" lang="en-US" sz="16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()): pass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2700444" y="2883696"/>
            <a:ext cx="6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</a:t>
            </a:r>
            <a:endParaRPr/>
          </a:p>
        </p:txBody>
      </p:sp>
      <p:cxnSp>
        <p:nvCxnSpPr>
          <p:cNvPr id="180" name="Google Shape;180;p4"/>
          <p:cNvCxnSpPr>
            <a:stCxn id="179" idx="0"/>
          </p:cNvCxnSpPr>
          <p:nvPr/>
        </p:nvCxnSpPr>
        <p:spPr>
          <a:xfrm rot="10800000">
            <a:off x="3003444" y="2604096"/>
            <a:ext cx="0" cy="27960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1: MOVE UNTIL PRESSED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Program your robot to move straight until you press the sensor with your hand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Basic steps</a:t>
            </a:r>
            <a:r>
              <a:rPr b="1" lang="en-US"/>
              <a:t>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Write a “force_sensor_pressed” function that returns true if the sensor is pressed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Start </a:t>
            </a:r>
            <a:r>
              <a:rPr b="1" lang="en-US"/>
              <a:t>moving straight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Await the force_sensor_pressed function</a:t>
            </a:r>
            <a:endParaRPr b="1"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1" lang="en-US"/>
              <a:t>Stop moving</a:t>
            </a:r>
            <a:endParaRPr/>
          </a:p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8" name="Google Shape;188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1: SOLUTION</a:t>
            </a:r>
            <a:endParaRPr/>
          </a:p>
        </p:txBody>
      </p:sp>
      <p:sp>
        <p:nvSpPr>
          <p:cNvPr id="194" name="Google Shape;194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5" name="Google Shape;195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137160" y="1045681"/>
            <a:ext cx="886968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force_sensor, motor_pair, sys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Function that returns true if the force sensor is pressed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force_sensor_pressed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force_sensor.pressed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Set up the pair and start moving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motor_pair.pair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motor_pair.move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wait until pressed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runloop.until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force_sensor_pressed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stop and exit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motor_pair.stop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03" name="Google Shape;203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4" name="Google Shape;204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06" name="Google Shape;206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