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XUQzd5KpQKG5PXfIjTT0lQnmY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2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4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INTRODUCTION TO COLOR SENSOR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32" name="Google Shape;232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33" name="Google Shape;233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35" name="Google Shape;235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use the Color Sensor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camera&#10;&#10;Description automatically generated" id="158" name="Google Shape;158;p2"/>
          <p:cNvPicPr preferRelativeResize="0"/>
          <p:nvPr/>
        </p:nvPicPr>
        <p:blipFill rotWithShape="1">
          <a:blip r:embed="rId3">
            <a:alphaModFix/>
          </a:blip>
          <a:srcRect b="11579" l="17894" r="19474" t="10806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WHAT IS A COLOR SENSOR?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155100" y="1140000"/>
            <a:ext cx="6536400" cy="5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 sensor API can report either the color or reflectivity measured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Unlike the EV3, reflectivity is measured while shining a white light, not a red light.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Optimal reading distance according to the specs: 16 mm (depending on object size, color, and surface)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 sensor can report the colors (shown on right). No color or unrecognized color is the UNKNOWN value.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 sensor can report reflection. It is percentage from 0 (no reflection) to 100% (total reflection)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 sensor can report raw red, green,blue, intensity (rgbi)  values as a tuple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Note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testing v3.4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●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Orange color could not be recognized.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●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 r,g,b,i value ranges are unclear and not documented in the Knowledge Base.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quiz&#10;&#10;Description automatically generated"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1386" y="1402742"/>
            <a:ext cx="2375452" cy="419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NOTE: ADB AND SENSING COLOR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55088" y="1140006"/>
            <a:ext cx="480390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i="1" lang="en-US"/>
              <a:t>The color sensor on ADB is mounted at about 8mm off the ground, but the optimal distance for mounting the sensor according to the specs is 16mm.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When using this robot design, Black does not read correctly in Color Mode using electrical tape lines or a FIRST LEGO League challenge mat.</a:t>
            </a:r>
            <a:endParaRPr i="1"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See the next slide for modifications. The build instructions are also provided as a separate file on our site.</a:t>
            </a:r>
            <a:endParaRPr/>
          </a:p>
        </p:txBody>
      </p:sp>
      <p:sp>
        <p:nvSpPr>
          <p:cNvPr id="174" name="Google Shape;174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6" name="Google Shape;176;p4"/>
          <p:cNvCxnSpPr/>
          <p:nvPr/>
        </p:nvCxnSpPr>
        <p:spPr>
          <a:xfrm rot="10800000">
            <a:off x="6492240" y="4721352"/>
            <a:ext cx="2265292" cy="0"/>
          </a:xfrm>
          <a:prstGeom prst="straightConnector1">
            <a:avLst/>
          </a:prstGeom>
          <a:noFill/>
          <a:ln cap="flat" cmpd="sng" w="254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4"/>
          <p:cNvCxnSpPr/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4"/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16mm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2M (2 LEGO Modules)</a:t>
            </a:r>
            <a:endParaRPr/>
          </a:p>
        </p:txBody>
      </p:sp>
      <p:pic>
        <p:nvPicPr>
          <p:cNvPr descr="A picture containing sitting, white&#10;&#10;Description automatically generated"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008" y="1343097"/>
            <a:ext cx="3364992" cy="252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MODIFICATIONS TO ADB</a:t>
            </a:r>
            <a:endParaRPr/>
          </a:p>
        </p:txBody>
      </p:sp>
      <p:pic>
        <p:nvPicPr>
          <p:cNvPr descr="A close up of a toy&#10;&#10;Description automatically generated" id="185" name="Google Shape;18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723" y="1683946"/>
            <a:ext cx="34417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Build instructions for modifying the front bumper of ADB so that the color sensors are raised one LEGO module up are included on this website</a:t>
            </a:r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9561" y="1818884"/>
            <a:ext cx="3310599" cy="2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8467" y="3977101"/>
            <a:ext cx="3151094" cy="220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0809" y="3977101"/>
            <a:ext cx="2894013" cy="209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HOW DO YOU PROGRAM WITH A COLOR SENSOR?</a:t>
            </a:r>
            <a:endParaRPr/>
          </a:p>
        </p:txBody>
      </p:sp>
      <p:sp>
        <p:nvSpPr>
          <p:cNvPr id="197" name="Google Shape;197;p6"/>
          <p:cNvSpPr txBox="1"/>
          <p:nvPr>
            <p:ph idx="1" type="body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The two modes you can program the color sensor in: Color Mode and Reflected light mode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b="0" lang="en-US" sz="2000">
                <a:solidFill>
                  <a:srgbClr val="000000"/>
                </a:solidFill>
              </a:rPr>
              <a:t>Reading a color: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color_sensor.color(port.</a:t>
            </a: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Reading an intensity: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color_sensor.reflection(port.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99" name="Google Shape;199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2914686" y="2910048"/>
            <a:ext cx="6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</a:t>
            </a:r>
            <a:endParaRPr/>
          </a:p>
        </p:txBody>
      </p:sp>
      <p:cxnSp>
        <p:nvCxnSpPr>
          <p:cNvPr id="201" name="Google Shape;201;p6"/>
          <p:cNvCxnSpPr>
            <a:stCxn id="200" idx="0"/>
          </p:cNvCxnSpPr>
          <p:nvPr/>
        </p:nvCxnSpPr>
        <p:spPr>
          <a:xfrm rot="10800000">
            <a:off x="3217686" y="2630448"/>
            <a:ext cx="0" cy="279600"/>
          </a:xfrm>
          <a:prstGeom prst="straightConnector1">
            <a:avLst/>
          </a:prstGeom>
          <a:noFill/>
          <a:ln cap="flat" cmpd="sng" w="381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</a:t>
            </a:r>
            <a:endParaRPr/>
          </a:p>
        </p:txBody>
      </p:sp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Program your robot to move straight until the color sensor sees black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1" lang="en-US"/>
              <a:t>Basic steps: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Write a color_found function that returns true if it sees black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Set the </a:t>
            </a:r>
            <a:r>
              <a:rPr b="1" lang="en-US"/>
              <a:t>movement motors</a:t>
            </a:r>
            <a:r>
              <a:rPr lang="en-US"/>
              <a:t> for your robot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Start </a:t>
            </a:r>
            <a:r>
              <a:rPr b="1" lang="en-US"/>
              <a:t>moving straight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Await the color_found function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1" lang="en-US"/>
              <a:t>Stop moving</a:t>
            </a:r>
            <a:endParaRPr b="1"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3756" lvl="0" marL="457200" rtl="0" algn="l">
              <a:spcBef>
                <a:spcPts val="92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solution on the next page uses Drive Base 1 with a color sensor on port A. Adjust your program accordingly.</a:t>
            </a:r>
            <a:endParaRPr/>
          </a:p>
        </p:txBody>
      </p:sp>
      <p:sp>
        <p:nvSpPr>
          <p:cNvPr id="208" name="Google Shape;208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09" name="Google Shape;209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1: SOLUTION USING COLOR</a:t>
            </a:r>
            <a:endParaRPr/>
          </a:p>
        </p:txBody>
      </p:sp>
      <p:sp>
        <p:nvSpPr>
          <p:cNvPr id="215" name="Google Shape;215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16" name="Google Shape;216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221875" y="1045681"/>
            <a:ext cx="883371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motor_pair, sys, color_sensor, color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Function that returns true if the color sensor sees black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color_found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color_sensor.color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== color.BLACK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Set up the pair and start moving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motor_pair.pair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motor_pair.move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wait until color found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runloop.until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color_found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stop and exit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motor_pair.stop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1: SOLUTION USING REFLECTION</a:t>
            </a:r>
            <a:endParaRPr/>
          </a:p>
        </p:txBody>
      </p:sp>
      <p:sp>
        <p:nvSpPr>
          <p:cNvPr id="223" name="Google Shape;223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24" name="Google Shape;224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88409" y="1045681"/>
            <a:ext cx="9144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motor_pair, sys, color_sensor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Function that returns true if the intensity is less than 50. This works for a black-white</a:t>
            </a:r>
            <a:endParaRPr b="0" i="0" sz="1800" u="none" strike="noStrike">
              <a:solidFill>
                <a:srgbClr val="0096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63E"/>
                </a:solidFill>
              </a:rPr>
              <a:t># mat. If your mat has more colors, use a lower threshold value for black.</a:t>
            </a:r>
            <a:endParaRPr sz="1800">
              <a:solidFill>
                <a:srgbClr val="00963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intensity_found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color_sensor.reflection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Set up the pair and start moving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motor_pair.pair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port.C, port.D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motor_pair.move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b="0" i="0" lang="en-US" sz="18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wait until intensity found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runloop.until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intensity_found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stop and exit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motor_pair.stop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"Done"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