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nqvE5wb3DBebffpYKncHdEz8K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1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1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3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3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INTRODUCTION TO DISTANCE SENSOR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use the Distance Sensor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camera&#10;&#10;Description automatically generated" id="158" name="Google Shape;158;p2"/>
          <p:cNvPicPr preferRelativeResize="0"/>
          <p:nvPr/>
        </p:nvPicPr>
        <p:blipFill rotWithShape="1">
          <a:blip r:embed="rId3">
            <a:alphaModFix/>
          </a:blip>
          <a:srcRect b="20701" l="13052" r="17158" t="17685"/>
          <a:stretch/>
        </p:blipFill>
        <p:spPr>
          <a:xfrm>
            <a:off x="2782118" y="3429000"/>
            <a:ext cx="3837652" cy="254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WHAT IS A DISTANCE SENSOR?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155088" y="1140006"/>
            <a:ext cx="4883637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Measures the distance to an object or surface using ultrasonic technology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There are also lights around the ultrasonic sensor (4 segments) that can be programmed individually (see Lights Lesson)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sensor can sense distances from 50-2000mm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There is a fast sensing capability from 50-300mm; however, the SP3 API does not provide a way to set it as of version 3.4.0</a:t>
            </a:r>
            <a:endParaRPr/>
          </a:p>
        </p:txBody>
      </p:sp>
      <p:pic>
        <p:nvPicPr>
          <p:cNvPr descr="A close up of a camera&#10;&#10;Description automatically generated" id="167" name="Google Shape;167;p3"/>
          <p:cNvPicPr preferRelativeResize="0"/>
          <p:nvPr/>
        </p:nvPicPr>
        <p:blipFill rotWithShape="1">
          <a:blip r:embed="rId3">
            <a:alphaModFix/>
          </a:blip>
          <a:srcRect b="20701" l="13052" r="17158" t="17685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HOW DO YOU PROGRAM WITH A DISTANCE SENSOR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Distance Sensor can measure the distance to an object or surface using ultrasonic waves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also program the lights around the sensor. This is covered in a different lesson.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distance returned by Blocks is in CM/INCH but the Python API returns it in mm.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If it cannot sense anything, the Python API returns -1. Note this is different from the value shown in the app </a:t>
            </a:r>
            <a:r>
              <a:rPr lang="en-US"/>
              <a:t>sensor</a:t>
            </a:r>
            <a:r>
              <a:rPr lang="en-US"/>
              <a:t> reading and in Blocks, which will be 200cm.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find all the available methods in the Knowledge Base</a:t>
            </a:r>
            <a:endParaRPr/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4268999" y="4335378"/>
            <a:ext cx="6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</a:t>
            </a:r>
            <a:endParaRPr/>
          </a:p>
        </p:txBody>
      </p:sp>
      <p:cxnSp>
        <p:nvCxnSpPr>
          <p:cNvPr id="177" name="Google Shape;177;p4"/>
          <p:cNvCxnSpPr>
            <a:stCxn id="176" idx="0"/>
          </p:cNvCxnSpPr>
          <p:nvPr/>
        </p:nvCxnSpPr>
        <p:spPr>
          <a:xfrm rot="10800000">
            <a:off x="4571999" y="3942678"/>
            <a:ext cx="0" cy="392700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4"/>
          <p:cNvSpPr txBox="1"/>
          <p:nvPr/>
        </p:nvSpPr>
        <p:spPr>
          <a:xfrm>
            <a:off x="1190303" y="3542476"/>
            <a:ext cx="54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distance_sensor.distance(port.</a:t>
            </a:r>
            <a:r>
              <a:rPr lang="en-US" sz="2000">
                <a:solidFill>
                  <a:schemeClr val="dk1"/>
                </a:solidFill>
              </a:rPr>
              <a:t>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CHALLENGE: STOP AT OBSTACLE</a:t>
            </a:r>
            <a:endParaRPr/>
          </a:p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Move your robot forward until it is 5cm from an obstacle.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Basic steps: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Write an obstacle_found function that returns true if it senses an object closer than 5cm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Set the </a:t>
            </a:r>
            <a:r>
              <a:rPr b="1" lang="en-US"/>
              <a:t>movement motors</a:t>
            </a:r>
            <a:r>
              <a:rPr lang="en-US"/>
              <a:t> for your robot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Start </a:t>
            </a:r>
            <a:r>
              <a:rPr b="1" lang="en-US"/>
              <a:t>moving straight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Await the obstacle_found function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1" lang="en-US"/>
              <a:t>Stop moving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1: SOLUTION</a:t>
            </a:r>
            <a:endParaRPr/>
          </a:p>
        </p:txBody>
      </p:sp>
      <p:sp>
        <p:nvSpPr>
          <p:cNvPr id="192" name="Google Shape;192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93" name="Google Shape;193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88409" y="1087510"/>
            <a:ext cx="8746864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motor_pair, sys, distance_sensor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Function that returns true if an obstacle is found within 5cm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obstacle_found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distance = distance_sensor.distance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distance must be valid and less than 5cm (50mm)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distance &gt; </a:t>
            </a:r>
            <a:r>
              <a:rPr b="0" i="0" lang="en-US" sz="16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distance &lt; </a:t>
            </a:r>
            <a:r>
              <a:rPr b="0" i="0" lang="en-US" sz="16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Set up the pair and start moving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motor_pair.pair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motor_pair.move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6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wait until obstacle found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runloop.until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obstacle_found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stop and exit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motor_pair.stop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6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11 (ADVANCED)</a:t>
            </a:r>
            <a:endParaRPr/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155088" y="1140006"/>
            <a:ext cx="867086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Place your robot 20 cm from a wall with an opening. It should have a distance sensor mounted on the side of the robot like Droid Bot IV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want to find the opening in the wall.  Move forward until you locate the opening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Once you find the wall, turn the robot and go through the opening</a:t>
            </a:r>
            <a:endParaRPr/>
          </a:p>
        </p:txBody>
      </p:sp>
      <p:sp>
        <p:nvSpPr>
          <p:cNvPr id="201" name="Google Shape;201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02" name="Google Shape;202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6507388" y="4872920"/>
            <a:ext cx="254984" cy="1208728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4" name="Google Shape;204;p7"/>
          <p:cNvGrpSpPr/>
          <p:nvPr/>
        </p:nvGrpSpPr>
        <p:grpSpPr>
          <a:xfrm rot="-5400000">
            <a:off x="6975163" y="3948909"/>
            <a:ext cx="660559" cy="790597"/>
            <a:chOff x="6310708" y="2223671"/>
            <a:chExt cx="809489" cy="898563"/>
          </a:xfrm>
        </p:grpSpPr>
        <p:sp>
          <p:nvSpPr>
            <p:cNvPr id="205" name="Google Shape;205;p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rot="5400000">
            <a:off x="7076037" y="4039290"/>
            <a:ext cx="157356" cy="401934"/>
            <a:chOff x="8464250" y="5024176"/>
            <a:chExt cx="157356" cy="401934"/>
          </a:xfrm>
        </p:grpSpPr>
        <p:sp>
          <p:nvSpPr>
            <p:cNvPr id="209" name="Google Shape;209;p7"/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2" name="Google Shape;212;p7"/>
          <p:cNvSpPr/>
          <p:nvPr/>
        </p:nvSpPr>
        <p:spPr>
          <a:xfrm>
            <a:off x="6507388" y="2684124"/>
            <a:ext cx="254984" cy="1133476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3" name="Google Shape;213;p7"/>
          <p:cNvCxnSpPr/>
          <p:nvPr/>
        </p:nvCxnSpPr>
        <p:spPr>
          <a:xfrm rot="10800000">
            <a:off x="5561856" y="4298839"/>
            <a:ext cx="1200516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7"/>
          <p:cNvSpPr/>
          <p:nvPr/>
        </p:nvSpPr>
        <p:spPr>
          <a:xfrm>
            <a:off x="1407975" y="4872920"/>
            <a:ext cx="254984" cy="1208728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5" name="Google Shape;215;p7"/>
          <p:cNvGrpSpPr/>
          <p:nvPr/>
        </p:nvGrpSpPr>
        <p:grpSpPr>
          <a:xfrm rot="10800000">
            <a:off x="1925857" y="3549373"/>
            <a:ext cx="660559" cy="790597"/>
            <a:chOff x="6310708" y="2223671"/>
            <a:chExt cx="809489" cy="898563"/>
          </a:xfrm>
        </p:grpSpPr>
        <p:sp>
          <p:nvSpPr>
            <p:cNvPr id="216" name="Google Shape;216;p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rgbClr val="0EAE9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19" name="Google Shape;219;p7"/>
          <p:cNvGrpSpPr/>
          <p:nvPr/>
        </p:nvGrpSpPr>
        <p:grpSpPr>
          <a:xfrm>
            <a:off x="2076697" y="3798070"/>
            <a:ext cx="157356" cy="401934"/>
            <a:chOff x="8464250" y="5024176"/>
            <a:chExt cx="157356" cy="401934"/>
          </a:xfrm>
        </p:grpSpPr>
        <p:sp>
          <p:nvSpPr>
            <p:cNvPr id="220" name="Google Shape;220;p7"/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dk1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23" name="Google Shape;223;p7"/>
          <p:cNvCxnSpPr/>
          <p:nvPr/>
        </p:nvCxnSpPr>
        <p:spPr>
          <a:xfrm>
            <a:off x="2291705" y="4434914"/>
            <a:ext cx="0" cy="152735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7"/>
          <p:cNvCxnSpPr/>
          <p:nvPr/>
        </p:nvCxnSpPr>
        <p:spPr>
          <a:xfrm rot="10800000">
            <a:off x="1662959" y="5312714"/>
            <a:ext cx="543008" cy="0"/>
          </a:xfrm>
          <a:prstGeom prst="straightConnector1">
            <a:avLst/>
          </a:prstGeom>
          <a:noFill/>
          <a:ln cap="rnd" cmpd="sng" w="12700">
            <a:solidFill>
              <a:srgbClr val="C6C6C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5" name="Google Shape;225;p7"/>
          <p:cNvSpPr txBox="1"/>
          <p:nvPr/>
        </p:nvSpPr>
        <p:spPr>
          <a:xfrm>
            <a:off x="1621569" y="5307993"/>
            <a:ext cx="723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20cm</a:t>
            </a: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1407975" y="2687952"/>
            <a:ext cx="254984" cy="1133476"/>
          </a:xfrm>
          <a:prstGeom prst="rect">
            <a:avLst/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11 (ADVANCED) HINTS</a:t>
            </a:r>
            <a:endParaRPr/>
          </a:p>
        </p:txBody>
      </p:sp>
      <p:sp>
        <p:nvSpPr>
          <p:cNvPr id="232" name="Google Shape;232;p8"/>
          <p:cNvSpPr txBox="1"/>
          <p:nvPr>
            <p:ph idx="1" type="body"/>
          </p:nvPr>
        </p:nvSpPr>
        <p:spPr>
          <a:xfrm>
            <a:off x="155088" y="1140006"/>
            <a:ext cx="8511834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An opening is a gap where nothing is present. So, you need to move forward until your sensor senses either: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Distance </a:t>
            </a:r>
            <a:r>
              <a:rPr b="1" lang="en-US"/>
              <a:t>greater</a:t>
            </a:r>
            <a:r>
              <a:rPr lang="en-US"/>
              <a:t> than 20 cm. it is not looking for the wall, it is looking for the opening.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OR No distance reading (i.e. API call returns -1)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Once you find the opening, turn the robot and go through it.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may have to make some adjustments based on where your sensor is located on the robot, i.e.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Decide between spin and pivot turns.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Move forward/backward by a fixed amount before turning.</a:t>
            </a:r>
            <a:endParaRPr/>
          </a:p>
        </p:txBody>
      </p:sp>
      <p:sp>
        <p:nvSpPr>
          <p:cNvPr id="233" name="Google Shape;233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34" name="Google Shape;234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40" name="Google Shape;240;p9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41" name="Google Shape;241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42" name="Google Shape;242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44" name="Google Shape;244;p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