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i5s7Pyvjb5GZe5mP2SnO8VFd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5" name="Google Shape;2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6" name="Google Shape;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5" name="Google Shape;125;p2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en-US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42754" y="2676578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USING THE LIGHT FUNCTIONS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This lesson was created by Sanjay and Arvind Seshan for Prime Lessons</a:t>
            </a:r>
            <a:endParaRPr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b="0" i="0" lang="en-US" sz="1600" u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Additional contributions by FLL Share &amp; Learn community members</a:t>
            </a:r>
            <a:endParaRPr sz="1600"/>
          </a:p>
          <a:p>
            <a:pPr indent="-306000" lvl="0" marL="306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More lessons are available at www.primelessons.org</a:t>
            </a:r>
            <a:endParaRPr/>
          </a:p>
        </p:txBody>
      </p:sp>
      <p:sp>
        <p:nvSpPr>
          <p:cNvPr id="221" name="Google Shape;221;p10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24" name="Google Shape;224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program the LED lights on the Hub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turn on the lights of the Distance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Learn how to display sensor values to the LED Matrix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CONTROLLING THE LIGHT MATRIX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display a predefined image to the Light Matrix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light_matrix.show_image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The list of available images can be found in the Knowledge Base under the Light Matrix topic.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also set the brightness/intensity of specific pixels. Pixel x,y values range from 0-4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light_matrix.set_pixel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 y, intensity=</a:t>
            </a:r>
            <a:r>
              <a:rPr b="0" lang="en-US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write text to the Light Matrix (the letters will scroll by). This is an asynchronous function and needs an await.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light_matrix.write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Finally, you can turn off all the pixels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light_matrix.clear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CONTROLLING THE DISTANCE SENSOR LIGHTS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b="0" lang="en-US">
                <a:solidFill>
                  <a:srgbClr val="000000"/>
                </a:solidFill>
              </a:rPr>
              <a:t>You can light up all of the Distance </a:t>
            </a:r>
            <a:r>
              <a:rPr lang="en-US">
                <a:solidFill>
                  <a:srgbClr val="000000"/>
                </a:solidFill>
              </a:rPr>
              <a:t>Sensor lights (there are 4 separate lights) with the following method. Pixels is a list of 4 intensity values.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port, pixels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= 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0" i="0" lang="en-US" sz="14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distance_sensor.show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port.F, pixels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lang="en-US">
                <a:solidFill>
                  <a:srgbClr val="000000"/>
                </a:solidFill>
              </a:rPr>
              <a:t>You can also get/set the brightness of each of the four lights separately, x,y range from 0-1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distance_sensor.set_pixel(port, x, y, intensity)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288"/>
              <a:buNone/>
            </a:pPr>
            <a:r>
              <a:rPr b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distance_sensor.get_pixel(port, x, y)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distance_sensor.show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port.F, 0, 100</a:t>
            </a:r>
            <a:r>
              <a:rPr b="0" i="0" lang="en-US" sz="14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b="0" lang="en-US">
                <a:solidFill>
                  <a:srgbClr val="000000"/>
                </a:solidFill>
              </a:rPr>
              <a:t>You can clear all lights using:</a:t>
            </a:r>
            <a:endParaRPr/>
          </a:p>
          <a:p>
            <a:pPr indent="0" lvl="1" marL="323999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distance_sensor.clear()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72" name="Google Shape;172;p4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73" name="Google Shape;173;p4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CONTROLLING THE POWER AND CONNECT LIGHTS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55088" y="1140006"/>
            <a:ext cx="885175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change the power button light color: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light.</a:t>
            </a:r>
            <a:r>
              <a:rPr b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color(light.POWER, 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color.RED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You can change the Bluetooth connect light color.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light.</a:t>
            </a:r>
            <a:r>
              <a:rPr b="0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color(light.CONNECT, 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color.RED</a:t>
            </a:r>
            <a:r>
              <a:rPr b="0" lang="en-US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Available colors are listed in the Color topic in the Knowledge Base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80" name="Google Shape;180;p5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CHALLENGE: LIGHT UP THE WORLD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55088" y="1140006"/>
            <a:ext cx="8767036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Write “Hello World” using the light matrix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Then display a Happy Face for 4 seconds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Light up all the lights around the left “eye” of the Distance Sensor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Change the Center Button Light to a color of your choice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Change the Bluetooth connector Button Light to a color of your choice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89" name="Google Shape;189;p6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</a:t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light, light_matrix, port</a:t>
            </a:r>
            <a:endParaRPr/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color, distance_sensor, sys</a:t>
            </a:r>
            <a:endParaRPr/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b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light_matrix.write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light_matrix.show_image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light_matrix.IMAGE_HAPPY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pixels = 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distance_sensor.show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port.F, pixels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light.color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light.POWER, color.PURPLE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light.color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light.CONNECT, color.ORANGE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runloop.sleep_ms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3000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sys.exit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"Lights Out"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14"/>
              </a:spcBef>
              <a:spcAft>
                <a:spcPts val="0"/>
              </a:spcAft>
              <a:buSzPct val="92000"/>
              <a:buNone/>
            </a:pP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7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197" name="Google Shape;197;p7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CHALLENGE: DISPLAYING SENSOR VALUES</a:t>
            </a:r>
            <a:endParaRPr/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165174" y="1715360"/>
            <a:ext cx="8767036" cy="40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How hard am I pushing the Force Sensor?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Create a program in a loop that lets you view the force applied to the Force Sensor on the LED Matrix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Display the results in DeciNewtons (0-100)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Hint, consider using: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light_matrix.write</a:t>
            </a:r>
            <a:r>
              <a:rPr lang="en-US" sz="18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force_sensor.force</a:t>
            </a:r>
            <a:r>
              <a:rPr lang="en-US" sz="180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0844" lvl="1" marL="630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CHALLENGE SOLUTION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155088" y="1633591"/>
            <a:ext cx="8831580" cy="458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⬛"/>
            </a:pPr>
            <a:r>
              <a:rPr lang="en-US" sz="2000"/>
              <a:t>This program displays the value of the Force Sensor to the LED Matrix</a:t>
            </a:r>
            <a:endParaRPr/>
          </a:p>
          <a:p>
            <a:pPr indent="-189160" lvl="0" marL="306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</p:txBody>
      </p:sp>
      <p:sp>
        <p:nvSpPr>
          <p:cNvPr id="212" name="Google Shape;212;p9"/>
          <p:cNvSpPr txBox="1"/>
          <p:nvPr>
            <p:ph idx="11" type="ftr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09/17/2023)</a:t>
            </a:r>
            <a:endParaRPr/>
          </a:p>
        </p:txBody>
      </p:sp>
      <p:sp>
        <p:nvSpPr>
          <p:cNvPr id="213" name="Google Shape;213;p9"/>
          <p:cNvSpPr txBox="1"/>
          <p:nvPr>
            <p:ph idx="12" type="sldNum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487017" y="2585545"/>
            <a:ext cx="843510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light_matrix, 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runloop, force_sensor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decinewtons = force_sensor.force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port.F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light_matrix.write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decinewtons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0" i="0" lang="en-US" sz="1800" u="none" strike="noStrike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