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71" r:id="rId4"/>
    <p:sldId id="286" r:id="rId5"/>
    <p:sldId id="289" r:id="rId6"/>
    <p:sldId id="287" r:id="rId7"/>
    <p:sldId id="285" r:id="rId8"/>
    <p:sldId id="290" r:id="rId9"/>
    <p:sldId id="288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11"/>
    <p:restoredTop sz="94613"/>
  </p:normalViewPr>
  <p:slideViewPr>
    <p:cSldViewPr snapToGrid="0" snapToObjects="1">
      <p:cViewPr>
        <p:scale>
          <a:sx n="70" d="100"/>
          <a:sy n="70" d="100"/>
        </p:scale>
        <p:origin x="1640" y="1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2ACC5EA9-F271-D04B-86B9-696BB16F995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79402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418147-32A9-FC4A-B97C-1D7FD5DAF43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61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1C8239-1367-D244-852D-5860FAEDB67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069ABC4-056D-BF49-B051-2CA0748BE975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9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F777DF-E839-6246-853D-1D2AD26B2B6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5CD4BA4-9024-7344-8B83-EC29B58DB08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2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9BA3C4-123E-6346-A496-D75ED2DB34B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1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92400A-BAB6-8241-B2FB-D7BB1F78647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F9BD06F-1BE0-5441-81A7-81E0D40AFAF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9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F692AE-5891-3A41-A2F2-37AD9D2BE08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726470-A58D-2340-B8C0-518075458D0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94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05/11/2023)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0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05DD56-825F-664B-833B-06C3F75BB5B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6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go.com/en-us/service/device-guide/mindstorms-robot-inventor/" TargetMode="External"/><Relationship Id="rId2" Type="http://schemas.openxmlformats.org/officeDocument/2006/relationships/hyperlink" Target="https://education.lego.com/en-us/downloads/spike-prime/softw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</p:spPr>
        <p:txBody>
          <a:bodyPr/>
          <a:lstStyle/>
          <a:p>
            <a:r>
              <a:rPr lang="en-US" dirty="0"/>
              <a:t>installing software &amp; Firmware on SPIKE Prime and ROBOT INVENTOR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update SPIKE Prime and Robot Inventor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BABDFF-CD5F-C148-B660-166C77A74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2189664"/>
            <a:ext cx="36576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C2904A-9E0B-4D40-936D-F1A13D89D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42031"/>
            <a:ext cx="4004059" cy="300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2F2BDC34-EC11-AF89-D1C8-23676EC9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9" y="1201521"/>
            <a:ext cx="3188135" cy="26422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USE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2080" y="1242218"/>
            <a:ext cx="5042427" cy="4312933"/>
          </a:xfrm>
        </p:spPr>
        <p:txBody>
          <a:bodyPr>
            <a:normAutofit/>
          </a:bodyPr>
          <a:lstStyle/>
          <a:p>
            <a:r>
              <a:rPr lang="en-US" dirty="0"/>
              <a:t>Connect your SPIKE Prime or Robot Inventor to your computer using the USB Cable for OS Updates</a:t>
            </a:r>
          </a:p>
          <a:p>
            <a:r>
              <a:rPr lang="en-US" dirty="0"/>
              <a:t>The software will auto-connect to the brick if you are using USB</a:t>
            </a:r>
          </a:p>
          <a:p>
            <a:r>
              <a:rPr lang="en-US" dirty="0"/>
              <a:t>Note: If you are using the iOS,  Android, or Chromebook version of the software, you may need to connect to your Hub using a computer the very first time to update the firmware on the Hub. Subsequent updates may be possible via Bluetooth. [This process may get updated.]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18FC27-407A-4F8C-85FE-2F82CAB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04952" y="1323609"/>
            <a:ext cx="325641" cy="312615"/>
          </a:xfrm>
          <a:prstGeom prst="rect">
            <a:avLst/>
          </a:prstGeom>
          <a:noFill/>
          <a:ln w="57150" cmpd="sng">
            <a:solidFill>
              <a:srgbClr val="FFD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604BD-089B-664C-B1F1-8A854E78C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39" y="3529517"/>
            <a:ext cx="3188135" cy="26796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7A4D6D-573A-FF4A-B779-BB9737F7956E}"/>
              </a:ext>
            </a:extLst>
          </p:cNvPr>
          <p:cNvSpPr/>
          <p:nvPr/>
        </p:nvSpPr>
        <p:spPr>
          <a:xfrm>
            <a:off x="3069421" y="3680729"/>
            <a:ext cx="325641" cy="312615"/>
          </a:xfrm>
          <a:prstGeom prst="rect">
            <a:avLst/>
          </a:prstGeom>
          <a:noFill/>
          <a:ln w="57150" cmpd="sng">
            <a:solidFill>
              <a:srgbClr val="0EAE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F41D-286D-4606-B80B-0E8B7B76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latest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DE1A-2D53-4C31-8344-64B82CAB3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2" cy="5082601"/>
          </a:xfrm>
        </p:spPr>
        <p:txBody>
          <a:bodyPr/>
          <a:lstStyle/>
          <a:p>
            <a:r>
              <a:rPr lang="en-US" dirty="0">
                <a:hlinkClick r:id="rId2"/>
              </a:rPr>
              <a:t>SPIKE Prime: https://education.lego.com/en-us/downloads/spike-prime/software</a:t>
            </a:r>
            <a:endParaRPr lang="en-US" dirty="0"/>
          </a:p>
          <a:p>
            <a:r>
              <a:rPr lang="en-US" dirty="0">
                <a:hlinkClick r:id="rId3"/>
              </a:rPr>
              <a:t>Robot Inventor: https://www.lego.com/en-us/service/device-guide/mindstorms-robot-inventor/</a:t>
            </a:r>
            <a:endParaRPr lang="en-US" dirty="0"/>
          </a:p>
          <a:p>
            <a:r>
              <a:rPr lang="en-US" dirty="0"/>
              <a:t>You can check for SPIKE Prime Software Updates from inside the App</a:t>
            </a:r>
          </a:p>
          <a:p>
            <a:pPr lvl="1"/>
            <a:r>
              <a:rPr lang="en-US" dirty="0"/>
              <a:t>Click on the Help Menu inside a Project and Check for Update</a:t>
            </a:r>
          </a:p>
          <a:p>
            <a:r>
              <a:rPr lang="en-US" dirty="0"/>
              <a:t>There is no equivalent choice in Robot Inventor (you will be prompted for any updates or you can visit the app store)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47E62-7E05-4C21-8C7D-6BE327FB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5DAEF-9381-4B5A-9028-8AF3C04B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5A50A695-5618-3641-BBAF-5ABA5BBC5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709" y="3890452"/>
            <a:ext cx="2321432" cy="2036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338DC4D-CEAB-AF53-40C7-98E8EF828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023" y="3890452"/>
            <a:ext cx="4031972" cy="2031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923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3150-4D4E-8E44-A531-82760A7C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WHAT SOFTWARE VERSION YOU ARE RUNNING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0DC63-40F6-2743-9607-F647A2FE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B5A5B-C962-5B42-9322-F7A7D87E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353B1-20EF-B249-925E-76D6E37411EA}"/>
              </a:ext>
            </a:extLst>
          </p:cNvPr>
          <p:cNvSpPr txBox="1"/>
          <p:nvPr/>
        </p:nvSpPr>
        <p:spPr>
          <a:xfrm>
            <a:off x="440900" y="5723600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SPIKE Prime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B8F4E-9639-E14D-904D-62C13C47429A}"/>
              </a:ext>
            </a:extLst>
          </p:cNvPr>
          <p:cNvSpPr txBox="1"/>
          <p:nvPr/>
        </p:nvSpPr>
        <p:spPr>
          <a:xfrm>
            <a:off x="5697289" y="5750352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Robot Inventor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5BE9C2-2C9A-6241-86CD-0F63377D6BD8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8624796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SPIKE, Click on the SPIKE button and select About </a:t>
            </a:r>
          </a:p>
          <a:p>
            <a:r>
              <a:rPr lang="en-US" dirty="0"/>
              <a:t>In Robot Inventor, click on MINDSTORMS at select About</a:t>
            </a:r>
          </a:p>
        </p:txBody>
      </p:sp>
      <p:pic>
        <p:nvPicPr>
          <p:cNvPr id="6" name="Picture 5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0EF07D37-CB03-E173-B8E4-E1BF1F4C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1" y="2134104"/>
            <a:ext cx="2082800" cy="2552700"/>
          </a:xfrm>
          <a:prstGeom prst="rect">
            <a:avLst/>
          </a:prstGeom>
        </p:spPr>
      </p:pic>
      <p:pic>
        <p:nvPicPr>
          <p:cNvPr id="19" name="Picture 18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6962D7C7-7452-705A-37DA-9E2A1B1E9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347" y="3662094"/>
            <a:ext cx="2839863" cy="19991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BC46E5-4160-CC4D-A38B-59307170439D}"/>
              </a:ext>
            </a:extLst>
          </p:cNvPr>
          <p:cNvSpPr/>
          <p:nvPr/>
        </p:nvSpPr>
        <p:spPr>
          <a:xfrm>
            <a:off x="175260" y="2410897"/>
            <a:ext cx="2082800" cy="374254"/>
          </a:xfrm>
          <a:prstGeom prst="rect">
            <a:avLst/>
          </a:prstGeom>
          <a:noFill/>
          <a:ln w="57150" cmpd="sng">
            <a:solidFill>
              <a:srgbClr val="FFD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951B86DC-E227-F1A0-7F13-1D77936A8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994" y="2222116"/>
            <a:ext cx="2768600" cy="2527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EC3BC63-F93E-3144-9F0E-5E07E216E6FE}"/>
              </a:ext>
            </a:extLst>
          </p:cNvPr>
          <p:cNvSpPr/>
          <p:nvPr/>
        </p:nvSpPr>
        <p:spPr>
          <a:xfrm>
            <a:off x="4960172" y="2563943"/>
            <a:ext cx="2767422" cy="312615"/>
          </a:xfrm>
          <a:prstGeom prst="rect">
            <a:avLst/>
          </a:prstGeom>
          <a:noFill/>
          <a:ln w="57150" cmpd="sng">
            <a:solidFill>
              <a:srgbClr val="0EAE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5597DA95-A76D-494B-B7BE-4A0F6507B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965" y="3662095"/>
            <a:ext cx="2810778" cy="192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2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58AE-222D-48A7-8021-BF3B6C15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hub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02E9-0BA2-4B2E-939C-285D30C7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r>
              <a:rPr lang="en-US" dirty="0"/>
              <a:t>If there is an Update for SPIKE Prime or Robot Inventor available, you will get a popup telling you to do 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2C6E-16E0-4A03-AA7A-0AF57CE9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512AA-9E5F-4D92-A3C5-2FB2AB57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C5250-7415-470B-AD57-8C240B0C1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69" t="31650" r="30642" b="28307"/>
          <a:stretch/>
        </p:blipFill>
        <p:spPr>
          <a:xfrm>
            <a:off x="1172445" y="2958403"/>
            <a:ext cx="2918460" cy="2179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5E3043-E765-C24D-98B0-2334F9BE7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114" y="2905158"/>
            <a:ext cx="3662801" cy="22325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D97759-4C97-0446-9F4B-2122BB412188}"/>
              </a:ext>
            </a:extLst>
          </p:cNvPr>
          <p:cNvSpPr txBox="1"/>
          <p:nvPr/>
        </p:nvSpPr>
        <p:spPr>
          <a:xfrm>
            <a:off x="1172445" y="5232048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SPIKE Prime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095DC-16CA-C549-94E1-D09FF5F1E603}"/>
              </a:ext>
            </a:extLst>
          </p:cNvPr>
          <p:cNvSpPr txBox="1"/>
          <p:nvPr/>
        </p:nvSpPr>
        <p:spPr>
          <a:xfrm>
            <a:off x="5272572" y="5232048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Robot Inventor</a:t>
            </a:r>
          </a:p>
        </p:txBody>
      </p:sp>
    </p:spTree>
    <p:extLst>
      <p:ext uri="{BB962C8B-B14F-4D97-AF65-F5344CB8AC3E}">
        <p14:creationId xmlns:p14="http://schemas.microsoft.com/office/powerpoint/2010/main" val="264830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6A1A-9317-4BB3-AD5C-605881A5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LATEST HUB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0176-2A9F-4007-A517-D511C43E9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028292" cy="5082601"/>
          </a:xfrm>
        </p:spPr>
        <p:txBody>
          <a:bodyPr/>
          <a:lstStyle/>
          <a:p>
            <a:r>
              <a:rPr lang="en-US" dirty="0"/>
              <a:t>When a new Hub OS is available a button labeled Update will appear next to the current Hub OS in the Hub Dashboard </a:t>
            </a:r>
          </a:p>
          <a:p>
            <a:r>
              <a:rPr lang="en-US" dirty="0"/>
              <a:t>You may also see a pop-up show up on the right side of the screen indicating a Hub OS update is available</a:t>
            </a:r>
          </a:p>
          <a:p>
            <a:r>
              <a:rPr lang="en-US" dirty="0"/>
              <a:t>Never disconnect the Hub while the update is in progress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B66A8-24BD-4123-B6A1-613DC0F0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CEB4A-7D09-4DBC-A075-6B4167FD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8EBC1E-F330-4D7C-9866-A878B4C6C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246" y="3541133"/>
            <a:ext cx="3143336" cy="2432048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5DA871-A412-4358-B657-E85752537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0" t="24353" r="5690" b="24012"/>
          <a:stretch/>
        </p:blipFill>
        <p:spPr>
          <a:xfrm>
            <a:off x="5290246" y="2525066"/>
            <a:ext cx="3143336" cy="72379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3F6B5B2-DCE6-45C8-B97E-96110B72518C}"/>
              </a:ext>
            </a:extLst>
          </p:cNvPr>
          <p:cNvGrpSpPr/>
          <p:nvPr/>
        </p:nvGrpSpPr>
        <p:grpSpPr>
          <a:xfrm>
            <a:off x="4958994" y="1140006"/>
            <a:ext cx="3381375" cy="1066800"/>
            <a:chOff x="4548692" y="1471494"/>
            <a:chExt cx="3381375" cy="1066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9F5234-04C3-4E6B-B194-5E07CBB28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8692" y="1471494"/>
              <a:ext cx="3381375" cy="1066800"/>
            </a:xfrm>
            <a:prstGeom prst="rect">
              <a:avLst/>
            </a:prstGeom>
          </p:spPr>
        </p:pic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66EBC38-4F6F-4083-8808-CE037DCF7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563" t="35766" r="53849" b="30802"/>
            <a:stretch/>
          </p:blipFill>
          <p:spPr>
            <a:xfrm>
              <a:off x="5701089" y="1964517"/>
              <a:ext cx="1990939" cy="55591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E7EDB3-DB9C-4DCA-B44A-33C3FAD6D1AF}"/>
                </a:ext>
              </a:extLst>
            </p:cNvPr>
            <p:cNvSpPr/>
            <p:nvPr/>
          </p:nvSpPr>
          <p:spPr>
            <a:xfrm>
              <a:off x="6864104" y="2008219"/>
              <a:ext cx="683213" cy="2000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20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3150-4D4E-8E44-A531-82760A7C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WHAT HUB OS  VERSION YOU ARE RUNNING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0DC63-40F6-2743-9607-F647A2FE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B5A5B-C962-5B42-9322-F7A7D87E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D56FB-60C8-5E4B-B391-3FD7F599E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what version of firmware you are running, you can click on the small Hub icon in either SPIKE Prime or Robot Inventor from inside a Project file</a:t>
            </a:r>
          </a:p>
          <a:p>
            <a:r>
              <a:rPr lang="en-US" dirty="0"/>
              <a:t>This will take you to the Dashboard where you can see the firmware version on the top left.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D0B4E-264E-DD45-9F71-7BE1E6525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900" y="2699422"/>
            <a:ext cx="4000445" cy="2823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9E4797-830D-D745-A625-059268E70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21" y="2691836"/>
            <a:ext cx="3638866" cy="28154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CF9DF9-AA66-8C48-95C1-AE9A70E9F915}"/>
              </a:ext>
            </a:extLst>
          </p:cNvPr>
          <p:cNvSpPr/>
          <p:nvPr/>
        </p:nvSpPr>
        <p:spPr>
          <a:xfrm>
            <a:off x="4873214" y="2691836"/>
            <a:ext cx="1141506" cy="325120"/>
          </a:xfrm>
          <a:prstGeom prst="rect">
            <a:avLst/>
          </a:prstGeom>
          <a:noFill/>
          <a:ln>
            <a:solidFill>
              <a:srgbClr val="0E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914BE-03AD-F743-AD40-9468B3FE84A7}"/>
              </a:ext>
            </a:extLst>
          </p:cNvPr>
          <p:cNvSpPr/>
          <p:nvPr/>
        </p:nvSpPr>
        <p:spPr>
          <a:xfrm>
            <a:off x="951640" y="2691836"/>
            <a:ext cx="1035406" cy="457764"/>
          </a:xfrm>
          <a:prstGeom prst="rect">
            <a:avLst/>
          </a:prstGeom>
          <a:noFill/>
          <a:ln>
            <a:solidFill>
              <a:srgbClr val="FF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856FA-91C4-C041-B260-46B8385D426E}"/>
              </a:ext>
            </a:extLst>
          </p:cNvPr>
          <p:cNvSpPr txBox="1"/>
          <p:nvPr/>
        </p:nvSpPr>
        <p:spPr>
          <a:xfrm>
            <a:off x="1202925" y="5533328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SPIKE Prime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5FF9FE-E408-E544-A018-D37F975E7438}"/>
              </a:ext>
            </a:extLst>
          </p:cNvPr>
          <p:cNvSpPr txBox="1"/>
          <p:nvPr/>
        </p:nvSpPr>
        <p:spPr>
          <a:xfrm>
            <a:off x="5187501" y="5533328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Robot Inventor</a:t>
            </a:r>
          </a:p>
        </p:txBody>
      </p:sp>
    </p:spTree>
    <p:extLst>
      <p:ext uri="{BB962C8B-B14F-4D97-AF65-F5344CB8AC3E}">
        <p14:creationId xmlns:p14="http://schemas.microsoft.com/office/powerpoint/2010/main" val="150475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100A-53EB-49A5-9E3B-8D22B2B2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AC9A-7C8D-4733-A46D-365835E6A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4915353"/>
          </a:xfrm>
        </p:spPr>
        <p:txBody>
          <a:bodyPr>
            <a:normAutofit/>
          </a:bodyPr>
          <a:lstStyle/>
          <a:p>
            <a:r>
              <a:rPr lang="en-US" dirty="0"/>
              <a:t>The first time you update your Hub OS, you will be prompted to rename your Hub</a:t>
            </a:r>
          </a:p>
          <a:p>
            <a:r>
              <a:rPr lang="en-US" dirty="0"/>
              <a:t>After that you can rename your Hub by clicking on small the Hub icon in a Project and entering the Hub Dashboard</a:t>
            </a:r>
          </a:p>
          <a:p>
            <a:r>
              <a:rPr lang="en-US" dirty="0"/>
              <a:t>In the SPIKE Prime or Robot Inventor Dashboard, click on the three dots on the top right and rename your Hub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77D15-F323-4FCD-BF5D-CFEF54AA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A42F-B1D0-45E7-B8FF-F78AC167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DC99FA2-F9C5-49A3-80FB-8C73CD850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9" r="1057" b="1439"/>
          <a:stretch/>
        </p:blipFill>
        <p:spPr>
          <a:xfrm>
            <a:off x="371428" y="2920173"/>
            <a:ext cx="3814492" cy="299168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AB1507-313C-464F-9B5A-D6CEE813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530" y="2920174"/>
            <a:ext cx="4273909" cy="3016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FDD740-98F7-074E-9858-5402B62CA19C}"/>
              </a:ext>
            </a:extLst>
          </p:cNvPr>
          <p:cNvSpPr txBox="1"/>
          <p:nvPr/>
        </p:nvSpPr>
        <p:spPr>
          <a:xfrm>
            <a:off x="994075" y="5911858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SPIKE Prime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C0A61-DE22-DD4B-B50C-A88B4C915677}"/>
              </a:ext>
            </a:extLst>
          </p:cNvPr>
          <p:cNvSpPr txBox="1"/>
          <p:nvPr/>
        </p:nvSpPr>
        <p:spPr>
          <a:xfrm>
            <a:off x="5450941" y="5936184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Robot Inventor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3498F7-14E7-0F4A-A67C-A7942337BD97}"/>
              </a:ext>
            </a:extLst>
          </p:cNvPr>
          <p:cNvSpPr/>
          <p:nvPr/>
        </p:nvSpPr>
        <p:spPr>
          <a:xfrm>
            <a:off x="7956971" y="3144467"/>
            <a:ext cx="770467" cy="878893"/>
          </a:xfrm>
          <a:prstGeom prst="rect">
            <a:avLst/>
          </a:prstGeom>
          <a:noFill/>
          <a:ln w="57150" cmpd="sng">
            <a:solidFill>
              <a:srgbClr val="0EAE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017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2671</TotalTime>
  <Words>663</Words>
  <Application>Microsoft Macintosh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Dividend</vt:lpstr>
      <vt:lpstr>installing software &amp; Firmware on SPIKE Prime and ROBOT INVENTOR </vt:lpstr>
      <vt:lpstr>Lesson Objectives</vt:lpstr>
      <vt:lpstr>FIRST USE</vt:lpstr>
      <vt:lpstr>Install latest Software</vt:lpstr>
      <vt:lpstr>CHECKING WHAT SOFTWARE VERSION YOU ARE RUNNING</vt:lpstr>
      <vt:lpstr>Updating the hub operating system</vt:lpstr>
      <vt:lpstr>INSTALL LATEST HUB OS</vt:lpstr>
      <vt:lpstr>CHECKING WHAT HUB OS  VERSION YOU ARE RUNNING</vt:lpstr>
      <vt:lpstr>Renaming ThE HUb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140</cp:revision>
  <dcterms:created xsi:type="dcterms:W3CDTF">2016-07-04T02:35:12Z</dcterms:created>
  <dcterms:modified xsi:type="dcterms:W3CDTF">2023-05-12T12:49:20Z</dcterms:modified>
</cp:coreProperties>
</file>