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77" r:id="rId4"/>
    <p:sldId id="278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1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176" y="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9B5C5E9-9AF0-F241-AF01-EF95063F33A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7104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3B9F0-3294-2D4E-ACEF-6CFD8210416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27DCA-B7AB-1B42-AA8F-4C6998C8E9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12C6A8-B678-9E4E-90EF-2D3775B021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6CA47D-AA67-AF46-8FEB-566A1C0DF8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7EFA1-A622-474A-A901-81B4702A2BE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AF7-623B-B74C-B05E-55C449E35CA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649581-A2A2-AA40-9328-3037C44C279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37005-2BA6-C645-9A51-F8134AE6870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3A2B1-9F6A-8944-B63D-EE2969475E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5139-D1B6-3347-8D15-ACB1E890E66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3CE44-623D-C648-9123-CAED88BC76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PRINTING SPIKE PRIME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print code for posters and engineering journals since there is no print feature inside the SPIKE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images from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89"/>
            <a:ext cx="5577497" cy="4932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a Mac, you can easily capture screenshots of your code from inside the SPIKE software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Press  'Command', 'Shift' and '3' keys (all at the same time) to capture the entire screen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Press "Command + Shift + 4” (all at the same time) and drag your mouse around the area you want captured to select only certain areas.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On a PC, Snipping Tool will do the same thing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Press Windows logo key + Shift + 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The desktop will darken while you select an area for your screenshot.</a:t>
            </a:r>
          </a:p>
          <a:p>
            <a:pPr lvl="1"/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You can change the shape of your snip by choosing </a:t>
            </a:r>
            <a:r>
              <a:rPr lang="en-US" dirty="0">
                <a:solidFill>
                  <a:srgbClr val="1E1E1E"/>
                </a:solidFill>
                <a:latin typeface="Segoe UI" panose="020B0502040204020203" pitchFamily="34" charset="0"/>
              </a:rPr>
              <a:t>between </a:t>
            </a:r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Rectangular mode, Window mode, Full-screen mode, and Free-form mode.</a:t>
            </a:r>
          </a:p>
          <a:p>
            <a:r>
              <a:rPr lang="en-US" dirty="0">
                <a:solidFill>
                  <a:srgbClr val="1E1E1E"/>
                </a:solidFill>
                <a:latin typeface="Segoe UI" panose="020B0502040204020203" pitchFamily="34" charset="0"/>
              </a:rPr>
              <a:t>Cut-and-paste these image files into another document (e.g. Power Point, Google Slides) and annotate as you need to.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 descr="A screenshot of a screen shot&#10;&#10;Description automatically generated with low confidence">
            <a:extLst>
              <a:ext uri="{FF2B5EF4-FFF2-40B4-BE49-F238E27FC236}">
                <a16:creationId xmlns:a16="http://schemas.microsoft.com/office/drawing/2014/main" id="{32758144-3F9A-8931-5203-EE355BF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98" y="1254860"/>
            <a:ext cx="2124808" cy="25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ue folder with white text&#10;&#10;Description automatically generated with low confidence">
            <a:extLst>
              <a:ext uri="{FF2B5EF4-FFF2-40B4-BE49-F238E27FC236}">
                <a16:creationId xmlns:a16="http://schemas.microsoft.com/office/drawing/2014/main" id="{85259DBF-FE4D-BA85-59D1-6CF4C9DA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61" y="2845491"/>
            <a:ext cx="2531753" cy="2664009"/>
          </a:xfrm>
          <a:prstGeom prst="rect">
            <a:avLst/>
          </a:prstGeom>
        </p:spPr>
      </p:pic>
      <p:pic>
        <p:nvPicPr>
          <p:cNvPr id="13" name="Picture 12" descr="A close-up of a zip&#10;&#10;Description automatically generated">
            <a:extLst>
              <a:ext uri="{FF2B5EF4-FFF2-40B4-BE49-F238E27FC236}">
                <a16:creationId xmlns:a16="http://schemas.microsoft.com/office/drawing/2014/main" id="{BFC7A4CE-0403-96DD-5792-DF36FD63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90" y="3196768"/>
            <a:ext cx="2361710" cy="2210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IMAGES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2616346"/>
          </a:xfrm>
        </p:spPr>
        <p:txBody>
          <a:bodyPr>
            <a:normAutofit/>
          </a:bodyPr>
          <a:lstStyle/>
          <a:p>
            <a:r>
              <a:rPr lang="en-US" dirty="0"/>
              <a:t>Find the SPIKE program files (.</a:t>
            </a:r>
            <a:r>
              <a:rPr lang="en-US" dirty="0" err="1"/>
              <a:t>llsp</a:t>
            </a:r>
            <a:r>
              <a:rPr lang="en-US" dirty="0"/>
              <a:t> or .llsp3) on your computer’s hard drive.</a:t>
            </a:r>
          </a:p>
          <a:p>
            <a:r>
              <a:rPr lang="en-US" dirty="0"/>
              <a:t>Duplicate the file and change the extension from .</a:t>
            </a:r>
            <a:r>
              <a:rPr lang="en-US" dirty="0" err="1"/>
              <a:t>llsp</a:t>
            </a:r>
            <a:r>
              <a:rPr lang="en-US" dirty="0"/>
              <a:t> or .llsp3 to “.zip”</a:t>
            </a:r>
          </a:p>
          <a:p>
            <a:r>
              <a:rPr lang="en-US" dirty="0"/>
              <a:t>Open the new .zip file you made</a:t>
            </a:r>
          </a:p>
          <a:p>
            <a:r>
              <a:rPr lang="en-US" dirty="0"/>
              <a:t>Inside you will find an </a:t>
            </a:r>
            <a:r>
              <a:rPr lang="en-US" dirty="0" err="1"/>
              <a:t>icon.svg</a:t>
            </a:r>
            <a:r>
              <a:rPr lang="en-US" dirty="0"/>
              <a:t> file which will be a high resolution image of your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561201-9A16-8FBF-A71F-4531A223AC4A}"/>
              </a:ext>
            </a:extLst>
          </p:cNvPr>
          <p:cNvCxnSpPr/>
          <p:nvPr/>
        </p:nvCxnSpPr>
        <p:spPr>
          <a:xfrm>
            <a:off x="2024684" y="4022504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349AD-C358-E4C8-0AE9-F1967F1F8512}"/>
              </a:ext>
            </a:extLst>
          </p:cNvPr>
          <p:cNvCxnSpPr/>
          <p:nvPr/>
        </p:nvCxnSpPr>
        <p:spPr>
          <a:xfrm>
            <a:off x="3929194" y="4022504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0528D6-1A1D-A8D9-17D9-32E897BAF20F}"/>
              </a:ext>
            </a:extLst>
          </p:cNvPr>
          <p:cNvCxnSpPr>
            <a:cxnSpLocks/>
          </p:cNvCxnSpPr>
          <p:nvPr/>
        </p:nvCxnSpPr>
        <p:spPr>
          <a:xfrm>
            <a:off x="6075331" y="4022504"/>
            <a:ext cx="45192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1919FD-25CC-B956-F1CA-EE76CDC9CFC1}"/>
              </a:ext>
            </a:extLst>
          </p:cNvPr>
          <p:cNvSpPr txBox="1"/>
          <p:nvPr/>
        </p:nvSpPr>
        <p:spPr>
          <a:xfrm>
            <a:off x="175260" y="5857461"/>
            <a:ext cx="646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SPIKE 2 uses .</a:t>
            </a:r>
            <a:r>
              <a:rPr lang="en-US" dirty="0" err="1"/>
              <a:t>llsp</a:t>
            </a:r>
            <a:r>
              <a:rPr lang="en-US" dirty="0"/>
              <a:t> and SPIKE 3 uses .llsp3</a:t>
            </a:r>
          </a:p>
        </p:txBody>
      </p:sp>
      <p:pic>
        <p:nvPicPr>
          <p:cNvPr id="9" name="Picture 8" descr="A close-up of a sticker&#10;&#10;Description automatically generated with medium confidence">
            <a:extLst>
              <a:ext uri="{FF2B5EF4-FFF2-40B4-BE49-F238E27FC236}">
                <a16:creationId xmlns:a16="http://schemas.microsoft.com/office/drawing/2014/main" id="{D0C4008D-7829-D421-B69F-642417250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90" y="3163767"/>
            <a:ext cx="1681537" cy="2210560"/>
          </a:xfrm>
          <a:prstGeom prst="rect">
            <a:avLst/>
          </a:prstGeom>
        </p:spPr>
      </p:pic>
      <p:pic>
        <p:nvPicPr>
          <p:cNvPr id="25" name="Picture 24" descr="A picture containing text, tool, design&#10;&#10;Description automatically generated">
            <a:extLst>
              <a:ext uri="{FF2B5EF4-FFF2-40B4-BE49-F238E27FC236}">
                <a16:creationId xmlns:a16="http://schemas.microsoft.com/office/drawing/2014/main" id="{667F5024-242E-EDF9-6692-F3E9E7D51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34" y="3322163"/>
            <a:ext cx="1398132" cy="20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925280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Credit for obtaining the </a:t>
            </a:r>
            <a:r>
              <a:rPr lang="en-US" sz="1600" dirty="0" err="1"/>
              <a:t>svg</a:t>
            </a:r>
            <a:r>
              <a:rPr lang="en-US" sz="1600" dirty="0"/>
              <a:t> file goes to a post by Wee Choon </a:t>
            </a:r>
            <a:r>
              <a:rPr lang="en-US" sz="1600" dirty="0" err="1"/>
              <a:t>Kiat</a:t>
            </a:r>
            <a:r>
              <a:rPr lang="en-US" sz="1600" dirty="0"/>
              <a:t> </a:t>
            </a:r>
            <a:r>
              <a:rPr lang="en-US" sz="1600" dirty="0" err="1"/>
              <a:t>Cort</a:t>
            </a:r>
            <a:r>
              <a:rPr lang="en-US" sz="1600" dirty="0"/>
              <a:t> on FLL: Share &amp; Learn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1047</TotalTime>
  <Words>403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Google Sans</vt:lpstr>
      <vt:lpstr>Helvetica Neue</vt:lpstr>
      <vt:lpstr>Segoe UI</vt:lpstr>
      <vt:lpstr>Wingdings 2</vt:lpstr>
      <vt:lpstr>Dividend</vt:lpstr>
      <vt:lpstr>PRINTING SPIKE PRIME code</vt:lpstr>
      <vt:lpstr>Lesson Objectives</vt:lpstr>
      <vt:lpstr>Capturing images from the Screen</vt:lpstr>
      <vt:lpstr>HIGH RESOLUTION IMAGES OF CODE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119</cp:revision>
  <dcterms:created xsi:type="dcterms:W3CDTF">2016-07-04T02:35:12Z</dcterms:created>
  <dcterms:modified xsi:type="dcterms:W3CDTF">2023-05-12T19:02:45Z</dcterms:modified>
</cp:coreProperties>
</file>