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Helvetica Neue"/>
      <p:regular r:id="rId21"/>
      <p:bold r:id="rId22"/>
      <p:italic r:id="rId23"/>
      <p:boldItalic r:id="rId24"/>
    </p:embeddedFont>
    <p:embeddedFont>
      <p:font typeface="Gill Sans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jotSpxMOmqD0u80S8WoNcEpRhQ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GillSans-bold.fntdata"/><Relationship Id="rId25" Type="http://schemas.openxmlformats.org/officeDocument/2006/relationships/font" Target="fonts/GillSans-regular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7"/>
          <p:cNvSpPr txBox="1"/>
          <p:nvPr>
            <p:ph type="ctrTitle"/>
          </p:nvPr>
        </p:nvSpPr>
        <p:spPr>
          <a:xfrm>
            <a:off x="242754" y="2676578"/>
            <a:ext cx="8584534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subTitle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rgbClr val="0EAE9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17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4" name="Google Shape;24;p17"/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descr="A picture containing application&#10;&#10;Description automatically generated" id="25" name="Google Shape;2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2649" y="993668"/>
            <a:ext cx="1158461" cy="1158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square&#10;&#10;Description automatically generated" id="26" name="Google Shape;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647" y="993669"/>
            <a:ext cx="1158461" cy="115846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 rot="5400000">
            <a:off x="2148873" y="-946320"/>
            <a:ext cx="4823824" cy="8834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4" name="Google Shape;104;p26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7"/>
          <p:cNvSpPr txBox="1"/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7"/>
          <p:cNvSpPr txBox="1"/>
          <p:nvPr>
            <p:ph idx="1" type="body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0" type="dt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1" name="Google Shape;111;p27"/>
          <p:cNvSpPr txBox="1"/>
          <p:nvPr>
            <p:ph idx="11" type="ftr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/>
          <p:nvPr>
            <p:ph idx="1" type="body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5" name="Google Shape;115;p28"/>
          <p:cNvSpPr txBox="1"/>
          <p:nvPr>
            <p:ph idx="2" type="body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8" name="Google Shape;118;p2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2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" name="Google Shape;120;p28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idx="1" type="body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3" name="Google Shape;123;p29"/>
          <p:cNvSpPr txBox="1"/>
          <p:nvPr>
            <p:ph idx="2" type="body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3" type="body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5" name="Google Shape;125;p29"/>
          <p:cNvSpPr txBox="1"/>
          <p:nvPr>
            <p:ph idx="4" type="body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7" name="Google Shape;127;p29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29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29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4" name="Google Shape;134;p30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30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30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31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1" name="Google Shape;141;p31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31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18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1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1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9"/>
          <p:cNvSpPr txBox="1"/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" type="body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9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1" name="Google Shape;41;p19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9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19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19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19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/>
          <p:nvPr>
            <p:ph idx="1" type="body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2" type="body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20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20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20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5" name="Google Shape;55;p20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20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"/>
          <p:cNvSpPr txBox="1"/>
          <p:nvPr>
            <p:ph idx="1" type="body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9" name="Google Shape;59;p21"/>
          <p:cNvSpPr txBox="1"/>
          <p:nvPr>
            <p:ph idx="2" type="body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3" type="body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1" name="Google Shape;61;p21"/>
          <p:cNvSpPr txBox="1"/>
          <p:nvPr>
            <p:ph idx="4" type="body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21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" name="Google Shape;66;p21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1" name="Google Shape;71;p22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22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22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4" name="Google Shape;74;p22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22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" name="Google Shape;78;p23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0" name="Google Shape;80;p2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23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3" name="Google Shape;83;p2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4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4"/>
          <p:cNvSpPr txBox="1"/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b="0" sz="200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Google Shape;88;p24"/>
          <p:cNvSpPr txBox="1"/>
          <p:nvPr>
            <p:ph idx="2" type="body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89" name="Google Shape;89;p24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0" name="Google Shape;90;p24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/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/>
          <p:nvPr>
            <p:ph idx="2" type="pic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5"/>
          <p:cNvSpPr txBox="1"/>
          <p:nvPr>
            <p:ph idx="1" type="body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6" name="Google Shape;96;p25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7" name="Google Shape;97;p25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⬛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⬛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6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16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6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88409" y="6266485"/>
            <a:ext cx="7599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6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16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242754" y="2676578"/>
            <a:ext cx="8584534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/>
              <a:t>VIEWING SENSOR VALUES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/>
              <a:t>BY SANJAY AND ARVIND SESHAN</a:t>
            </a:r>
            <a:endParaRPr/>
          </a:p>
        </p:txBody>
      </p:sp>
      <p:sp>
        <p:nvSpPr>
          <p:cNvPr id="149" name="Google Shape;149;p1"/>
          <p:cNvSpPr/>
          <p:nvPr/>
        </p:nvSpPr>
        <p:spPr>
          <a:xfrm>
            <a:off x="2621721" y="5901635"/>
            <a:ext cx="3900558" cy="331304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This lesson uses SPIKE 3 software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COLOR SENSOR: DASHBOARD VS API</a:t>
            </a:r>
            <a:endParaRPr/>
          </a:p>
        </p:txBody>
      </p:sp>
      <p:sp>
        <p:nvSpPr>
          <p:cNvPr id="249" name="Google Shape;249;p10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The color sensor API color_sensor.rgbi(port) returns four values, red, green, blue and an overall intensity.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The Knowledge Base as of SP3 v 3.4 does not have documentation on these values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The r,g,b values can be seen on the Dashboard and range from 0-800 by observation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The intensity is not shown on the Dashboard. By testing in a program, the values appear to go from 0 -1024.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Color and Reflection appear to work consistently with the Dashboard.</a:t>
            </a:r>
            <a:endParaRPr/>
          </a:p>
        </p:txBody>
      </p:sp>
      <p:sp>
        <p:nvSpPr>
          <p:cNvPr id="250" name="Google Shape;250;p10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09/25/2023)</a:t>
            </a:r>
            <a:endParaRPr/>
          </a:p>
        </p:txBody>
      </p:sp>
      <p:sp>
        <p:nvSpPr>
          <p:cNvPr id="251" name="Google Shape;251;p10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DISTANCE SENSOR: DASHBOARD VS API</a:t>
            </a:r>
            <a:endParaRPr/>
          </a:p>
        </p:txBody>
      </p:sp>
      <p:sp>
        <p:nvSpPr>
          <p:cNvPr id="258" name="Google Shape;258;p11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When the distance sensor does not sense any object, i.e nothing is within its sensor range, the dashboard shows the maximum value of 200cm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The distance sensor API distance_sensor.distance(port) will return a value of -1 under the same condition. 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The Dashboard shows the distance in CM or IN. This is the same as Blocks, but the Python API returns the distance in </a:t>
            </a:r>
            <a:r>
              <a:rPr b="1" lang="en-US"/>
              <a:t>mm</a:t>
            </a:r>
            <a:r>
              <a:rPr lang="en-US"/>
              <a:t>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To check if an object is closer than 10</a:t>
            </a:r>
            <a:r>
              <a:rPr b="1" lang="en-US"/>
              <a:t>cm</a:t>
            </a:r>
            <a:r>
              <a:rPr lang="en-US"/>
              <a:t>, you have to check that the value is less than 100 </a:t>
            </a:r>
            <a:r>
              <a:rPr b="1" lang="en-US"/>
              <a:t>and</a:t>
            </a:r>
            <a:r>
              <a:rPr lang="en-US"/>
              <a:t> greater than 0. Remember the API returns values in </a:t>
            </a:r>
            <a:r>
              <a:rPr b="1" lang="en-US"/>
              <a:t>mm</a:t>
            </a:r>
            <a:r>
              <a:rPr lang="en-US"/>
              <a:t>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Simply checking “less than 100” is not enough as -1 is also less than 100!</a:t>
            </a:r>
            <a:endParaRPr/>
          </a:p>
        </p:txBody>
      </p:sp>
      <p:sp>
        <p:nvSpPr>
          <p:cNvPr id="259" name="Google Shape;259;p11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09/25/2023)</a:t>
            </a:r>
            <a:endParaRPr/>
          </a:p>
        </p:txBody>
      </p:sp>
      <p:sp>
        <p:nvSpPr>
          <p:cNvPr id="260" name="Google Shape;260;p11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2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FORCE SENSOR: DASHBOARD VS API</a:t>
            </a:r>
            <a:endParaRPr/>
          </a:p>
        </p:txBody>
      </p:sp>
      <p:sp>
        <p:nvSpPr>
          <p:cNvPr id="267" name="Google Shape;267;p12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The Dashboard has an option to show the force in: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 Newtons (FORCE option):  Values range from 0 - 10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deciNewtons (FORCE RAW option): Values range from 0 - 100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The Python API force_sensor.force(port) returns the result in deciNewtons. This is equal to the Dashboard FORCE RAW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The Python API force_sensor.raw(port) returns a value from ~0-700. it is not clearly documented in the KB. It is not represented anywhere on the Dashboard.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268" name="Google Shape;268;p12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09/25/2023)</a:t>
            </a:r>
            <a:endParaRPr/>
          </a:p>
        </p:txBody>
      </p:sp>
      <p:sp>
        <p:nvSpPr>
          <p:cNvPr id="269" name="Google Shape;269;p12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MOTOR: DASHBOARD VS API</a:t>
            </a:r>
            <a:endParaRPr/>
          </a:p>
        </p:txBody>
      </p:sp>
      <p:sp>
        <p:nvSpPr>
          <p:cNvPr id="276" name="Google Shape;276;p13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>
                <a:solidFill>
                  <a:schemeClr val="dk1"/>
                </a:solidFill>
              </a:rPr>
              <a:t>The Dashboard shows motor speed as a percentage. This is the same as in Blocks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>
                <a:solidFill>
                  <a:schemeClr val="dk1"/>
                </a:solidFill>
              </a:rPr>
              <a:t>The Python APIs that </a:t>
            </a:r>
            <a:r>
              <a:rPr b="1" lang="en-US">
                <a:solidFill>
                  <a:schemeClr val="dk1"/>
                </a:solidFill>
              </a:rPr>
              <a:t>input</a:t>
            </a:r>
            <a:r>
              <a:rPr lang="en-US">
                <a:solidFill>
                  <a:schemeClr val="dk1"/>
                </a:solidFill>
              </a:rPr>
              <a:t> velocity defines absolute range values based on the type of motor: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b="0" i="0" lang="en-US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 motor (essential): -660 to 660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b="0" i="0" lang="en-US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Medium motor: -1110 to 1110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b="0" i="0" lang="en-US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 motor: -1050 to 1050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>
                <a:solidFill>
                  <a:schemeClr val="dk1"/>
                </a:solidFill>
              </a:rPr>
              <a:t>The Python API motor.velocity(port) that </a:t>
            </a:r>
            <a:r>
              <a:rPr b="1" lang="en-US">
                <a:solidFill>
                  <a:schemeClr val="dk1"/>
                </a:solidFill>
              </a:rPr>
              <a:t>outputs</a:t>
            </a:r>
            <a:r>
              <a:rPr lang="en-US">
                <a:solidFill>
                  <a:schemeClr val="dk1"/>
                </a:solidFill>
              </a:rPr>
              <a:t> the current velocity appears to return a </a:t>
            </a:r>
            <a:r>
              <a:rPr b="1" lang="en-US">
                <a:solidFill>
                  <a:schemeClr val="dk1"/>
                </a:solidFill>
              </a:rPr>
              <a:t>percentage</a:t>
            </a:r>
            <a:r>
              <a:rPr lang="en-US">
                <a:solidFill>
                  <a:schemeClr val="dk1"/>
                </a:solidFill>
              </a:rPr>
              <a:t>, which is the same as the speed Dashboard value. </a:t>
            </a:r>
            <a:endParaRPr i="0" u="none" strike="noStrike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277" name="Google Shape;277;p13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09/25/2023)</a:t>
            </a:r>
            <a:endParaRPr/>
          </a:p>
        </p:txBody>
      </p:sp>
      <p:sp>
        <p:nvSpPr>
          <p:cNvPr id="278" name="Google Shape;278;p13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WHEN CAN SENSOR DATA </a:t>
            </a:r>
            <a:r>
              <a:rPr lang="en-US"/>
              <a:t>CAN </a:t>
            </a:r>
            <a:r>
              <a:rPr lang="en-US"/>
              <a:t>HELP?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b="1" lang="en-US">
                <a:solidFill>
                  <a:schemeClr val="dk1"/>
                </a:solidFill>
              </a:rPr>
              <a:t>Reduce Guess-and-Check: </a:t>
            </a:r>
            <a:r>
              <a:rPr lang="en-US">
                <a:solidFill>
                  <a:schemeClr val="dk1"/>
                </a:solidFill>
              </a:rPr>
              <a:t>I want my robot to turn a particular amount, but I am not sure how much to turn without guessing.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b="1" lang="en-US"/>
              <a:t>Debug Code: </a:t>
            </a:r>
            <a:r>
              <a:rPr lang="en-US"/>
              <a:t>The robot does not follow the green line like I programmed it to do. Why not? What color does the robot think that green line is? 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b="1" lang="en-US"/>
              <a:t>Check Builds: </a:t>
            </a:r>
            <a:r>
              <a:rPr lang="en-US"/>
              <a:t>I built my robot with the Force sensor a little bit inside the robot. I am not sure that the Force sensor is getting pressed enough. How can I make sure the sensor is getting pressed? 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b="1" lang="en-US"/>
              <a:t>Test Sensors: </a:t>
            </a:r>
            <a:r>
              <a:rPr lang="en-US"/>
              <a:t>I told my robot to stop when the Distance sensor is 20cm away. But it seems to stop earlier. Is the sensor working correctly? How can I see what the Distance sensor sees?</a:t>
            </a:r>
            <a:endParaRPr/>
          </a:p>
        </p:txBody>
      </p:sp>
      <p:sp>
        <p:nvSpPr>
          <p:cNvPr id="285" name="Google Shape;285;p14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09/25/2023)</a:t>
            </a:r>
            <a:endParaRPr/>
          </a:p>
        </p:txBody>
      </p:sp>
      <p:sp>
        <p:nvSpPr>
          <p:cNvPr id="286" name="Google Shape;286;p14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CREDITS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457200" y="1317983"/>
            <a:ext cx="8245474" cy="1145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472"/>
              <a:buChar char="⬛"/>
            </a:pPr>
            <a:r>
              <a:rPr lang="en-US" sz="1600"/>
              <a:t>This lesson was created by Sanjay Seshan and Arvind Seshan for Prime Lessons</a:t>
            </a:r>
            <a:endParaRPr/>
          </a:p>
          <a:p>
            <a:pPr indent="-306000" lvl="0" marL="306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b="0" i="0" lang="en-US" sz="1600" u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Additional contributions by FLL Share &amp; Learn community members.</a:t>
            </a:r>
            <a:endParaRPr sz="1600"/>
          </a:p>
          <a:p>
            <a:pPr indent="-306000" lvl="0" marL="306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 sz="1600"/>
              <a:t>More lessons are available at www.primelessons.org</a:t>
            </a:r>
            <a:endParaRPr/>
          </a:p>
        </p:txBody>
      </p:sp>
      <p:sp>
        <p:nvSpPr>
          <p:cNvPr id="293" name="Google Shape;293;p15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09/25/2023)</a:t>
            </a:r>
            <a:endParaRPr/>
          </a:p>
        </p:txBody>
      </p:sp>
      <p:sp>
        <p:nvSpPr>
          <p:cNvPr id="294" name="Google Shape;294;p15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b="0" i="0" lang="en-US" sz="1200" u="none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b="0" i="0" lang="en-US" sz="12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296" name="Google Shape;296;p15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LESSON OBJECTIVES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155088" y="1140007"/>
            <a:ext cx="8831580" cy="2409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Learn how to view sensor values on SPIKE 3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Learn how the sensor values can </a:t>
            </a:r>
            <a:r>
              <a:rPr b="1" lang="en-US"/>
              <a:t>differ</a:t>
            </a:r>
            <a:r>
              <a:rPr lang="en-US"/>
              <a:t> from the values returned by the SP3 Python API, and how to adjust for those differences.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56" name="Google Shape;156;p2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09/25/2023)</a:t>
            </a:r>
            <a:endParaRPr/>
          </a:p>
        </p:txBody>
      </p:sp>
      <p:sp>
        <p:nvSpPr>
          <p:cNvPr id="157" name="Google Shape;157;p2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logo of a company&#10;&#10;Description automatically generated with medium confidence" id="158" name="Google Shape;15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4880" y="3643553"/>
            <a:ext cx="5747623" cy="983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WHY DO YOU NEED SENSOR DATA?</a:t>
            </a:r>
            <a:endParaRPr/>
          </a:p>
        </p:txBody>
      </p:sp>
      <p:sp>
        <p:nvSpPr>
          <p:cNvPr id="164" name="Google Shape;164;p3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Sensor data can be…. 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Used to help program more easily (no more guess and check!!) 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Used to help program more accurately 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Used to debug code as well as build issues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SPIKE Prime has no screen, but you can still view sensor data using the Hub Dashboard</a:t>
            </a:r>
            <a:endParaRPr/>
          </a:p>
        </p:txBody>
      </p:sp>
      <p:sp>
        <p:nvSpPr>
          <p:cNvPr id="165" name="Google Shape;165;p3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09/25/2023)</a:t>
            </a:r>
            <a:endParaRPr/>
          </a:p>
        </p:txBody>
      </p:sp>
      <p:sp>
        <p:nvSpPr>
          <p:cNvPr id="166" name="Google Shape;166;p3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4"/>
          <p:cNvPicPr preferRelativeResize="0"/>
          <p:nvPr/>
        </p:nvPicPr>
        <p:blipFill rotWithShape="1">
          <a:blip r:embed="rId3">
            <a:alphaModFix/>
          </a:blip>
          <a:srcRect b="0" l="0" r="0" t="4720"/>
          <a:stretch/>
        </p:blipFill>
        <p:spPr>
          <a:xfrm>
            <a:off x="159493" y="1177853"/>
            <a:ext cx="3520970" cy="252104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YOU MUST BE CONNECTED TO HUB</a:t>
            </a:r>
            <a:endParaRPr/>
          </a:p>
        </p:txBody>
      </p:sp>
      <p:sp>
        <p:nvSpPr>
          <p:cNvPr id="173" name="Google Shape;173;p4"/>
          <p:cNvSpPr txBox="1"/>
          <p:nvPr>
            <p:ph idx="1" type="body"/>
          </p:nvPr>
        </p:nvSpPr>
        <p:spPr>
          <a:xfrm>
            <a:off x="3942080" y="1242219"/>
            <a:ext cx="5042427" cy="2756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To view any sensor data, you must first be connected to the Hub (SPIKE Prime or Robot Inventor)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Click on the small Hub icon in a Project in SPIKE Prime or Robot Inventor</a:t>
            </a:r>
            <a:endParaRPr/>
          </a:p>
        </p:txBody>
      </p:sp>
      <p:sp>
        <p:nvSpPr>
          <p:cNvPr id="174" name="Google Shape;174;p4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09/25/2023)</a:t>
            </a:r>
            <a:endParaRPr/>
          </a:p>
        </p:txBody>
      </p:sp>
      <p:sp>
        <p:nvSpPr>
          <p:cNvPr id="175" name="Google Shape;175;p4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4"/>
          <p:cNvSpPr/>
          <p:nvPr/>
        </p:nvSpPr>
        <p:spPr>
          <a:xfrm>
            <a:off x="1245462" y="1374409"/>
            <a:ext cx="325641" cy="312615"/>
          </a:xfrm>
          <a:prstGeom prst="rect">
            <a:avLst/>
          </a:prstGeom>
          <a:noFill/>
          <a:ln cap="flat" cmpd="sng" w="57150">
            <a:solidFill>
              <a:srgbClr val="FFD5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77" name="Google Shape;177;p4"/>
          <p:cNvCxnSpPr/>
          <p:nvPr/>
        </p:nvCxnSpPr>
        <p:spPr>
          <a:xfrm>
            <a:off x="1571103" y="1374409"/>
            <a:ext cx="3000897" cy="2624546"/>
          </a:xfrm>
          <a:prstGeom prst="straightConnector1">
            <a:avLst/>
          </a:prstGeom>
          <a:noFill/>
          <a:ln cap="rnd" cmpd="sng" w="22225">
            <a:solidFill>
              <a:srgbClr val="FFD5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4"/>
          <p:cNvCxnSpPr/>
          <p:nvPr/>
        </p:nvCxnSpPr>
        <p:spPr>
          <a:xfrm>
            <a:off x="1245462" y="1687024"/>
            <a:ext cx="690283" cy="2333565"/>
          </a:xfrm>
          <a:prstGeom prst="straightConnector1">
            <a:avLst/>
          </a:prstGeom>
          <a:noFill/>
          <a:ln cap="rnd" cmpd="sng" w="22225">
            <a:solidFill>
              <a:srgbClr val="FFD5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9" name="Google Shape;17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496" y="4020589"/>
            <a:ext cx="2567196" cy="1998904"/>
          </a:xfrm>
          <a:prstGeom prst="rect">
            <a:avLst/>
          </a:prstGeom>
          <a:noFill/>
          <a:ln cap="flat" cmpd="sng" w="28575">
            <a:solidFill>
              <a:srgbClr val="FFD5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0" name="Google Shape;180;p4"/>
          <p:cNvSpPr/>
          <p:nvPr/>
        </p:nvSpPr>
        <p:spPr>
          <a:xfrm>
            <a:off x="3024745" y="5768340"/>
            <a:ext cx="472967" cy="223898"/>
          </a:xfrm>
          <a:prstGeom prst="rect">
            <a:avLst/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SENSOR VALUES ON PROJECT PAGE</a:t>
            </a:r>
            <a:endParaRPr/>
          </a:p>
        </p:txBody>
      </p:sp>
      <p:sp>
        <p:nvSpPr>
          <p:cNvPr id="186" name="Google Shape;186;p5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09/25/2023)</a:t>
            </a:r>
            <a:endParaRPr/>
          </a:p>
        </p:txBody>
      </p:sp>
      <p:sp>
        <p:nvSpPr>
          <p:cNvPr id="187" name="Google Shape;187;p5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5"/>
          <p:cNvSpPr txBox="1"/>
          <p:nvPr/>
        </p:nvSpPr>
        <p:spPr>
          <a:xfrm>
            <a:off x="175260" y="1396036"/>
            <a:ext cx="8707596" cy="680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Once connected to the Hub, Sensor and Motor Values are visible on the top of each Project page in SPIKE Prime </a:t>
            </a:r>
            <a:endParaRPr/>
          </a:p>
        </p:txBody>
      </p:sp>
      <p:pic>
        <p:nvPicPr>
          <p:cNvPr descr="A screenshot of a computer&#10;&#10;Description automatically generated" id="189" name="Google Shape;18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4280" y="3106036"/>
            <a:ext cx="5345045" cy="1774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logo of a company&#10;&#10;Description automatically generated with medium confidence" id="194" name="Google Shape;19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3394" y="1950911"/>
            <a:ext cx="28956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6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SENSOR VALUES ON DASHBOARD</a:t>
            </a:r>
            <a:endParaRPr/>
          </a:p>
        </p:txBody>
      </p:sp>
      <p:sp>
        <p:nvSpPr>
          <p:cNvPr id="196" name="Google Shape;196;p6"/>
          <p:cNvSpPr txBox="1"/>
          <p:nvPr>
            <p:ph idx="1" type="body"/>
          </p:nvPr>
        </p:nvSpPr>
        <p:spPr>
          <a:xfrm>
            <a:off x="155087" y="1140006"/>
            <a:ext cx="8660921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Clicking on the Hub Icon in either SPIKE Prime takes you to the Hub Dashboard where you can see more sensor data</a:t>
            </a:r>
            <a:endParaRPr/>
          </a:p>
        </p:txBody>
      </p:sp>
      <p:sp>
        <p:nvSpPr>
          <p:cNvPr id="197" name="Google Shape;197;p6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09/25/2023)</a:t>
            </a:r>
            <a:endParaRPr/>
          </a:p>
        </p:txBody>
      </p:sp>
      <p:sp>
        <p:nvSpPr>
          <p:cNvPr id="198" name="Google Shape;198;p6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6"/>
          <p:cNvSpPr/>
          <p:nvPr/>
        </p:nvSpPr>
        <p:spPr>
          <a:xfrm>
            <a:off x="2118254" y="2003007"/>
            <a:ext cx="390525" cy="391108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 screenshot of a computer&#10;&#10;Description automatically generated" id="200" name="Google Shape;20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0394" y="2446211"/>
            <a:ext cx="5667331" cy="3632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phone&#10;&#10;Description automatically generated" id="205" name="Google Shape;20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889" y="3919242"/>
            <a:ext cx="1467202" cy="22371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206" name="Google Shape;20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7541" y="1665196"/>
            <a:ext cx="4247200" cy="170531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7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MORE SENSOR DATA ON THE DASHBOARD</a:t>
            </a:r>
            <a:endParaRPr/>
          </a:p>
        </p:txBody>
      </p:sp>
      <p:sp>
        <p:nvSpPr>
          <p:cNvPr id="208" name="Google Shape;208;p7"/>
          <p:cNvSpPr txBox="1"/>
          <p:nvPr>
            <p:ph idx="1" type="body"/>
          </p:nvPr>
        </p:nvSpPr>
        <p:spPr>
          <a:xfrm>
            <a:off x="155088" y="1140006"/>
            <a:ext cx="4197837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472"/>
              <a:buChar char="⬛"/>
            </a:pPr>
            <a:r>
              <a:rPr lang="en-US" sz="1600"/>
              <a:t>From the Hub Dashboard, you can also see a lot of additional information about each sensor/motor</a:t>
            </a:r>
            <a:endParaRPr/>
          </a:p>
          <a:p>
            <a:pPr indent="-306000" lvl="0" marL="306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 sz="1600"/>
              <a:t>Select the mode using the down arrow</a:t>
            </a:r>
            <a:endParaRPr/>
          </a:p>
          <a:p>
            <a:pPr indent="-306000" lvl="0" marL="306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 sz="1600"/>
              <a:t>You can also see values for the built-in gyro sensor</a:t>
            </a:r>
            <a:endParaRPr/>
          </a:p>
        </p:txBody>
      </p:sp>
      <p:sp>
        <p:nvSpPr>
          <p:cNvPr id="209" name="Google Shape;209;p7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09/25/2023)</a:t>
            </a:r>
            <a:endParaRPr/>
          </a:p>
        </p:txBody>
      </p:sp>
      <p:sp>
        <p:nvSpPr>
          <p:cNvPr id="210" name="Google Shape;210;p7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1" name="Google Shape;21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37578" y="3990026"/>
            <a:ext cx="1784546" cy="2079315"/>
          </a:xfrm>
          <a:prstGeom prst="rect">
            <a:avLst/>
          </a:prstGeom>
          <a:noFill/>
          <a:ln cap="flat" cmpd="sng" w="28575">
            <a:solidFill>
              <a:srgbClr val="FFD5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2" name="Google Shape;212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73576" y="3900662"/>
            <a:ext cx="2219325" cy="2085975"/>
          </a:xfrm>
          <a:prstGeom prst="rect">
            <a:avLst/>
          </a:prstGeom>
          <a:noFill/>
          <a:ln cap="flat" cmpd="sng" w="28575">
            <a:solidFill>
              <a:srgbClr val="FFD5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3" name="Google Shape;213;p7"/>
          <p:cNvSpPr txBox="1"/>
          <p:nvPr/>
        </p:nvSpPr>
        <p:spPr>
          <a:xfrm>
            <a:off x="4467225" y="1215896"/>
            <a:ext cx="15811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Gyro Sensor</a:t>
            </a:r>
            <a:endParaRPr/>
          </a:p>
        </p:txBody>
      </p:sp>
      <p:sp>
        <p:nvSpPr>
          <p:cNvPr id="214" name="Google Shape;214;p7"/>
          <p:cNvSpPr txBox="1"/>
          <p:nvPr/>
        </p:nvSpPr>
        <p:spPr>
          <a:xfrm>
            <a:off x="348658" y="3370511"/>
            <a:ext cx="15811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Color Sensor</a:t>
            </a:r>
            <a:endParaRPr/>
          </a:p>
        </p:txBody>
      </p:sp>
      <p:sp>
        <p:nvSpPr>
          <p:cNvPr id="215" name="Google Shape;215;p7"/>
          <p:cNvSpPr txBox="1"/>
          <p:nvPr/>
        </p:nvSpPr>
        <p:spPr>
          <a:xfrm>
            <a:off x="7268976" y="3598716"/>
            <a:ext cx="15811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Motor</a:t>
            </a:r>
            <a:endParaRPr/>
          </a:p>
        </p:txBody>
      </p:sp>
      <p:sp>
        <p:nvSpPr>
          <p:cNvPr id="216" name="Google Shape;216;p7"/>
          <p:cNvSpPr txBox="1"/>
          <p:nvPr/>
        </p:nvSpPr>
        <p:spPr>
          <a:xfrm>
            <a:off x="2121325" y="3541065"/>
            <a:ext cx="22193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Distance Sensor</a:t>
            </a:r>
            <a:endParaRPr/>
          </a:p>
        </p:txBody>
      </p:sp>
      <p:sp>
        <p:nvSpPr>
          <p:cNvPr id="217" name="Google Shape;217;p7"/>
          <p:cNvSpPr/>
          <p:nvPr/>
        </p:nvSpPr>
        <p:spPr>
          <a:xfrm>
            <a:off x="1256558" y="4399833"/>
            <a:ext cx="263169" cy="18715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8" name="Google Shape;218;p7"/>
          <p:cNvSpPr/>
          <p:nvPr/>
        </p:nvSpPr>
        <p:spPr>
          <a:xfrm>
            <a:off x="7968059" y="4517523"/>
            <a:ext cx="263169" cy="18715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9" name="Google Shape;219;p7"/>
          <p:cNvSpPr/>
          <p:nvPr/>
        </p:nvSpPr>
        <p:spPr>
          <a:xfrm>
            <a:off x="3241696" y="4509817"/>
            <a:ext cx="263169" cy="18715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0" name="Google Shape;220;p7"/>
          <p:cNvSpPr/>
          <p:nvPr/>
        </p:nvSpPr>
        <p:spPr>
          <a:xfrm>
            <a:off x="8324850" y="1759736"/>
            <a:ext cx="263169" cy="18715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 screenshot of a phone&#10;&#10;Description automatically generated" id="221" name="Google Shape;221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58994" y="3929925"/>
            <a:ext cx="1533363" cy="2027447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7"/>
          <p:cNvSpPr/>
          <p:nvPr/>
        </p:nvSpPr>
        <p:spPr>
          <a:xfrm>
            <a:off x="5785206" y="4586989"/>
            <a:ext cx="263169" cy="18715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3" name="Google Shape;223;p7"/>
          <p:cNvSpPr txBox="1"/>
          <p:nvPr/>
        </p:nvSpPr>
        <p:spPr>
          <a:xfrm>
            <a:off x="4700142" y="3551888"/>
            <a:ext cx="22193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Force Sensor</a:t>
            </a:r>
            <a:endParaRPr/>
          </a:p>
        </p:txBody>
      </p:sp>
      <p:sp>
        <p:nvSpPr>
          <p:cNvPr id="224" name="Google Shape;224;p7"/>
          <p:cNvSpPr txBox="1"/>
          <p:nvPr/>
        </p:nvSpPr>
        <p:spPr>
          <a:xfrm>
            <a:off x="4875035" y="5869286"/>
            <a:ext cx="17012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Note: The FORCE is 0 N i.e., 0 Newtons. Not “ON”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SENSOR DATA IS POWERFUL</a:t>
            </a:r>
            <a:endParaRPr/>
          </a:p>
        </p:txBody>
      </p:sp>
      <p:sp>
        <p:nvSpPr>
          <p:cNvPr id="230" name="Google Shape;230;p8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Sensor data can help you program better and also help you debug your code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As you go through the rest of our lessons, you will use this feature often. 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As you complete each challenge, think about how knowing sensor data might help you.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b="1" lang="en-US">
                <a:solidFill>
                  <a:srgbClr val="FF0000"/>
                </a:solidFill>
              </a:rPr>
              <a:t>NOTE</a:t>
            </a:r>
            <a:r>
              <a:rPr lang="en-US"/>
              <a:t>: Unlike Blocks, Python API for SP3 v3.4 returns values that can be </a:t>
            </a:r>
            <a:r>
              <a:rPr b="1" lang="en-US"/>
              <a:t>different</a:t>
            </a:r>
            <a:r>
              <a:rPr lang="en-US"/>
              <a:t> from what you see in the Dashboard. Some are outright confusing.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The next few slides describe the differences and how to adjust for them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Example programs are found in the Sensor lessons.</a:t>
            </a:r>
            <a:endParaRPr/>
          </a:p>
        </p:txBody>
      </p:sp>
      <p:sp>
        <p:nvSpPr>
          <p:cNvPr id="231" name="Google Shape;231;p8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09/25/2023)</a:t>
            </a:r>
            <a:endParaRPr/>
          </a:p>
        </p:txBody>
      </p:sp>
      <p:sp>
        <p:nvSpPr>
          <p:cNvPr id="232" name="Google Shape;232;p8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GYRO: DASHBOARD VS API</a:t>
            </a:r>
            <a:endParaRPr/>
          </a:p>
        </p:txBody>
      </p:sp>
      <p:sp>
        <p:nvSpPr>
          <p:cNvPr id="239" name="Google Shape;239;p9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The gyro sensor in the dashboard shows yaw angle as 0 to179 clockwise, and -1 to -180 counterclockwise. 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The Python API motion_sensor.tilt_angles(port)[0] returns -1to -1799 clockwise, and 0 to 1800 counterclockwise, with a sharp transition at the halfway mark. 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Multiply the API reading by -0.1 to get the same value as in the dashboard.</a:t>
            </a:r>
            <a:endParaRPr/>
          </a:p>
        </p:txBody>
      </p:sp>
      <p:sp>
        <p:nvSpPr>
          <p:cNvPr id="240" name="Google Shape;240;p9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09/25/2023)</a:t>
            </a:r>
            <a:endParaRPr/>
          </a:p>
        </p:txBody>
      </p:sp>
      <p:sp>
        <p:nvSpPr>
          <p:cNvPr id="241" name="Google Shape;241;p9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ircular diagram of a math problem&#10;&#10;Description automatically generated with medium confidence" id="242" name="Google Shape;2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4892" y="3081854"/>
            <a:ext cx="4927600" cy="31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2016-07-04T02:35:12Z</dcterms:created>
  <dc:creator>Srinivasan Seshan</dc:creator>
</cp:coreProperties>
</file>