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90" r:id="rId3"/>
    <p:sldId id="294" r:id="rId4"/>
    <p:sldId id="296" r:id="rId5"/>
    <p:sldId id="295" r:id="rId6"/>
    <p:sldId id="302" r:id="rId7"/>
    <p:sldId id="297" r:id="rId8"/>
    <p:sldId id="298" r:id="rId9"/>
    <p:sldId id="299" r:id="rId10"/>
    <p:sldId id="300" r:id="rId11"/>
    <p:sldId id="301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192" y="9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education.atlassian.net/servicedesk/customer/portal/3/article/36817141835" TargetMode="External"/><Relationship Id="rId2" Type="http://schemas.openxmlformats.org/officeDocument/2006/relationships/hyperlink" Target="https://spikelegacy.legoeducation.com/hubdowngra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SPIKE 2 VS. SPIKE 3 AND DOWNGRADING THE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B24004-372A-8D39-C6F4-43A393A8CD60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4E7D8-47C5-801C-890B-A85E489D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" y="1850632"/>
            <a:ext cx="7772400" cy="43719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38DF0-AF6A-DD1E-6DAD-1F01EF46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3E3190-2D03-FAFF-56C1-3B4FB9F6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2" y="1944526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9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downgrade your hub back to SPIKE 2 (Legacy)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1ADA-157F-BE93-0B89-263138D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Downgrade Your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CC85-74E5-7A34-6B1C-C7984AC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285556"/>
            <a:ext cx="4632065" cy="50826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1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Follow the instructions </a:t>
            </a:r>
            <a:r>
              <a:rPr lang="en-US" b="1" i="0" dirty="0">
                <a:solidFill>
                  <a:srgbClr val="FF0000"/>
                </a:solidFill>
                <a:effectLst/>
                <a:latin typeface="inherit"/>
              </a:rPr>
              <a:t>CAREFULLY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 in the Downgrade tool:</a:t>
            </a:r>
            <a:endParaRPr lang="en-US" b="0" i="0" dirty="0">
              <a:solidFill>
                <a:srgbClr val="050505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50505"/>
                </a:solidFill>
                <a:effectLst/>
                <a:latin typeface="inherit"/>
                <a:hlinkClick r:id="rId2"/>
              </a:rPr>
              <a:t>https://spikelegacy.legoeducation.com/hubdowngrade/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2</a:t>
            </a: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: Go back to or Install the SPIKE App 2, now called SPIKE Legacy App.</a:t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050505"/>
                </a:solidFill>
                <a:effectLst/>
                <a:latin typeface="inherit"/>
              </a:rPr>
              <a:t>STEP 3: Open SPIKE 2 (LEGACY) and Update the Hub as requested in the pop-</a:t>
            </a:r>
            <a:r>
              <a:rPr lang="en-US" b="1" dirty="0">
                <a:solidFill>
                  <a:srgbClr val="050505"/>
                </a:solidFill>
                <a:latin typeface="inherit"/>
              </a:rPr>
              <a:t>up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50505"/>
                </a:solidFill>
                <a:latin typeface="inherit"/>
              </a:rPr>
              <a:t>Your hub will now be a SPIKE 2 Hub.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58FCF-1667-81E5-0A97-1DC3D643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854BD-AF1C-BCF2-8E18-D3D5431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17AA8-E64A-0A55-E34F-92416B514710}"/>
              </a:ext>
            </a:extLst>
          </p:cNvPr>
          <p:cNvSpPr txBox="1"/>
          <p:nvPr/>
        </p:nvSpPr>
        <p:spPr>
          <a:xfrm>
            <a:off x="555171" y="50074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about differences between SPIKE 2 and SPIKE 3 here: (</a:t>
            </a:r>
            <a:r>
              <a:rPr lang="en-US" dirty="0">
                <a:hlinkClick r:id="rId3"/>
              </a:rPr>
              <a:t>https://legoeducation.atlassian.net/</a:t>
            </a:r>
            <a:r>
              <a:rPr lang="en-US" dirty="0" err="1">
                <a:hlinkClick r:id="rId3"/>
              </a:rPr>
              <a:t>servicedesk</a:t>
            </a:r>
            <a:r>
              <a:rPr lang="en-US" dirty="0">
                <a:hlinkClick r:id="rId3"/>
              </a:rPr>
              <a:t>/customer/portal/3/article/36817141835</a:t>
            </a:r>
            <a:r>
              <a:rPr lang="en-US" dirty="0"/>
              <a:t>)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334F6C0-26DC-0820-ED94-05DBEC5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74" y="1285556"/>
            <a:ext cx="2712931" cy="37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C026-BD57-1235-C24B-6361F83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SPIKE 2 PROGRAMS CAN OPEN IN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CD20-EBBA-7762-3C8C-4EFA8DBC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426747" cy="5082601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The Release Notes for SPIKE 3 indicate that you can open your SPIKE 2 (Legacy) code in the SPIKE 3 App. </a:t>
            </a:r>
          </a:p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Note that if you do try to open a SPIKE 2 Legacy project, it does show a pop-up saying that the code will work differently. </a:t>
            </a:r>
          </a:p>
          <a:p>
            <a:r>
              <a:rPr lang="en-US" sz="1600" b="0" i="0" dirty="0">
                <a:solidFill>
                  <a:srgbClr val="050505"/>
                </a:solidFill>
                <a:effectLst/>
                <a:latin typeface="system-ui"/>
              </a:rPr>
              <a:t>Code blocks get changed. Some blocks are removed and some are replaced with alternative blocks that may or may not act the same way as the original code.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CF30-3079-FB59-B83E-962E745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1540-B83E-52A0-D090-91D315C8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F9DD9-4615-4724-D8E1-16B0F4D2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9"/>
          <a:stretch/>
        </p:blipFill>
        <p:spPr>
          <a:xfrm>
            <a:off x="2689003" y="1297817"/>
            <a:ext cx="3257676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B3BFC-892E-13E5-8C05-623ADBDF0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/>
          <a:stretch/>
        </p:blipFill>
        <p:spPr>
          <a:xfrm>
            <a:off x="5992888" y="1160434"/>
            <a:ext cx="2933035" cy="4370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ADEAE-EDB7-F7D6-3EB0-B7EF630590C0}"/>
              </a:ext>
            </a:extLst>
          </p:cNvPr>
          <p:cNvSpPr txBox="1"/>
          <p:nvPr/>
        </p:nvSpPr>
        <p:spPr>
          <a:xfrm>
            <a:off x="2971800" y="543615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Pay close attention to changes made to your code!!!</a:t>
            </a:r>
          </a:p>
        </p:txBody>
      </p:sp>
    </p:spTree>
    <p:extLst>
      <p:ext uri="{BB962C8B-B14F-4D97-AF65-F5344CB8AC3E}">
        <p14:creationId xmlns:p14="http://schemas.microsoft.com/office/powerpoint/2010/main" val="7192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E8D65-B4EA-4D11-AB63-C10A9DF3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301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5D4F2-0B81-C967-A37D-E9EA9EA5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301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B01DE0-ADE8-FD1C-4C91-F056406B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8" y="1850632"/>
            <a:ext cx="7772400" cy="43719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6D1470-396E-5692-D367-9BB031D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43F3-C618-5852-8374-C12849DD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2E306-1497-D7AB-CAE6-21CF515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8" y="185063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6CF-F890-1AF5-E1DF-72FD909F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SPIKE 2 and SPIKE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37A3E-28E4-2BB1-63A4-4156FA01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FE65C-D8B8-514A-269D-C4B90A44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EF17F-6D06-D8AD-BB10-BCFFA8FA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" y="2127088"/>
            <a:ext cx="7772400" cy="43719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F5480-18E8-72D0-87BA-F3D1CEE6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7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1603</TotalTime>
  <Words>556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inherit</vt:lpstr>
      <vt:lpstr>system-ui</vt:lpstr>
      <vt:lpstr>Wingdings 2</vt:lpstr>
      <vt:lpstr>Dividend</vt:lpstr>
      <vt:lpstr>SPIKE 2 VS. SPIKE 3 AND DOWNGRADING THE HUB</vt:lpstr>
      <vt:lpstr>Lesson Objectives</vt:lpstr>
      <vt:lpstr>How to Downgrade Your HUb</vt:lpstr>
      <vt:lpstr>SPIKE 2 PROGRAMS CAN OPEN IN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DIFFERENCES BETWEEN SPIKE 2 and SPIKE 3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164</cp:revision>
  <dcterms:created xsi:type="dcterms:W3CDTF">2016-07-04T02:35:12Z</dcterms:created>
  <dcterms:modified xsi:type="dcterms:W3CDTF">2023-06-23T15:23:17Z</dcterms:modified>
</cp:coreProperties>
</file>