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64"/>
    <p:restoredTop sz="94613"/>
  </p:normalViewPr>
  <p:slideViewPr>
    <p:cSldViewPr snapToGrid="0" snapToObjects="1">
      <p:cViewPr varScale="1">
        <p:scale>
          <a:sx n="135" d="100"/>
          <a:sy n="135" d="100"/>
        </p:scale>
        <p:origin x="8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E4921E5-E39F-C74D-AEF6-6457AA9DE04D}"/>
              </a:ext>
            </a:extLst>
          </p:cNvPr>
          <p:cNvSpPr txBox="1">
            <a:spLocks/>
          </p:cNvSpPr>
          <p:nvPr userDrawn="1"/>
        </p:nvSpPr>
        <p:spPr>
          <a:xfrm>
            <a:off x="6058605" y="357846"/>
            <a:ext cx="2911287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137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6A907-2E4E-BB49-A555-D92D6CD894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38703-6877-8B42-ABB6-B699674928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BC53E-1AC2-4947-AD61-0308D9C0281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45C1AF-D940-5549-BE3F-1AEF3040E7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3E8DA-5551-5141-AFDF-73E6DC5B83F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ABDC9-D93A-5047-B2B8-7D8D17062A3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EF37C-D344-E84C-B8C7-A7182E01AA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25CC5-46CB-1C49-B2EB-75BDBEBA39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61DBA-B025-CD46-9180-777CB915C2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80800A-0FAB-BF48-B8AD-D48B5A39E7C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7642F-60EB-7145-9749-D58B69C585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Lbxe1C1tmb16furagnSViyj1EAitajc/view" TargetMode="External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>
            <a:normAutofit fontScale="90000"/>
          </a:bodyPr>
          <a:lstStyle/>
          <a:p>
            <a:pPr algn="l" rtl="0"/>
            <a:r>
              <a:rPr lang="nl-NL" dirty="0"/>
              <a:t>EEN SPIKE PRIME- VAN ROBOTUITVINDERONTWERP GEMAAKT IN CAD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75669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DOOR SANJAY EN ARVIND SESHAN</a:t>
            </a:r>
          </a:p>
          <a:p>
            <a:pPr algn="l" rtl="0"/>
            <a:r>
              <a:rPr lang="nl-NL" dirty="0"/>
              <a:t>vertaalde roy </a:t>
            </a:r>
            <a:r>
              <a:rPr lang="nl-NL" dirty="0" err="1"/>
              <a:t>krikke</a:t>
            </a:r>
            <a:r>
              <a:rPr lang="nl-NL" dirty="0"/>
              <a:t> en Henriëtte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KREDIETEN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pPr algn="l" rtl="0"/>
            <a:r>
              <a:rPr lang="nl-NL" dirty="0"/>
              <a:t>Deze les is gemaakt door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nl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voor Prime</a:t>
            </a:r>
            <a:r>
              <a:rPr lang="nl-NL" dirty="0" err="1"/>
              <a:t>Lessen</a:t>
            </a:r>
            <a:endParaRPr lang="nl-NL" dirty="0"/>
          </a:p>
          <a:p>
            <a:pPr algn="l" rtl="0"/>
            <a:r>
              <a:rPr lang="nl-NL" dirty="0"/>
              <a:t>Deze lessen zijn door Roy Krikke en Henriëtte van Dorp Vertaald in het Engels Meer lessen zijn beschikbaar op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dirty="0"/>
              <a:t>Copyright © 2023 Prime Lessons (primelessons.org) CC-BY-NC-SA.</a:t>
            </a:r>
            <a:r>
              <a:rPr lang="en-US"/>
              <a:t>(Laatst gewijzigd: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 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Dit werk is gelicentieerd onder 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Commons-toeschrijving-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Niet-commercieel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DeelGelijk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4.0 Internationale licentie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Robot</a:t>
            </a:r>
            <a:r>
              <a:rPr lang="en-US" dirty="0" err="1"/>
              <a:t>ontwerp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pPr algn="l" rtl="0"/>
            <a:r>
              <a:rPr lang="nl-NL" dirty="0"/>
              <a:t>Het kan handig zijn om uw robot vooraf te ontwerpen of uw ontwerp te kunnen documenteren.</a:t>
            </a:r>
            <a:endParaRPr lang="en-US" dirty="0"/>
          </a:p>
          <a:p>
            <a:pPr algn="l" rtl="0"/>
            <a:r>
              <a:rPr lang="nl-NL" dirty="0"/>
              <a:t>U kunt nu een SPIKE Prime robot of </a:t>
            </a:r>
            <a:r>
              <a:rPr lang="en-US" dirty="0"/>
              <a:t>Robot Inventor </a:t>
            </a:r>
            <a:r>
              <a:rPr lang="nl-NL" dirty="0"/>
              <a:t>ontwerpen met </a:t>
            </a:r>
            <a:r>
              <a:rPr lang="nl-NL" dirty="0" err="1"/>
              <a:t>Bricklink’s</a:t>
            </a:r>
            <a:r>
              <a:rPr lang="nl-NL" dirty="0"/>
              <a:t> Studio 2.0</a:t>
            </a:r>
            <a:endParaRPr lang="en-US" dirty="0"/>
          </a:p>
          <a:p>
            <a:pPr algn="l" rtl="0"/>
            <a:r>
              <a:rPr lang="en-US" dirty="0"/>
              <a:t>Met Studio 2.0 kunt u hoogwaardige weergaven van uw robot maken</a:t>
            </a:r>
          </a:p>
          <a:p>
            <a:pPr algn="l" rtl="0"/>
            <a:r>
              <a:rPr lang="en-US" dirty="0"/>
              <a:t>U kunt dezelfde software ook gebruiken om bouwinstructies te genereren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501686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Droid Bot IV gemaakt in Studio 2.0</a:t>
            </a:r>
          </a:p>
        </p:txBody>
      </p:sp>
      <p:pic>
        <p:nvPicPr>
          <p:cNvPr id="11" name="Picture 10" descr="A picture containing toy, cake, truck, indoor  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  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Stap 1: DOWNLOAD EN INSTALLEER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671368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dirty="0"/>
              <a:t>STAP 2: Installeer EEN AANGEPASTE ONDERDELENPAKKET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Ga naar de </a:t>
            </a:r>
            <a:r>
              <a:rPr lang="en-US" dirty="0" err="1"/>
              <a:t>volgende</a:t>
            </a:r>
            <a:r>
              <a:rPr lang="en-US" dirty="0"/>
              <a:t> folder en download het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CustomParts</a:t>
            </a:r>
            <a:r>
              <a:rPr lang="en-US" dirty="0"/>
              <a:t> folder </a:t>
            </a:r>
            <a:r>
              <a:rPr lang="en-US" dirty="0" err="1"/>
              <a:t>voor</a:t>
            </a:r>
            <a:r>
              <a:rPr lang="en-US" dirty="0"/>
              <a:t> SPIKE Prime of MINDSTORMS 51515 (gemaakt door </a:t>
            </a:r>
            <a:r>
              <a:rPr lang="en-US" dirty="0" err="1"/>
              <a:t>PhiloHurbain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Het bevat alle elektronica en de nieuwe LEGO-elementen in de set in beide sets</a:t>
            </a:r>
          </a:p>
          <a:p>
            <a:pPr algn="l" rtl="0"/>
            <a:r>
              <a:rPr lang="en-US" dirty="0">
                <a:hlinkClick r:id="rId2"/>
              </a:rPr>
              <a:t>https://drive.google.com/open?id=17YU4BkiRdbmpHFgSegkDYvc21wq5MSJi</a:t>
            </a:r>
            <a:r>
              <a:rPr lang="en-US" dirty="0"/>
              <a:t>. (SPIKE Prime)</a:t>
            </a:r>
          </a:p>
          <a:p>
            <a:pPr algn="l" rtl="0"/>
            <a:r>
              <a:rPr lang="en-US" dirty="0">
                <a:hlinkClick r:id="rId3"/>
              </a:rPr>
              <a:t>https://drive.google.com/file/d/1OLbxe1C1tmb16furagnSViyj1EAitajc/view</a:t>
            </a:r>
            <a:r>
              <a:rPr lang="en-US" dirty="0"/>
              <a:t>(MINDSTORMS 51515)</a:t>
            </a:r>
          </a:p>
          <a:p>
            <a:pPr algn="l" rtl="0"/>
            <a:r>
              <a:rPr lang="en-US" dirty="0"/>
              <a:t>Pak de inhoud uit en plaats deze in C:\Users\{your username}\AppData\Local\Stud.io </a:t>
            </a:r>
          </a:p>
          <a:p>
            <a:pPr algn="l" rtl="0"/>
            <a:r>
              <a:rPr lang="en-US" dirty="0"/>
              <a:t>Spike Prime- en/of 51515-onderdelen zijn dan beschikbaar in het Custom Parts </a:t>
            </a:r>
            <a:r>
              <a:rPr lang="en-US" dirty="0" err="1"/>
              <a:t>palet</a:t>
            </a:r>
            <a:r>
              <a:rPr lang="en-US" dirty="0"/>
              <a:t> van Studio.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Voor Mac-installaties: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Ga naar je thuismap en klik op Shift + Command + &gt; om verborgen bestanden te bekijken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Ga naar lokaal/delen/</a:t>
            </a:r>
            <a:r>
              <a:rPr lang="en-US" sz="1800" dirty="0" err="1"/>
              <a:t>studio</a:t>
            </a:r>
            <a:r>
              <a:rPr lang="en-US" sz="1800" dirty="0"/>
              <a:t>en pak de hierboven gelinkte deelbestanden uit in die map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586527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dirty="0"/>
              <a:t>STAP 2:  ALTERNATIEVE METHODE (*Heeft enkele bugs)</a:t>
            </a:r>
          </a:p>
        </p:txBody>
      </p:sp>
      <p:pic>
        <p:nvPicPr>
          <p:cNvPr id="7" name="Content Placeholder 6" descr="A screenshot of a cell phone  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/>
              <a:t>Copyright © 2020 Prime Lessons (primelessons.org) CC-BY-NC-SA. (Laatste bewerking: 14-12-2020)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  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  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  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1. Selecteer Config in het pull-down menu</a:t>
            </a:r>
          </a:p>
          <a:p>
            <a:pPr algn="l" rtl="0"/>
            <a:r>
              <a:rPr lang="en-US" dirty="0"/>
              <a:t>2. Selecteer in Custom Palettes menu een 3. </a:t>
            </a:r>
            <a:br>
              <a:rPr lang="en-US" dirty="0"/>
            </a:br>
            <a:r>
              <a:rPr lang="en-US" dirty="0" err="1"/>
              <a:t>Manier</a:t>
            </a:r>
            <a:r>
              <a:rPr lang="en-US" dirty="0"/>
              <a:t> om een ​​nieuw palet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4. Selecteer een officiële LEGO-set importeren</a:t>
            </a:r>
          </a:p>
          <a:p>
            <a:pPr algn="l" rtl="0"/>
            <a:r>
              <a:rPr lang="en-US" dirty="0"/>
              <a:t>5. Voer het setnummer in (45678 en 45680</a:t>
            </a:r>
            <a:r>
              <a:rPr lang="en-US" i="1" dirty="0"/>
              <a:t>)</a:t>
            </a:r>
          </a:p>
          <a:p>
            <a:pPr algn="l" rtl="0"/>
            <a:r>
              <a:rPr lang="en-US" dirty="0"/>
              <a:t>6. Importeer de elementen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032143" y="5304962"/>
            <a:ext cx="387454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i="1" dirty="0"/>
              <a:t>* Opmerking: vanaf 14 december 2020 kan deze methode de SPIKE Prime-elektronica niet importeren. Hopelijk lost Studio dit op.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STAP 3: GEBRUIK VAN DE NIEUWE ELEMENTEN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Selecteer onderdelen uit CUSTOM of gebruik het SET NUMBER/NAME dat u hebt geïmporteerd.</a:t>
            </a:r>
          </a:p>
          <a:p>
            <a:pPr algn="l" rtl="0"/>
            <a:r>
              <a:rPr lang="en-US" sz="1600" dirty="0"/>
              <a:t>De onderdelen uit die collectie verschijnen hieronder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666655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9" name="Picture 8" descr="A screenshot of a computer  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20" y="1981467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Selecteer Aangepast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1984800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Selecteer Nummer instellen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Je kunt nu SPIKE Prime </a:t>
            </a:r>
            <a:r>
              <a:rPr lang="en-US" dirty="0" err="1"/>
              <a:t>componenten</a:t>
            </a:r>
            <a:r>
              <a:rPr lang="en-US" dirty="0"/>
              <a:t> naar het canvas slepen en ermee bouwen, net als elk ander onderdeel.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TIPS VOOR HET GEBRUIK VAN STUDIO 2.0</a:t>
            </a:r>
          </a:p>
        </p:txBody>
      </p:sp>
      <p:pic>
        <p:nvPicPr>
          <p:cNvPr id="17" name="Content Placeholder 16" descr="A screen shot of a computer  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421558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 err="1"/>
              <a:t>Schakel</a:t>
            </a:r>
            <a:r>
              <a:rPr lang="en-US" sz="1600" b="1" dirty="0"/>
              <a:t> Snap in</a:t>
            </a:r>
            <a:r>
              <a:rPr lang="en-US" sz="1600" dirty="0"/>
              <a:t>– meer zoals LDD en gemakkelijker voor beginners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/>
              <a:t>Importeer veelgebruikte sets</a:t>
            </a:r>
            <a:r>
              <a:rPr lang="en-US" sz="1600" dirty="0"/>
              <a:t>(bijv. EV3 45444 en SPIKE Prime 45678), zodat u over de basisonderdelen beschikt zonder dat u namen en nummers hoeft op te zoeken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 err="1"/>
              <a:t>Verander</a:t>
            </a:r>
            <a:r>
              <a:rPr lang="en-US" sz="1600" b="1" dirty="0"/>
              <a:t> </a:t>
            </a:r>
            <a:r>
              <a:rPr lang="en-US" sz="1600" b="1" dirty="0" err="1"/>
              <a:t>kleuren</a:t>
            </a:r>
            <a:r>
              <a:rPr lang="en-US" sz="1600" b="1" dirty="0"/>
              <a:t> </a:t>
            </a:r>
            <a:r>
              <a:rPr lang="en-US" sz="1600" dirty="0" err="1"/>
              <a:t>gebruik</a:t>
            </a:r>
            <a:r>
              <a:rPr lang="en-US" sz="1600" dirty="0"/>
              <a:t> van het kleurenpalet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/>
              <a:t>Voeg gaandeweg stappen toe. </a:t>
            </a:r>
            <a:r>
              <a:rPr lang="en-US" sz="1600" dirty="0"/>
              <a:t>Als u onderdelen in de volgorde toevoegt dan logisch is, is het gemakkelijker om in stappen bouwinstructies te maken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BASISBOUWTIPS</a:t>
            </a:r>
          </a:p>
        </p:txBody>
      </p:sp>
      <p:pic>
        <p:nvPicPr>
          <p:cNvPr id="18" name="Content Placeholder 17" descr="A screen shot of a computer  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553533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Sleep componenten van de linkerkolom naar het canvas.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Om een ​​item te roteren, klikt u op een element (het wordt gemarkeerd) en gebruikt u vervolgens de pijltoetsen om de richting ervan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wijzigen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Als u de hoek van een element wilt wijzigen, gebruikt u de </a:t>
            </a:r>
            <a:r>
              <a:rPr lang="en-US" b="1" dirty="0"/>
              <a:t>Hinge tool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Als je twee stukken met elkaar wilt verbinden, als je dat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b="1" dirty="0"/>
              <a:t>Snap tool </a:t>
            </a:r>
            <a:r>
              <a:rPr lang="en-US" dirty="0" err="1"/>
              <a:t>ingeschakeld</a:t>
            </a:r>
            <a:r>
              <a:rPr lang="en-US" dirty="0"/>
              <a:t>, zullen de stukken correct in elkaar passen als je ze dicht bij elkaar brengt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BASISBOUWINSTRUCTIES MAKEN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5511113" cy="365125"/>
          </a:xfrm>
        </p:spPr>
        <p:txBody>
          <a:bodyPr/>
          <a:lstStyle/>
          <a:p>
            <a:pPr algn="l" rtl="0"/>
            <a:r>
              <a:rPr lang="en-US" dirty="0"/>
              <a:t>Copyright © 2020 Prime Lessons (primelessons.org) CC-BY-NC-SA. (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9" y="1267722"/>
            <a:ext cx="460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Terwijl u elementen toevoegt, worden ze toegevoegd aan stap 1 in de rechterkolom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Voeg nieuwe stappen toe en verplaats elementen zoals je nodig hebt met je muis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Als u Step View selecteert, ziet u elke keer dat u op een stapnummer klikt, alleen de nieuwe elementen van die stap</a:t>
            </a:r>
          </a:p>
          <a:p>
            <a:pPr algn="l" rtl="0"/>
            <a:endParaRPr lang="en-US" dirty="0"/>
          </a:p>
        </p:txBody>
      </p:sp>
      <p:pic>
        <p:nvPicPr>
          <p:cNvPr id="10" name="Picture 9" descr="A screenshot of a computer  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98733" y="439810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21684" y="4286877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557295"/>
            <a:ext cx="837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Zodra alle elementen in Stappen zijn geplaatst, kunt u op Instructies in de bovenste balk klikken om de daadwerkelijke stappen op te maken </a:t>
            </a:r>
            <a:r>
              <a:rPr lang="en-US" dirty="0" err="1"/>
              <a:t>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een</a:t>
            </a:r>
            <a:r>
              <a:rPr lang="en-US" dirty="0"/>
              <a:t> PDF te genereren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617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nl-NL" dirty="0"/>
              <a:t>Als u kleinere </a:t>
            </a:r>
            <a:r>
              <a:rPr lang="nl-NL" dirty="0" err="1"/>
              <a:t>submodellen</a:t>
            </a:r>
            <a:r>
              <a:rPr lang="nl-NL" dirty="0"/>
              <a:t> binnen het grotere model wilt maken, markeer dan alle gewenste onderdelen in het </a:t>
            </a:r>
            <a:r>
              <a:rPr lang="nl-NL" dirty="0" err="1"/>
              <a:t>submodel</a:t>
            </a:r>
            <a:r>
              <a:rPr lang="nl-NL" dirty="0"/>
              <a:t> en klik met de rechtermuisknop om “</a:t>
            </a:r>
            <a:r>
              <a:rPr lang="nl-NL" dirty="0" err="1"/>
              <a:t>submodel</a:t>
            </a:r>
            <a:r>
              <a:rPr lang="nl-NL" dirty="0"/>
              <a:t>” te kiezen. U kunt nu alleen stappen voor dit </a:t>
            </a:r>
            <a:r>
              <a:rPr lang="nl-NL" dirty="0" err="1"/>
              <a:t>submodel</a:t>
            </a:r>
            <a:r>
              <a:rPr lang="nl-NL" dirty="0"/>
              <a:t> maken.</a:t>
            </a:r>
            <a:endParaRPr lang="en-US" dirty="0"/>
          </a:p>
        </p:txBody>
      </p:sp>
      <p:pic>
        <p:nvPicPr>
          <p:cNvPr id="18" name="Picture 17" descr="A picture containing purple, pink, computer, sitting  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0106" y="3935213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20" name="Picture 19" descr="A close up of electronics  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761</TotalTime>
  <Words>902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EEN SPIKE PRIME- VAN ROBOTUITVINDERONTWERP GEMAAKT IN CAD</vt:lpstr>
      <vt:lpstr>Robotontwerp</vt:lpstr>
      <vt:lpstr>Stap 1: DOWNLOAD EN INSTALLEER SOFTWARE</vt:lpstr>
      <vt:lpstr>STAP 2: Installeer EEN AANGEPASTE ONDERDELENPAKKET</vt:lpstr>
      <vt:lpstr>STAP 2:  ALTERNATIEVE METHODE (*Heeft enkele bugs)</vt:lpstr>
      <vt:lpstr>STAP 3: GEBRUIK VAN DE NIEUWE ELEMENTEN</vt:lpstr>
      <vt:lpstr>TIPS VOOR HET GEBRUIK VAN STUDIO 2.0</vt:lpstr>
      <vt:lpstr>BASISBOUWTIPS</vt:lpstr>
      <vt:lpstr>BASISBOUWINSTRUCTIES MAKEN</vt:lpstr>
      <vt:lpstr>KREDIETEN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roy</cp:lastModifiedBy>
  <cp:revision>66</cp:revision>
  <dcterms:created xsi:type="dcterms:W3CDTF">2019-12-31T03:18:51Z</dcterms:created>
  <dcterms:modified xsi:type="dcterms:W3CDTF">2023-09-13T20:21:34Z</dcterms:modified>
</cp:coreProperties>
</file>