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6858000" cy="9144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2382" y="6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43454" y="685800"/>
            <a:ext cx="2571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3193205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78d12fea5_0_0:notes"/>
          <p:cNvSpPr>
            <a:spLocks noGrp="1" noRot="1" noChangeAspect="1"/>
          </p:cNvSpPr>
          <p:nvPr>
            <p:ph type="sldImg" idx="2"/>
          </p:nvPr>
        </p:nvSpPr>
        <p:spPr>
          <a:xfrm>
            <a:off x="2143454" y="685800"/>
            <a:ext cx="2571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78d12fe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8429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aee922b3ca_0_18: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aee922b3c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9203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ec7f6b029_0_0: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ec7f6b02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643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ec7f6b029_0_12: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ec7f6b02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7129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adc5b90ebf_1_0: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adc5b90eb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9814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aec7f6b029_0_39: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aec7f6b02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8340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aec7f6b029_0_66:notes"/>
          <p:cNvSpPr>
            <a:spLocks noGrp="1" noRot="1" noChangeAspect="1"/>
          </p:cNvSpPr>
          <p:nvPr>
            <p:ph type="sldImg" idx="2"/>
          </p:nvPr>
        </p:nvSpPr>
        <p:spPr>
          <a:xfrm>
            <a:off x="2143454" y="685800"/>
            <a:ext cx="2571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aec7f6b029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7923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aecd18658d_1_1: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aecd18658d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85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aecd18658d_1_19: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aecd18658d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1048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4337f21e4b_0_31: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4337f21e4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6682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4337f21e4b_0_47: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24337f21e4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0734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a78b6295a9_0_55: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a78b6295a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411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a78b6295a9_0_24: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a78b6295a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9603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a78b6295a9_0_71: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a78b6295a9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0813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a78b6295a9_0_97: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a78b6295a9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9621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adc5b90ebf_3_21: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adc5b90ebf_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3462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aee922b3ca_0_0: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aee922b3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3836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4337f21e4b_0_1: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4337f21e4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4944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adc5b90ebf_3_0: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dc5b90eb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3449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3781" y="1323689"/>
            <a:ext cx="6390300" cy="3649200"/>
          </a:xfrm>
          <a:prstGeom prst="rect">
            <a:avLst/>
          </a:prstGeom>
        </p:spPr>
        <p:txBody>
          <a:bodyPr spcFirstLastPara="1" wrap="square" lIns="111775" tIns="111775" rIns="111775" bIns="111775" anchor="b" anchorCtr="0">
            <a:noAutofit/>
          </a:bodyPr>
          <a:lstStyle>
            <a:lvl1pPr lvl="0" algn="ctr">
              <a:spcBef>
                <a:spcPts val="0"/>
              </a:spcBef>
              <a:spcAft>
                <a:spcPts val="0"/>
              </a:spcAft>
              <a:buSzPts val="6300"/>
              <a:buNone/>
              <a:defRPr sz="6300"/>
            </a:lvl1pPr>
            <a:lvl2pPr lvl="1" algn="ctr">
              <a:spcBef>
                <a:spcPts val="0"/>
              </a:spcBef>
              <a:spcAft>
                <a:spcPts val="0"/>
              </a:spcAft>
              <a:buSzPts val="6300"/>
              <a:buNone/>
              <a:defRPr sz="6300"/>
            </a:lvl2pPr>
            <a:lvl3pPr lvl="2" algn="ctr">
              <a:spcBef>
                <a:spcPts val="0"/>
              </a:spcBef>
              <a:spcAft>
                <a:spcPts val="0"/>
              </a:spcAft>
              <a:buSzPts val="6300"/>
              <a:buNone/>
              <a:defRPr sz="6300"/>
            </a:lvl3pPr>
            <a:lvl4pPr lvl="3" algn="ctr">
              <a:spcBef>
                <a:spcPts val="0"/>
              </a:spcBef>
              <a:spcAft>
                <a:spcPts val="0"/>
              </a:spcAft>
              <a:buSzPts val="6300"/>
              <a:buNone/>
              <a:defRPr sz="6300"/>
            </a:lvl4pPr>
            <a:lvl5pPr lvl="4" algn="ctr">
              <a:spcBef>
                <a:spcPts val="0"/>
              </a:spcBef>
              <a:spcAft>
                <a:spcPts val="0"/>
              </a:spcAft>
              <a:buSzPts val="6300"/>
              <a:buNone/>
              <a:defRPr sz="6300"/>
            </a:lvl5pPr>
            <a:lvl6pPr lvl="5" algn="ctr">
              <a:spcBef>
                <a:spcPts val="0"/>
              </a:spcBef>
              <a:spcAft>
                <a:spcPts val="0"/>
              </a:spcAft>
              <a:buSzPts val="6300"/>
              <a:buNone/>
              <a:defRPr sz="6300"/>
            </a:lvl6pPr>
            <a:lvl7pPr lvl="6" algn="ctr">
              <a:spcBef>
                <a:spcPts val="0"/>
              </a:spcBef>
              <a:spcAft>
                <a:spcPts val="0"/>
              </a:spcAft>
              <a:buSzPts val="6300"/>
              <a:buNone/>
              <a:defRPr sz="6300"/>
            </a:lvl7pPr>
            <a:lvl8pPr lvl="7" algn="ctr">
              <a:spcBef>
                <a:spcPts val="0"/>
              </a:spcBef>
              <a:spcAft>
                <a:spcPts val="0"/>
              </a:spcAft>
              <a:buSzPts val="6300"/>
              <a:buNone/>
              <a:defRPr sz="6300"/>
            </a:lvl8pPr>
            <a:lvl9pPr lvl="8" algn="ctr">
              <a:spcBef>
                <a:spcPts val="0"/>
              </a:spcBef>
              <a:spcAft>
                <a:spcPts val="0"/>
              </a:spcAft>
              <a:buSzPts val="6300"/>
              <a:buNone/>
              <a:defRPr sz="6300"/>
            </a:lvl9pPr>
          </a:lstStyle>
          <a:p>
            <a:endParaRPr/>
          </a:p>
        </p:txBody>
      </p:sp>
      <p:sp>
        <p:nvSpPr>
          <p:cNvPr id="11" name="Google Shape;11;p2"/>
          <p:cNvSpPr txBox="1">
            <a:spLocks noGrp="1"/>
          </p:cNvSpPr>
          <p:nvPr>
            <p:ph type="subTitle" idx="1"/>
          </p:nvPr>
        </p:nvSpPr>
        <p:spPr>
          <a:xfrm>
            <a:off x="233775" y="5038444"/>
            <a:ext cx="6390300" cy="1409100"/>
          </a:xfrm>
          <a:prstGeom prst="rect">
            <a:avLst/>
          </a:prstGeom>
        </p:spPr>
        <p:txBody>
          <a:bodyPr spcFirstLastPara="1" wrap="square" lIns="111775" tIns="111775" rIns="111775" bIns="111775" anchor="t" anchorCtr="0">
            <a:noAutofit/>
          </a:bodyPr>
          <a:lstStyle>
            <a:lvl1pPr lvl="0" algn="ctr">
              <a:lnSpc>
                <a:spcPct val="100000"/>
              </a:lnSpc>
              <a:spcBef>
                <a:spcPts val="0"/>
              </a:spcBef>
              <a:spcAft>
                <a:spcPts val="0"/>
              </a:spcAft>
              <a:buSzPts val="3400"/>
              <a:buNone/>
              <a:defRPr sz="3400"/>
            </a:lvl1pPr>
            <a:lvl2pPr lvl="1" algn="ctr">
              <a:lnSpc>
                <a:spcPct val="100000"/>
              </a:lnSpc>
              <a:spcBef>
                <a:spcPts val="0"/>
              </a:spcBef>
              <a:spcAft>
                <a:spcPts val="0"/>
              </a:spcAft>
              <a:buSzPts val="3400"/>
              <a:buNone/>
              <a:defRPr sz="3400"/>
            </a:lvl2pPr>
            <a:lvl3pPr lvl="2" algn="ctr">
              <a:lnSpc>
                <a:spcPct val="100000"/>
              </a:lnSpc>
              <a:spcBef>
                <a:spcPts val="0"/>
              </a:spcBef>
              <a:spcAft>
                <a:spcPts val="0"/>
              </a:spcAft>
              <a:buSzPts val="3400"/>
              <a:buNone/>
              <a:defRPr sz="3400"/>
            </a:lvl3pPr>
            <a:lvl4pPr lvl="3" algn="ctr">
              <a:lnSpc>
                <a:spcPct val="100000"/>
              </a:lnSpc>
              <a:spcBef>
                <a:spcPts val="0"/>
              </a:spcBef>
              <a:spcAft>
                <a:spcPts val="0"/>
              </a:spcAft>
              <a:buSzPts val="3400"/>
              <a:buNone/>
              <a:defRPr sz="3400"/>
            </a:lvl4pPr>
            <a:lvl5pPr lvl="4" algn="ctr">
              <a:lnSpc>
                <a:spcPct val="100000"/>
              </a:lnSpc>
              <a:spcBef>
                <a:spcPts val="0"/>
              </a:spcBef>
              <a:spcAft>
                <a:spcPts val="0"/>
              </a:spcAft>
              <a:buSzPts val="3400"/>
              <a:buNone/>
              <a:defRPr sz="3400"/>
            </a:lvl5pPr>
            <a:lvl6pPr lvl="5" algn="ctr">
              <a:lnSpc>
                <a:spcPct val="100000"/>
              </a:lnSpc>
              <a:spcBef>
                <a:spcPts val="0"/>
              </a:spcBef>
              <a:spcAft>
                <a:spcPts val="0"/>
              </a:spcAft>
              <a:buSzPts val="3400"/>
              <a:buNone/>
              <a:defRPr sz="3400"/>
            </a:lvl6pPr>
            <a:lvl7pPr lvl="6" algn="ctr">
              <a:lnSpc>
                <a:spcPct val="100000"/>
              </a:lnSpc>
              <a:spcBef>
                <a:spcPts val="0"/>
              </a:spcBef>
              <a:spcAft>
                <a:spcPts val="0"/>
              </a:spcAft>
              <a:buSzPts val="3400"/>
              <a:buNone/>
              <a:defRPr sz="3400"/>
            </a:lvl7pPr>
            <a:lvl8pPr lvl="7" algn="ctr">
              <a:lnSpc>
                <a:spcPct val="100000"/>
              </a:lnSpc>
              <a:spcBef>
                <a:spcPts val="0"/>
              </a:spcBef>
              <a:spcAft>
                <a:spcPts val="0"/>
              </a:spcAft>
              <a:buSzPts val="3400"/>
              <a:buNone/>
              <a:defRPr sz="3400"/>
            </a:lvl8pPr>
            <a:lvl9pPr lvl="8" algn="ctr">
              <a:lnSpc>
                <a:spcPct val="100000"/>
              </a:lnSpc>
              <a:spcBef>
                <a:spcPts val="0"/>
              </a:spcBef>
              <a:spcAft>
                <a:spcPts val="0"/>
              </a:spcAft>
              <a:buSzPts val="3400"/>
              <a:buNone/>
              <a:defRPr sz="3400"/>
            </a:lvl9pPr>
          </a:lstStyle>
          <a:p>
            <a:endParaRPr/>
          </a:p>
        </p:txBody>
      </p:sp>
      <p:sp>
        <p:nvSpPr>
          <p:cNvPr id="12" name="Google Shape;12;p2"/>
          <p:cNvSpPr txBox="1">
            <a:spLocks noGrp="1"/>
          </p:cNvSpPr>
          <p:nvPr>
            <p:ph type="sldNum" idx="12"/>
          </p:nvPr>
        </p:nvSpPr>
        <p:spPr>
          <a:xfrm>
            <a:off x="6354343" y="8290163"/>
            <a:ext cx="411900" cy="699600"/>
          </a:xfrm>
          <a:prstGeom prst="rect">
            <a:avLst/>
          </a:prstGeom>
        </p:spPr>
        <p:txBody>
          <a:bodyPr spcFirstLastPara="1" wrap="square" lIns="111775" tIns="111775" rIns="111775" bIns="1117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33775" y="1966444"/>
            <a:ext cx="6390300" cy="3490800"/>
          </a:xfrm>
          <a:prstGeom prst="rect">
            <a:avLst/>
          </a:prstGeom>
        </p:spPr>
        <p:txBody>
          <a:bodyPr spcFirstLastPara="1" wrap="square" lIns="111775" tIns="111775" rIns="111775" bIns="111775" anchor="b" anchorCtr="0">
            <a:noAutofit/>
          </a:bodyPr>
          <a:lstStyle>
            <a:lvl1pPr lvl="0" algn="ctr">
              <a:spcBef>
                <a:spcPts val="0"/>
              </a:spcBef>
              <a:spcAft>
                <a:spcPts val="0"/>
              </a:spcAft>
              <a:buSzPts val="14700"/>
              <a:buNone/>
              <a:defRPr sz="14700"/>
            </a:lvl1pPr>
            <a:lvl2pPr lvl="1" algn="ctr">
              <a:spcBef>
                <a:spcPts val="0"/>
              </a:spcBef>
              <a:spcAft>
                <a:spcPts val="0"/>
              </a:spcAft>
              <a:buSzPts val="14700"/>
              <a:buNone/>
              <a:defRPr sz="14700"/>
            </a:lvl2pPr>
            <a:lvl3pPr lvl="2" algn="ctr">
              <a:spcBef>
                <a:spcPts val="0"/>
              </a:spcBef>
              <a:spcAft>
                <a:spcPts val="0"/>
              </a:spcAft>
              <a:buSzPts val="14700"/>
              <a:buNone/>
              <a:defRPr sz="14700"/>
            </a:lvl3pPr>
            <a:lvl4pPr lvl="3" algn="ctr">
              <a:spcBef>
                <a:spcPts val="0"/>
              </a:spcBef>
              <a:spcAft>
                <a:spcPts val="0"/>
              </a:spcAft>
              <a:buSzPts val="14700"/>
              <a:buNone/>
              <a:defRPr sz="14700"/>
            </a:lvl4pPr>
            <a:lvl5pPr lvl="4" algn="ctr">
              <a:spcBef>
                <a:spcPts val="0"/>
              </a:spcBef>
              <a:spcAft>
                <a:spcPts val="0"/>
              </a:spcAft>
              <a:buSzPts val="14700"/>
              <a:buNone/>
              <a:defRPr sz="14700"/>
            </a:lvl5pPr>
            <a:lvl6pPr lvl="5" algn="ctr">
              <a:spcBef>
                <a:spcPts val="0"/>
              </a:spcBef>
              <a:spcAft>
                <a:spcPts val="0"/>
              </a:spcAft>
              <a:buSzPts val="14700"/>
              <a:buNone/>
              <a:defRPr sz="14700"/>
            </a:lvl6pPr>
            <a:lvl7pPr lvl="6" algn="ctr">
              <a:spcBef>
                <a:spcPts val="0"/>
              </a:spcBef>
              <a:spcAft>
                <a:spcPts val="0"/>
              </a:spcAft>
              <a:buSzPts val="14700"/>
              <a:buNone/>
              <a:defRPr sz="14700"/>
            </a:lvl7pPr>
            <a:lvl8pPr lvl="7" algn="ctr">
              <a:spcBef>
                <a:spcPts val="0"/>
              </a:spcBef>
              <a:spcAft>
                <a:spcPts val="0"/>
              </a:spcAft>
              <a:buSzPts val="14700"/>
              <a:buNone/>
              <a:defRPr sz="14700"/>
            </a:lvl8pPr>
            <a:lvl9pPr lvl="8" algn="ctr">
              <a:spcBef>
                <a:spcPts val="0"/>
              </a:spcBef>
              <a:spcAft>
                <a:spcPts val="0"/>
              </a:spcAft>
              <a:buSzPts val="14700"/>
              <a:buNone/>
              <a:defRPr sz="14700"/>
            </a:lvl9pPr>
          </a:lstStyle>
          <a:p>
            <a:r>
              <a:t>xx%</a:t>
            </a:r>
          </a:p>
        </p:txBody>
      </p:sp>
      <p:sp>
        <p:nvSpPr>
          <p:cNvPr id="46" name="Google Shape;46;p11"/>
          <p:cNvSpPr txBox="1">
            <a:spLocks noGrp="1"/>
          </p:cNvSpPr>
          <p:nvPr>
            <p:ph type="body" idx="1"/>
          </p:nvPr>
        </p:nvSpPr>
        <p:spPr>
          <a:xfrm>
            <a:off x="233775" y="5603956"/>
            <a:ext cx="6390300" cy="2312400"/>
          </a:xfrm>
          <a:prstGeom prst="rect">
            <a:avLst/>
          </a:prstGeom>
        </p:spPr>
        <p:txBody>
          <a:bodyPr spcFirstLastPara="1" wrap="square" lIns="111775" tIns="111775" rIns="111775" bIns="111775" anchor="t" anchorCtr="0">
            <a:noAutofit/>
          </a:bodyPr>
          <a:lstStyle>
            <a:lvl1pPr marL="457200" lvl="0" indent="-368300" algn="ctr">
              <a:spcBef>
                <a:spcPts val="0"/>
              </a:spcBef>
              <a:spcAft>
                <a:spcPts val="0"/>
              </a:spcAft>
              <a:buSzPts val="2200"/>
              <a:buChar char="●"/>
              <a:defRPr/>
            </a:lvl1pPr>
            <a:lvl2pPr marL="914400" lvl="1" indent="-336550" algn="ctr">
              <a:spcBef>
                <a:spcPts val="2000"/>
              </a:spcBef>
              <a:spcAft>
                <a:spcPts val="0"/>
              </a:spcAft>
              <a:buSzPts val="1700"/>
              <a:buChar char="○"/>
              <a:defRPr/>
            </a:lvl2pPr>
            <a:lvl3pPr marL="1371600" lvl="2" indent="-336550" algn="ctr">
              <a:spcBef>
                <a:spcPts val="2000"/>
              </a:spcBef>
              <a:spcAft>
                <a:spcPts val="0"/>
              </a:spcAft>
              <a:buSzPts val="1700"/>
              <a:buChar char="■"/>
              <a:defRPr/>
            </a:lvl3pPr>
            <a:lvl4pPr marL="1828800" lvl="3" indent="-336550" algn="ctr">
              <a:spcBef>
                <a:spcPts val="2000"/>
              </a:spcBef>
              <a:spcAft>
                <a:spcPts val="0"/>
              </a:spcAft>
              <a:buSzPts val="1700"/>
              <a:buChar char="●"/>
              <a:defRPr/>
            </a:lvl4pPr>
            <a:lvl5pPr marL="2286000" lvl="4" indent="-336550" algn="ctr">
              <a:spcBef>
                <a:spcPts val="2000"/>
              </a:spcBef>
              <a:spcAft>
                <a:spcPts val="0"/>
              </a:spcAft>
              <a:buSzPts val="1700"/>
              <a:buChar char="○"/>
              <a:defRPr/>
            </a:lvl5pPr>
            <a:lvl6pPr marL="2743200" lvl="5" indent="-336550" algn="ctr">
              <a:spcBef>
                <a:spcPts val="2000"/>
              </a:spcBef>
              <a:spcAft>
                <a:spcPts val="0"/>
              </a:spcAft>
              <a:buSzPts val="1700"/>
              <a:buChar char="■"/>
              <a:defRPr/>
            </a:lvl6pPr>
            <a:lvl7pPr marL="3200400" lvl="6" indent="-336550" algn="ctr">
              <a:spcBef>
                <a:spcPts val="2000"/>
              </a:spcBef>
              <a:spcAft>
                <a:spcPts val="0"/>
              </a:spcAft>
              <a:buSzPts val="1700"/>
              <a:buChar char="●"/>
              <a:defRPr/>
            </a:lvl7pPr>
            <a:lvl8pPr marL="3657600" lvl="7" indent="-336550" algn="ctr">
              <a:spcBef>
                <a:spcPts val="2000"/>
              </a:spcBef>
              <a:spcAft>
                <a:spcPts val="0"/>
              </a:spcAft>
              <a:buSzPts val="1700"/>
              <a:buChar char="○"/>
              <a:defRPr/>
            </a:lvl8pPr>
            <a:lvl9pPr marL="4114800" lvl="8" indent="-336550" algn="ctr">
              <a:spcBef>
                <a:spcPts val="2000"/>
              </a:spcBef>
              <a:spcAft>
                <a:spcPts val="2000"/>
              </a:spcAft>
              <a:buSzPts val="1700"/>
              <a:buChar char="■"/>
              <a:defRPr/>
            </a:lvl9pPr>
          </a:lstStyle>
          <a:p>
            <a:endParaRPr/>
          </a:p>
        </p:txBody>
      </p:sp>
      <p:sp>
        <p:nvSpPr>
          <p:cNvPr id="47" name="Google Shape;47;p11"/>
          <p:cNvSpPr txBox="1">
            <a:spLocks noGrp="1"/>
          </p:cNvSpPr>
          <p:nvPr>
            <p:ph type="sldNum" idx="12"/>
          </p:nvPr>
        </p:nvSpPr>
        <p:spPr>
          <a:xfrm>
            <a:off x="6354343" y="8290163"/>
            <a:ext cx="411900" cy="699600"/>
          </a:xfrm>
          <a:prstGeom prst="rect">
            <a:avLst/>
          </a:prstGeom>
        </p:spPr>
        <p:txBody>
          <a:bodyPr spcFirstLastPara="1" wrap="square" lIns="111775" tIns="111775" rIns="111775" bIns="1117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6354343" y="8290163"/>
            <a:ext cx="411900" cy="699600"/>
          </a:xfrm>
          <a:prstGeom prst="rect">
            <a:avLst/>
          </a:prstGeom>
        </p:spPr>
        <p:txBody>
          <a:bodyPr spcFirstLastPara="1" wrap="square" lIns="111775" tIns="111775" rIns="111775" bIns="1117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3775" y="3823733"/>
            <a:ext cx="6390300" cy="1496400"/>
          </a:xfrm>
          <a:prstGeom prst="rect">
            <a:avLst/>
          </a:prstGeom>
        </p:spPr>
        <p:txBody>
          <a:bodyPr spcFirstLastPara="1" wrap="square" lIns="111775" tIns="111775" rIns="111775" bIns="111775" anchor="ctr" anchorCtr="0">
            <a:noAutofit/>
          </a:bodyPr>
          <a:lstStyle>
            <a:lvl1pPr lvl="0" algn="ctr">
              <a:spcBef>
                <a:spcPts val="0"/>
              </a:spcBef>
              <a:spcAft>
                <a:spcPts val="0"/>
              </a:spcAft>
              <a:buSzPts val="4400"/>
              <a:buNone/>
              <a:defRPr sz="4400"/>
            </a:lvl1pPr>
            <a:lvl2pPr lvl="1" algn="ctr">
              <a:spcBef>
                <a:spcPts val="0"/>
              </a:spcBef>
              <a:spcAft>
                <a:spcPts val="0"/>
              </a:spcAft>
              <a:buSzPts val="4400"/>
              <a:buNone/>
              <a:defRPr sz="4400"/>
            </a:lvl2pPr>
            <a:lvl3pPr lvl="2" algn="ctr">
              <a:spcBef>
                <a:spcPts val="0"/>
              </a:spcBef>
              <a:spcAft>
                <a:spcPts val="0"/>
              </a:spcAft>
              <a:buSzPts val="4400"/>
              <a:buNone/>
              <a:defRPr sz="4400"/>
            </a:lvl3pPr>
            <a:lvl4pPr lvl="3" algn="ctr">
              <a:spcBef>
                <a:spcPts val="0"/>
              </a:spcBef>
              <a:spcAft>
                <a:spcPts val="0"/>
              </a:spcAft>
              <a:buSzPts val="4400"/>
              <a:buNone/>
              <a:defRPr sz="4400"/>
            </a:lvl4pPr>
            <a:lvl5pPr lvl="4" algn="ctr">
              <a:spcBef>
                <a:spcPts val="0"/>
              </a:spcBef>
              <a:spcAft>
                <a:spcPts val="0"/>
              </a:spcAft>
              <a:buSzPts val="4400"/>
              <a:buNone/>
              <a:defRPr sz="4400"/>
            </a:lvl5pPr>
            <a:lvl6pPr lvl="5" algn="ctr">
              <a:spcBef>
                <a:spcPts val="0"/>
              </a:spcBef>
              <a:spcAft>
                <a:spcPts val="0"/>
              </a:spcAft>
              <a:buSzPts val="4400"/>
              <a:buNone/>
              <a:defRPr sz="4400"/>
            </a:lvl6pPr>
            <a:lvl7pPr lvl="6" algn="ctr">
              <a:spcBef>
                <a:spcPts val="0"/>
              </a:spcBef>
              <a:spcAft>
                <a:spcPts val="0"/>
              </a:spcAft>
              <a:buSzPts val="4400"/>
              <a:buNone/>
              <a:defRPr sz="4400"/>
            </a:lvl7pPr>
            <a:lvl8pPr lvl="7" algn="ctr">
              <a:spcBef>
                <a:spcPts val="0"/>
              </a:spcBef>
              <a:spcAft>
                <a:spcPts val="0"/>
              </a:spcAft>
              <a:buSzPts val="4400"/>
              <a:buNone/>
              <a:defRPr sz="4400"/>
            </a:lvl8pPr>
            <a:lvl9pPr lvl="8" algn="ctr">
              <a:spcBef>
                <a:spcPts val="0"/>
              </a:spcBef>
              <a:spcAft>
                <a:spcPts val="0"/>
              </a:spcAft>
              <a:buSzPts val="4400"/>
              <a:buNone/>
              <a:defRPr sz="4400"/>
            </a:lvl9pPr>
          </a:lstStyle>
          <a:p>
            <a:endParaRPr/>
          </a:p>
        </p:txBody>
      </p:sp>
      <p:sp>
        <p:nvSpPr>
          <p:cNvPr id="15" name="Google Shape;15;p3"/>
          <p:cNvSpPr txBox="1">
            <a:spLocks noGrp="1"/>
          </p:cNvSpPr>
          <p:nvPr>
            <p:ph type="sldNum" idx="12"/>
          </p:nvPr>
        </p:nvSpPr>
        <p:spPr>
          <a:xfrm>
            <a:off x="6354343" y="8290163"/>
            <a:ext cx="411900" cy="699600"/>
          </a:xfrm>
          <a:prstGeom prst="rect">
            <a:avLst/>
          </a:prstGeom>
        </p:spPr>
        <p:txBody>
          <a:bodyPr spcFirstLastPara="1" wrap="square" lIns="111775" tIns="111775" rIns="111775" bIns="1117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33775" y="791156"/>
            <a:ext cx="6390300" cy="1018200"/>
          </a:xfrm>
          <a:prstGeom prst="rect">
            <a:avLst/>
          </a:prstGeom>
        </p:spPr>
        <p:txBody>
          <a:bodyPr spcFirstLastPara="1" wrap="square" lIns="111775" tIns="111775" rIns="111775" bIns="111775" anchor="t" anchorCtr="0">
            <a:no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18" name="Google Shape;18;p4"/>
          <p:cNvSpPr txBox="1">
            <a:spLocks noGrp="1"/>
          </p:cNvSpPr>
          <p:nvPr>
            <p:ph type="body" idx="1"/>
          </p:nvPr>
        </p:nvSpPr>
        <p:spPr>
          <a:xfrm>
            <a:off x="233775" y="2048844"/>
            <a:ext cx="6390300" cy="6073500"/>
          </a:xfrm>
          <a:prstGeom prst="rect">
            <a:avLst/>
          </a:prstGeom>
        </p:spPr>
        <p:txBody>
          <a:bodyPr spcFirstLastPara="1" wrap="square" lIns="111775" tIns="111775" rIns="111775" bIns="111775" anchor="t" anchorCtr="0">
            <a:noAutofit/>
          </a:bodyPr>
          <a:lstStyle>
            <a:lvl1pPr marL="457200" lvl="0" indent="-368300">
              <a:spcBef>
                <a:spcPts val="0"/>
              </a:spcBef>
              <a:spcAft>
                <a:spcPts val="0"/>
              </a:spcAft>
              <a:buSzPts val="2200"/>
              <a:buChar char="●"/>
              <a:defRPr/>
            </a:lvl1pPr>
            <a:lvl2pPr marL="914400" lvl="1" indent="-336550">
              <a:spcBef>
                <a:spcPts val="2000"/>
              </a:spcBef>
              <a:spcAft>
                <a:spcPts val="0"/>
              </a:spcAft>
              <a:buSzPts val="1700"/>
              <a:buChar char="○"/>
              <a:defRPr/>
            </a:lvl2pPr>
            <a:lvl3pPr marL="1371600" lvl="2" indent="-336550">
              <a:spcBef>
                <a:spcPts val="2000"/>
              </a:spcBef>
              <a:spcAft>
                <a:spcPts val="0"/>
              </a:spcAft>
              <a:buSzPts val="1700"/>
              <a:buChar char="■"/>
              <a:defRPr/>
            </a:lvl3pPr>
            <a:lvl4pPr marL="1828800" lvl="3" indent="-336550">
              <a:spcBef>
                <a:spcPts val="2000"/>
              </a:spcBef>
              <a:spcAft>
                <a:spcPts val="0"/>
              </a:spcAft>
              <a:buSzPts val="1700"/>
              <a:buChar char="●"/>
              <a:defRPr/>
            </a:lvl4pPr>
            <a:lvl5pPr marL="2286000" lvl="4" indent="-336550">
              <a:spcBef>
                <a:spcPts val="2000"/>
              </a:spcBef>
              <a:spcAft>
                <a:spcPts val="0"/>
              </a:spcAft>
              <a:buSzPts val="1700"/>
              <a:buChar char="○"/>
              <a:defRPr/>
            </a:lvl5pPr>
            <a:lvl6pPr marL="2743200" lvl="5" indent="-336550">
              <a:spcBef>
                <a:spcPts val="2000"/>
              </a:spcBef>
              <a:spcAft>
                <a:spcPts val="0"/>
              </a:spcAft>
              <a:buSzPts val="1700"/>
              <a:buChar char="■"/>
              <a:defRPr/>
            </a:lvl6pPr>
            <a:lvl7pPr marL="3200400" lvl="6" indent="-336550">
              <a:spcBef>
                <a:spcPts val="2000"/>
              </a:spcBef>
              <a:spcAft>
                <a:spcPts val="0"/>
              </a:spcAft>
              <a:buSzPts val="1700"/>
              <a:buChar char="●"/>
              <a:defRPr/>
            </a:lvl7pPr>
            <a:lvl8pPr marL="3657600" lvl="7" indent="-336550">
              <a:spcBef>
                <a:spcPts val="2000"/>
              </a:spcBef>
              <a:spcAft>
                <a:spcPts val="0"/>
              </a:spcAft>
              <a:buSzPts val="1700"/>
              <a:buChar char="○"/>
              <a:defRPr/>
            </a:lvl8pPr>
            <a:lvl9pPr marL="4114800" lvl="8" indent="-336550">
              <a:spcBef>
                <a:spcPts val="2000"/>
              </a:spcBef>
              <a:spcAft>
                <a:spcPts val="2000"/>
              </a:spcAft>
              <a:buSzPts val="1700"/>
              <a:buChar char="■"/>
              <a:defRPr/>
            </a:lvl9pPr>
          </a:lstStyle>
          <a:p>
            <a:endParaRPr/>
          </a:p>
        </p:txBody>
      </p:sp>
      <p:sp>
        <p:nvSpPr>
          <p:cNvPr id="19" name="Google Shape;19;p4"/>
          <p:cNvSpPr txBox="1">
            <a:spLocks noGrp="1"/>
          </p:cNvSpPr>
          <p:nvPr>
            <p:ph type="sldNum" idx="12"/>
          </p:nvPr>
        </p:nvSpPr>
        <p:spPr>
          <a:xfrm>
            <a:off x="6354343" y="8290163"/>
            <a:ext cx="411900" cy="699600"/>
          </a:xfrm>
          <a:prstGeom prst="rect">
            <a:avLst/>
          </a:prstGeom>
        </p:spPr>
        <p:txBody>
          <a:bodyPr spcFirstLastPara="1" wrap="square" lIns="111775" tIns="111775" rIns="111775" bIns="1117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33775" y="791156"/>
            <a:ext cx="6390300" cy="1018200"/>
          </a:xfrm>
          <a:prstGeom prst="rect">
            <a:avLst/>
          </a:prstGeom>
        </p:spPr>
        <p:txBody>
          <a:bodyPr spcFirstLastPara="1" wrap="square" lIns="111775" tIns="111775" rIns="111775" bIns="111775" anchor="t" anchorCtr="0">
            <a:no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22" name="Google Shape;22;p5"/>
          <p:cNvSpPr txBox="1">
            <a:spLocks noGrp="1"/>
          </p:cNvSpPr>
          <p:nvPr>
            <p:ph type="body" idx="1"/>
          </p:nvPr>
        </p:nvSpPr>
        <p:spPr>
          <a:xfrm>
            <a:off x="233775" y="2048844"/>
            <a:ext cx="2999700" cy="6073500"/>
          </a:xfrm>
          <a:prstGeom prst="rect">
            <a:avLst/>
          </a:prstGeom>
        </p:spPr>
        <p:txBody>
          <a:bodyPr spcFirstLastPara="1" wrap="square" lIns="111775" tIns="111775" rIns="111775" bIns="111775" anchor="t" anchorCtr="0">
            <a:noAutofit/>
          </a:bodyPr>
          <a:lstStyle>
            <a:lvl1pPr marL="457200" lvl="0" indent="-336550">
              <a:spcBef>
                <a:spcPts val="0"/>
              </a:spcBef>
              <a:spcAft>
                <a:spcPts val="0"/>
              </a:spcAft>
              <a:buSzPts val="1700"/>
              <a:buChar char="●"/>
              <a:defRPr sz="1700"/>
            </a:lvl1pPr>
            <a:lvl2pPr marL="914400" lvl="1" indent="-323850">
              <a:spcBef>
                <a:spcPts val="2000"/>
              </a:spcBef>
              <a:spcAft>
                <a:spcPts val="0"/>
              </a:spcAft>
              <a:buSzPts val="1500"/>
              <a:buChar char="○"/>
              <a:defRPr sz="1500"/>
            </a:lvl2pPr>
            <a:lvl3pPr marL="1371600" lvl="2" indent="-323850">
              <a:spcBef>
                <a:spcPts val="2000"/>
              </a:spcBef>
              <a:spcAft>
                <a:spcPts val="0"/>
              </a:spcAft>
              <a:buSzPts val="1500"/>
              <a:buChar char="■"/>
              <a:defRPr sz="1500"/>
            </a:lvl3pPr>
            <a:lvl4pPr marL="1828800" lvl="3" indent="-323850">
              <a:spcBef>
                <a:spcPts val="2000"/>
              </a:spcBef>
              <a:spcAft>
                <a:spcPts val="0"/>
              </a:spcAft>
              <a:buSzPts val="1500"/>
              <a:buChar char="●"/>
              <a:defRPr sz="1500"/>
            </a:lvl4pPr>
            <a:lvl5pPr marL="2286000" lvl="4" indent="-323850">
              <a:spcBef>
                <a:spcPts val="2000"/>
              </a:spcBef>
              <a:spcAft>
                <a:spcPts val="0"/>
              </a:spcAft>
              <a:buSzPts val="1500"/>
              <a:buChar char="○"/>
              <a:defRPr sz="1500"/>
            </a:lvl5pPr>
            <a:lvl6pPr marL="2743200" lvl="5" indent="-323850">
              <a:spcBef>
                <a:spcPts val="2000"/>
              </a:spcBef>
              <a:spcAft>
                <a:spcPts val="0"/>
              </a:spcAft>
              <a:buSzPts val="1500"/>
              <a:buChar char="■"/>
              <a:defRPr sz="1500"/>
            </a:lvl6pPr>
            <a:lvl7pPr marL="3200400" lvl="6" indent="-323850">
              <a:spcBef>
                <a:spcPts val="2000"/>
              </a:spcBef>
              <a:spcAft>
                <a:spcPts val="0"/>
              </a:spcAft>
              <a:buSzPts val="1500"/>
              <a:buChar char="●"/>
              <a:defRPr sz="1500"/>
            </a:lvl7pPr>
            <a:lvl8pPr marL="3657600" lvl="7" indent="-323850">
              <a:spcBef>
                <a:spcPts val="2000"/>
              </a:spcBef>
              <a:spcAft>
                <a:spcPts val="0"/>
              </a:spcAft>
              <a:buSzPts val="1500"/>
              <a:buChar char="○"/>
              <a:defRPr sz="1500"/>
            </a:lvl8pPr>
            <a:lvl9pPr marL="4114800" lvl="8" indent="-323850">
              <a:spcBef>
                <a:spcPts val="2000"/>
              </a:spcBef>
              <a:spcAft>
                <a:spcPts val="2000"/>
              </a:spcAft>
              <a:buSzPts val="1500"/>
              <a:buChar char="■"/>
              <a:defRPr sz="1500"/>
            </a:lvl9pPr>
          </a:lstStyle>
          <a:p>
            <a:endParaRPr/>
          </a:p>
        </p:txBody>
      </p:sp>
      <p:sp>
        <p:nvSpPr>
          <p:cNvPr id="23" name="Google Shape;23;p5"/>
          <p:cNvSpPr txBox="1">
            <a:spLocks noGrp="1"/>
          </p:cNvSpPr>
          <p:nvPr>
            <p:ph type="body" idx="2"/>
          </p:nvPr>
        </p:nvSpPr>
        <p:spPr>
          <a:xfrm>
            <a:off x="3624300" y="2048844"/>
            <a:ext cx="2999700" cy="6073500"/>
          </a:xfrm>
          <a:prstGeom prst="rect">
            <a:avLst/>
          </a:prstGeom>
        </p:spPr>
        <p:txBody>
          <a:bodyPr spcFirstLastPara="1" wrap="square" lIns="111775" tIns="111775" rIns="111775" bIns="111775" anchor="t" anchorCtr="0">
            <a:noAutofit/>
          </a:bodyPr>
          <a:lstStyle>
            <a:lvl1pPr marL="457200" lvl="0" indent="-336550">
              <a:spcBef>
                <a:spcPts val="0"/>
              </a:spcBef>
              <a:spcAft>
                <a:spcPts val="0"/>
              </a:spcAft>
              <a:buSzPts val="1700"/>
              <a:buChar char="●"/>
              <a:defRPr sz="1700"/>
            </a:lvl1pPr>
            <a:lvl2pPr marL="914400" lvl="1" indent="-323850">
              <a:spcBef>
                <a:spcPts val="2000"/>
              </a:spcBef>
              <a:spcAft>
                <a:spcPts val="0"/>
              </a:spcAft>
              <a:buSzPts val="1500"/>
              <a:buChar char="○"/>
              <a:defRPr sz="1500"/>
            </a:lvl2pPr>
            <a:lvl3pPr marL="1371600" lvl="2" indent="-323850">
              <a:spcBef>
                <a:spcPts val="2000"/>
              </a:spcBef>
              <a:spcAft>
                <a:spcPts val="0"/>
              </a:spcAft>
              <a:buSzPts val="1500"/>
              <a:buChar char="■"/>
              <a:defRPr sz="1500"/>
            </a:lvl3pPr>
            <a:lvl4pPr marL="1828800" lvl="3" indent="-323850">
              <a:spcBef>
                <a:spcPts val="2000"/>
              </a:spcBef>
              <a:spcAft>
                <a:spcPts val="0"/>
              </a:spcAft>
              <a:buSzPts val="1500"/>
              <a:buChar char="●"/>
              <a:defRPr sz="1500"/>
            </a:lvl4pPr>
            <a:lvl5pPr marL="2286000" lvl="4" indent="-323850">
              <a:spcBef>
                <a:spcPts val="2000"/>
              </a:spcBef>
              <a:spcAft>
                <a:spcPts val="0"/>
              </a:spcAft>
              <a:buSzPts val="1500"/>
              <a:buChar char="○"/>
              <a:defRPr sz="1500"/>
            </a:lvl5pPr>
            <a:lvl6pPr marL="2743200" lvl="5" indent="-323850">
              <a:spcBef>
                <a:spcPts val="2000"/>
              </a:spcBef>
              <a:spcAft>
                <a:spcPts val="0"/>
              </a:spcAft>
              <a:buSzPts val="1500"/>
              <a:buChar char="■"/>
              <a:defRPr sz="1500"/>
            </a:lvl6pPr>
            <a:lvl7pPr marL="3200400" lvl="6" indent="-323850">
              <a:spcBef>
                <a:spcPts val="2000"/>
              </a:spcBef>
              <a:spcAft>
                <a:spcPts val="0"/>
              </a:spcAft>
              <a:buSzPts val="1500"/>
              <a:buChar char="●"/>
              <a:defRPr sz="1500"/>
            </a:lvl7pPr>
            <a:lvl8pPr marL="3657600" lvl="7" indent="-323850">
              <a:spcBef>
                <a:spcPts val="2000"/>
              </a:spcBef>
              <a:spcAft>
                <a:spcPts val="0"/>
              </a:spcAft>
              <a:buSzPts val="1500"/>
              <a:buChar char="○"/>
              <a:defRPr sz="1500"/>
            </a:lvl8pPr>
            <a:lvl9pPr marL="4114800" lvl="8" indent="-323850">
              <a:spcBef>
                <a:spcPts val="2000"/>
              </a:spcBef>
              <a:spcAft>
                <a:spcPts val="2000"/>
              </a:spcAft>
              <a:buSzPts val="1500"/>
              <a:buChar char="■"/>
              <a:defRPr sz="1500"/>
            </a:lvl9pPr>
          </a:lstStyle>
          <a:p>
            <a:endParaRPr/>
          </a:p>
        </p:txBody>
      </p:sp>
      <p:sp>
        <p:nvSpPr>
          <p:cNvPr id="24" name="Google Shape;24;p5"/>
          <p:cNvSpPr txBox="1">
            <a:spLocks noGrp="1"/>
          </p:cNvSpPr>
          <p:nvPr>
            <p:ph type="sldNum" idx="12"/>
          </p:nvPr>
        </p:nvSpPr>
        <p:spPr>
          <a:xfrm>
            <a:off x="6354343" y="8290163"/>
            <a:ext cx="411900" cy="699600"/>
          </a:xfrm>
          <a:prstGeom prst="rect">
            <a:avLst/>
          </a:prstGeom>
        </p:spPr>
        <p:txBody>
          <a:bodyPr spcFirstLastPara="1" wrap="square" lIns="111775" tIns="111775" rIns="111775" bIns="1117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33775" y="791156"/>
            <a:ext cx="6390300" cy="1018200"/>
          </a:xfrm>
          <a:prstGeom prst="rect">
            <a:avLst/>
          </a:prstGeom>
        </p:spPr>
        <p:txBody>
          <a:bodyPr spcFirstLastPara="1" wrap="square" lIns="111775" tIns="111775" rIns="111775" bIns="111775" anchor="t" anchorCtr="0">
            <a:no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27" name="Google Shape;27;p6"/>
          <p:cNvSpPr txBox="1">
            <a:spLocks noGrp="1"/>
          </p:cNvSpPr>
          <p:nvPr>
            <p:ph type="sldNum" idx="12"/>
          </p:nvPr>
        </p:nvSpPr>
        <p:spPr>
          <a:xfrm>
            <a:off x="6354343" y="8290163"/>
            <a:ext cx="411900" cy="699600"/>
          </a:xfrm>
          <a:prstGeom prst="rect">
            <a:avLst/>
          </a:prstGeom>
        </p:spPr>
        <p:txBody>
          <a:bodyPr spcFirstLastPara="1" wrap="square" lIns="111775" tIns="111775" rIns="111775" bIns="1117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33775" y="987733"/>
            <a:ext cx="2106000" cy="1343400"/>
          </a:xfrm>
          <a:prstGeom prst="rect">
            <a:avLst/>
          </a:prstGeom>
        </p:spPr>
        <p:txBody>
          <a:bodyPr spcFirstLastPara="1" wrap="square" lIns="111775" tIns="111775" rIns="111775" bIns="111775" anchor="b" anchorCtr="0">
            <a:noAutofit/>
          </a:bodyPr>
          <a:lstStyle>
            <a:lvl1pPr lvl="0">
              <a:spcBef>
                <a:spcPts val="0"/>
              </a:spcBef>
              <a:spcAft>
                <a:spcPts val="0"/>
              </a:spcAft>
              <a:buSzPts val="2900"/>
              <a:buNone/>
              <a:defRPr sz="2900"/>
            </a:lvl1pPr>
            <a:lvl2pPr lvl="1">
              <a:spcBef>
                <a:spcPts val="0"/>
              </a:spcBef>
              <a:spcAft>
                <a:spcPts val="0"/>
              </a:spcAft>
              <a:buSzPts val="2900"/>
              <a:buNone/>
              <a:defRPr sz="2900"/>
            </a:lvl2pPr>
            <a:lvl3pPr lvl="2">
              <a:spcBef>
                <a:spcPts val="0"/>
              </a:spcBef>
              <a:spcAft>
                <a:spcPts val="0"/>
              </a:spcAft>
              <a:buSzPts val="2900"/>
              <a:buNone/>
              <a:defRPr sz="2900"/>
            </a:lvl3pPr>
            <a:lvl4pPr lvl="3">
              <a:spcBef>
                <a:spcPts val="0"/>
              </a:spcBef>
              <a:spcAft>
                <a:spcPts val="0"/>
              </a:spcAft>
              <a:buSzPts val="2900"/>
              <a:buNone/>
              <a:defRPr sz="2900"/>
            </a:lvl4pPr>
            <a:lvl5pPr lvl="4">
              <a:spcBef>
                <a:spcPts val="0"/>
              </a:spcBef>
              <a:spcAft>
                <a:spcPts val="0"/>
              </a:spcAft>
              <a:buSzPts val="2900"/>
              <a:buNone/>
              <a:defRPr sz="2900"/>
            </a:lvl5pPr>
            <a:lvl6pPr lvl="5">
              <a:spcBef>
                <a:spcPts val="0"/>
              </a:spcBef>
              <a:spcAft>
                <a:spcPts val="0"/>
              </a:spcAft>
              <a:buSzPts val="2900"/>
              <a:buNone/>
              <a:defRPr sz="2900"/>
            </a:lvl6pPr>
            <a:lvl7pPr lvl="6">
              <a:spcBef>
                <a:spcPts val="0"/>
              </a:spcBef>
              <a:spcAft>
                <a:spcPts val="0"/>
              </a:spcAft>
              <a:buSzPts val="2900"/>
              <a:buNone/>
              <a:defRPr sz="2900"/>
            </a:lvl7pPr>
            <a:lvl8pPr lvl="7">
              <a:spcBef>
                <a:spcPts val="0"/>
              </a:spcBef>
              <a:spcAft>
                <a:spcPts val="0"/>
              </a:spcAft>
              <a:buSzPts val="2900"/>
              <a:buNone/>
              <a:defRPr sz="2900"/>
            </a:lvl8pPr>
            <a:lvl9pPr lvl="8">
              <a:spcBef>
                <a:spcPts val="0"/>
              </a:spcBef>
              <a:spcAft>
                <a:spcPts val="0"/>
              </a:spcAft>
              <a:buSzPts val="2900"/>
              <a:buNone/>
              <a:defRPr sz="2900"/>
            </a:lvl9pPr>
          </a:lstStyle>
          <a:p>
            <a:endParaRPr/>
          </a:p>
        </p:txBody>
      </p:sp>
      <p:sp>
        <p:nvSpPr>
          <p:cNvPr id="30" name="Google Shape;30;p7"/>
          <p:cNvSpPr txBox="1">
            <a:spLocks noGrp="1"/>
          </p:cNvSpPr>
          <p:nvPr>
            <p:ph type="body" idx="1"/>
          </p:nvPr>
        </p:nvSpPr>
        <p:spPr>
          <a:xfrm>
            <a:off x="233775" y="2470400"/>
            <a:ext cx="2106000" cy="5652300"/>
          </a:xfrm>
          <a:prstGeom prst="rect">
            <a:avLst/>
          </a:prstGeom>
        </p:spPr>
        <p:txBody>
          <a:bodyPr spcFirstLastPara="1" wrap="square" lIns="111775" tIns="111775" rIns="111775" bIns="111775" anchor="t" anchorCtr="0">
            <a:noAutofit/>
          </a:bodyPr>
          <a:lstStyle>
            <a:lvl1pPr marL="457200" lvl="0" indent="-323850">
              <a:spcBef>
                <a:spcPts val="0"/>
              </a:spcBef>
              <a:spcAft>
                <a:spcPts val="0"/>
              </a:spcAft>
              <a:buSzPts val="1500"/>
              <a:buChar char="●"/>
              <a:defRPr sz="1500"/>
            </a:lvl1pPr>
            <a:lvl2pPr marL="914400" lvl="1" indent="-323850">
              <a:spcBef>
                <a:spcPts val="2000"/>
              </a:spcBef>
              <a:spcAft>
                <a:spcPts val="0"/>
              </a:spcAft>
              <a:buSzPts val="1500"/>
              <a:buChar char="○"/>
              <a:defRPr sz="1500"/>
            </a:lvl2pPr>
            <a:lvl3pPr marL="1371600" lvl="2" indent="-323850">
              <a:spcBef>
                <a:spcPts val="2000"/>
              </a:spcBef>
              <a:spcAft>
                <a:spcPts val="0"/>
              </a:spcAft>
              <a:buSzPts val="1500"/>
              <a:buChar char="■"/>
              <a:defRPr sz="1500"/>
            </a:lvl3pPr>
            <a:lvl4pPr marL="1828800" lvl="3" indent="-323850">
              <a:spcBef>
                <a:spcPts val="2000"/>
              </a:spcBef>
              <a:spcAft>
                <a:spcPts val="0"/>
              </a:spcAft>
              <a:buSzPts val="1500"/>
              <a:buChar char="●"/>
              <a:defRPr sz="1500"/>
            </a:lvl4pPr>
            <a:lvl5pPr marL="2286000" lvl="4" indent="-323850">
              <a:spcBef>
                <a:spcPts val="2000"/>
              </a:spcBef>
              <a:spcAft>
                <a:spcPts val="0"/>
              </a:spcAft>
              <a:buSzPts val="1500"/>
              <a:buChar char="○"/>
              <a:defRPr sz="1500"/>
            </a:lvl5pPr>
            <a:lvl6pPr marL="2743200" lvl="5" indent="-323850">
              <a:spcBef>
                <a:spcPts val="2000"/>
              </a:spcBef>
              <a:spcAft>
                <a:spcPts val="0"/>
              </a:spcAft>
              <a:buSzPts val="1500"/>
              <a:buChar char="■"/>
              <a:defRPr sz="1500"/>
            </a:lvl6pPr>
            <a:lvl7pPr marL="3200400" lvl="6" indent="-323850">
              <a:spcBef>
                <a:spcPts val="2000"/>
              </a:spcBef>
              <a:spcAft>
                <a:spcPts val="0"/>
              </a:spcAft>
              <a:buSzPts val="1500"/>
              <a:buChar char="●"/>
              <a:defRPr sz="1500"/>
            </a:lvl7pPr>
            <a:lvl8pPr marL="3657600" lvl="7" indent="-323850">
              <a:spcBef>
                <a:spcPts val="2000"/>
              </a:spcBef>
              <a:spcAft>
                <a:spcPts val="0"/>
              </a:spcAft>
              <a:buSzPts val="1500"/>
              <a:buChar char="○"/>
              <a:defRPr sz="1500"/>
            </a:lvl8pPr>
            <a:lvl9pPr marL="4114800" lvl="8" indent="-323850">
              <a:spcBef>
                <a:spcPts val="2000"/>
              </a:spcBef>
              <a:spcAft>
                <a:spcPts val="2000"/>
              </a:spcAft>
              <a:buSzPts val="1500"/>
              <a:buChar char="■"/>
              <a:defRPr sz="1500"/>
            </a:lvl9pPr>
          </a:lstStyle>
          <a:p>
            <a:endParaRPr/>
          </a:p>
        </p:txBody>
      </p:sp>
      <p:sp>
        <p:nvSpPr>
          <p:cNvPr id="31" name="Google Shape;31;p7"/>
          <p:cNvSpPr txBox="1">
            <a:spLocks noGrp="1"/>
          </p:cNvSpPr>
          <p:nvPr>
            <p:ph type="sldNum" idx="12"/>
          </p:nvPr>
        </p:nvSpPr>
        <p:spPr>
          <a:xfrm>
            <a:off x="6354343" y="8290163"/>
            <a:ext cx="411900" cy="699600"/>
          </a:xfrm>
          <a:prstGeom prst="rect">
            <a:avLst/>
          </a:prstGeom>
        </p:spPr>
        <p:txBody>
          <a:bodyPr spcFirstLastPara="1" wrap="square" lIns="111775" tIns="111775" rIns="111775" bIns="1117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367688" y="800267"/>
            <a:ext cx="4775700" cy="7272600"/>
          </a:xfrm>
          <a:prstGeom prst="rect">
            <a:avLst/>
          </a:prstGeom>
        </p:spPr>
        <p:txBody>
          <a:bodyPr spcFirstLastPara="1" wrap="square" lIns="111775" tIns="111775" rIns="111775" bIns="111775" anchor="ctr" anchorCtr="0">
            <a:noAutofit/>
          </a:bodyPr>
          <a:lstStyle>
            <a:lvl1pPr lvl="0">
              <a:spcBef>
                <a:spcPts val="0"/>
              </a:spcBef>
              <a:spcAft>
                <a:spcPts val="0"/>
              </a:spcAft>
              <a:buSzPts val="5800"/>
              <a:buNone/>
              <a:defRPr sz="5800"/>
            </a:lvl1pPr>
            <a:lvl2pPr lvl="1">
              <a:spcBef>
                <a:spcPts val="0"/>
              </a:spcBef>
              <a:spcAft>
                <a:spcPts val="0"/>
              </a:spcAft>
              <a:buSzPts val="5800"/>
              <a:buNone/>
              <a:defRPr sz="5800"/>
            </a:lvl2pPr>
            <a:lvl3pPr lvl="2">
              <a:spcBef>
                <a:spcPts val="0"/>
              </a:spcBef>
              <a:spcAft>
                <a:spcPts val="0"/>
              </a:spcAft>
              <a:buSzPts val="5800"/>
              <a:buNone/>
              <a:defRPr sz="5800"/>
            </a:lvl3pPr>
            <a:lvl4pPr lvl="3">
              <a:spcBef>
                <a:spcPts val="0"/>
              </a:spcBef>
              <a:spcAft>
                <a:spcPts val="0"/>
              </a:spcAft>
              <a:buSzPts val="5800"/>
              <a:buNone/>
              <a:defRPr sz="5800"/>
            </a:lvl4pPr>
            <a:lvl5pPr lvl="4">
              <a:spcBef>
                <a:spcPts val="0"/>
              </a:spcBef>
              <a:spcAft>
                <a:spcPts val="0"/>
              </a:spcAft>
              <a:buSzPts val="5800"/>
              <a:buNone/>
              <a:defRPr sz="5800"/>
            </a:lvl5pPr>
            <a:lvl6pPr lvl="5">
              <a:spcBef>
                <a:spcPts val="0"/>
              </a:spcBef>
              <a:spcAft>
                <a:spcPts val="0"/>
              </a:spcAft>
              <a:buSzPts val="5800"/>
              <a:buNone/>
              <a:defRPr sz="5800"/>
            </a:lvl6pPr>
            <a:lvl7pPr lvl="6">
              <a:spcBef>
                <a:spcPts val="0"/>
              </a:spcBef>
              <a:spcAft>
                <a:spcPts val="0"/>
              </a:spcAft>
              <a:buSzPts val="5800"/>
              <a:buNone/>
              <a:defRPr sz="5800"/>
            </a:lvl7pPr>
            <a:lvl8pPr lvl="7">
              <a:spcBef>
                <a:spcPts val="0"/>
              </a:spcBef>
              <a:spcAft>
                <a:spcPts val="0"/>
              </a:spcAft>
              <a:buSzPts val="5800"/>
              <a:buNone/>
              <a:defRPr sz="5800"/>
            </a:lvl8pPr>
            <a:lvl9pPr lvl="8">
              <a:spcBef>
                <a:spcPts val="0"/>
              </a:spcBef>
              <a:spcAft>
                <a:spcPts val="0"/>
              </a:spcAft>
              <a:buSzPts val="5800"/>
              <a:buNone/>
              <a:defRPr sz="5800"/>
            </a:lvl9pPr>
          </a:lstStyle>
          <a:p>
            <a:endParaRPr/>
          </a:p>
        </p:txBody>
      </p:sp>
      <p:sp>
        <p:nvSpPr>
          <p:cNvPr id="34" name="Google Shape;34;p8"/>
          <p:cNvSpPr txBox="1">
            <a:spLocks noGrp="1"/>
          </p:cNvSpPr>
          <p:nvPr>
            <p:ph type="sldNum" idx="12"/>
          </p:nvPr>
        </p:nvSpPr>
        <p:spPr>
          <a:xfrm>
            <a:off x="6354343" y="8290163"/>
            <a:ext cx="411900" cy="699600"/>
          </a:xfrm>
          <a:prstGeom prst="rect">
            <a:avLst/>
          </a:prstGeom>
        </p:spPr>
        <p:txBody>
          <a:bodyPr spcFirstLastPara="1" wrap="square" lIns="111775" tIns="111775" rIns="111775" bIns="1117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429000" y="-222"/>
            <a:ext cx="3429000" cy="9144000"/>
          </a:xfrm>
          <a:prstGeom prst="rect">
            <a:avLst/>
          </a:prstGeom>
          <a:solidFill>
            <a:schemeClr val="lt2"/>
          </a:solidFill>
          <a:ln>
            <a:noFill/>
          </a:ln>
        </p:spPr>
        <p:txBody>
          <a:bodyPr spcFirstLastPara="1" wrap="square" lIns="111775" tIns="111775" rIns="111775" bIns="11177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199125" y="2192311"/>
            <a:ext cx="3033600" cy="2635200"/>
          </a:xfrm>
          <a:prstGeom prst="rect">
            <a:avLst/>
          </a:prstGeom>
        </p:spPr>
        <p:txBody>
          <a:bodyPr spcFirstLastPara="1" wrap="square" lIns="111775" tIns="111775" rIns="111775" bIns="111775" anchor="b" anchorCtr="0">
            <a:no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a:endParaRPr/>
          </a:p>
        </p:txBody>
      </p:sp>
      <p:sp>
        <p:nvSpPr>
          <p:cNvPr id="38" name="Google Shape;38;p9"/>
          <p:cNvSpPr txBox="1">
            <a:spLocks noGrp="1"/>
          </p:cNvSpPr>
          <p:nvPr>
            <p:ph type="subTitle" idx="1"/>
          </p:nvPr>
        </p:nvSpPr>
        <p:spPr>
          <a:xfrm>
            <a:off x="199125" y="4983244"/>
            <a:ext cx="3033600" cy="2195700"/>
          </a:xfrm>
          <a:prstGeom prst="rect">
            <a:avLst/>
          </a:prstGeom>
        </p:spPr>
        <p:txBody>
          <a:bodyPr spcFirstLastPara="1" wrap="square" lIns="111775" tIns="111775" rIns="111775" bIns="111775" anchor="t" anchorCtr="0">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9" name="Google Shape;39;p9"/>
          <p:cNvSpPr txBox="1">
            <a:spLocks noGrp="1"/>
          </p:cNvSpPr>
          <p:nvPr>
            <p:ph type="body" idx="2"/>
          </p:nvPr>
        </p:nvSpPr>
        <p:spPr>
          <a:xfrm>
            <a:off x="3704625" y="1287244"/>
            <a:ext cx="2877900" cy="6569100"/>
          </a:xfrm>
          <a:prstGeom prst="rect">
            <a:avLst/>
          </a:prstGeom>
        </p:spPr>
        <p:txBody>
          <a:bodyPr spcFirstLastPara="1" wrap="square" lIns="111775" tIns="111775" rIns="111775" bIns="111775" anchor="ctr" anchorCtr="0">
            <a:noAutofit/>
          </a:bodyPr>
          <a:lstStyle>
            <a:lvl1pPr marL="457200" lvl="0" indent="-368300">
              <a:spcBef>
                <a:spcPts val="0"/>
              </a:spcBef>
              <a:spcAft>
                <a:spcPts val="0"/>
              </a:spcAft>
              <a:buSzPts val="2200"/>
              <a:buChar char="●"/>
              <a:defRPr/>
            </a:lvl1pPr>
            <a:lvl2pPr marL="914400" lvl="1" indent="-336550">
              <a:spcBef>
                <a:spcPts val="2000"/>
              </a:spcBef>
              <a:spcAft>
                <a:spcPts val="0"/>
              </a:spcAft>
              <a:buSzPts val="1700"/>
              <a:buChar char="○"/>
              <a:defRPr/>
            </a:lvl2pPr>
            <a:lvl3pPr marL="1371600" lvl="2" indent="-336550">
              <a:spcBef>
                <a:spcPts val="2000"/>
              </a:spcBef>
              <a:spcAft>
                <a:spcPts val="0"/>
              </a:spcAft>
              <a:buSzPts val="1700"/>
              <a:buChar char="■"/>
              <a:defRPr/>
            </a:lvl3pPr>
            <a:lvl4pPr marL="1828800" lvl="3" indent="-336550">
              <a:spcBef>
                <a:spcPts val="2000"/>
              </a:spcBef>
              <a:spcAft>
                <a:spcPts val="0"/>
              </a:spcAft>
              <a:buSzPts val="1700"/>
              <a:buChar char="●"/>
              <a:defRPr/>
            </a:lvl4pPr>
            <a:lvl5pPr marL="2286000" lvl="4" indent="-336550">
              <a:spcBef>
                <a:spcPts val="2000"/>
              </a:spcBef>
              <a:spcAft>
                <a:spcPts val="0"/>
              </a:spcAft>
              <a:buSzPts val="1700"/>
              <a:buChar char="○"/>
              <a:defRPr/>
            </a:lvl5pPr>
            <a:lvl6pPr marL="2743200" lvl="5" indent="-336550">
              <a:spcBef>
                <a:spcPts val="2000"/>
              </a:spcBef>
              <a:spcAft>
                <a:spcPts val="0"/>
              </a:spcAft>
              <a:buSzPts val="1700"/>
              <a:buChar char="■"/>
              <a:defRPr/>
            </a:lvl6pPr>
            <a:lvl7pPr marL="3200400" lvl="6" indent="-336550">
              <a:spcBef>
                <a:spcPts val="2000"/>
              </a:spcBef>
              <a:spcAft>
                <a:spcPts val="0"/>
              </a:spcAft>
              <a:buSzPts val="1700"/>
              <a:buChar char="●"/>
              <a:defRPr/>
            </a:lvl7pPr>
            <a:lvl8pPr marL="3657600" lvl="7" indent="-336550">
              <a:spcBef>
                <a:spcPts val="2000"/>
              </a:spcBef>
              <a:spcAft>
                <a:spcPts val="0"/>
              </a:spcAft>
              <a:buSzPts val="1700"/>
              <a:buChar char="○"/>
              <a:defRPr/>
            </a:lvl8pPr>
            <a:lvl9pPr marL="4114800" lvl="8" indent="-336550">
              <a:spcBef>
                <a:spcPts val="2000"/>
              </a:spcBef>
              <a:spcAft>
                <a:spcPts val="2000"/>
              </a:spcAft>
              <a:buSzPts val="1700"/>
              <a:buChar char="■"/>
              <a:defRPr/>
            </a:lvl9pPr>
          </a:lstStyle>
          <a:p>
            <a:endParaRPr/>
          </a:p>
        </p:txBody>
      </p:sp>
      <p:sp>
        <p:nvSpPr>
          <p:cNvPr id="40" name="Google Shape;40;p9"/>
          <p:cNvSpPr txBox="1">
            <a:spLocks noGrp="1"/>
          </p:cNvSpPr>
          <p:nvPr>
            <p:ph type="sldNum" idx="12"/>
          </p:nvPr>
        </p:nvSpPr>
        <p:spPr>
          <a:xfrm>
            <a:off x="6354343" y="8290163"/>
            <a:ext cx="411900" cy="699600"/>
          </a:xfrm>
          <a:prstGeom prst="rect">
            <a:avLst/>
          </a:prstGeom>
        </p:spPr>
        <p:txBody>
          <a:bodyPr spcFirstLastPara="1" wrap="square" lIns="111775" tIns="111775" rIns="111775" bIns="1117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33775" y="7521022"/>
            <a:ext cx="4499100" cy="1075800"/>
          </a:xfrm>
          <a:prstGeom prst="rect">
            <a:avLst/>
          </a:prstGeom>
        </p:spPr>
        <p:txBody>
          <a:bodyPr spcFirstLastPara="1" wrap="square" lIns="111775" tIns="111775" rIns="111775" bIns="111775" anchor="ctr" anchorCtr="0">
            <a:noAutofit/>
          </a:bodyPr>
          <a:lstStyle>
            <a:lvl1pPr marL="457200" lvl="0" indent="-228600">
              <a:lnSpc>
                <a:spcPct val="100000"/>
              </a:lnSpc>
              <a:spcBef>
                <a:spcPts val="0"/>
              </a:spcBef>
              <a:spcAft>
                <a:spcPts val="0"/>
              </a:spcAft>
              <a:buSzPts val="2200"/>
              <a:buNone/>
              <a:defRPr/>
            </a:lvl1pPr>
          </a:lstStyle>
          <a:p>
            <a:endParaRPr/>
          </a:p>
        </p:txBody>
      </p:sp>
      <p:sp>
        <p:nvSpPr>
          <p:cNvPr id="43" name="Google Shape;43;p10"/>
          <p:cNvSpPr txBox="1">
            <a:spLocks noGrp="1"/>
          </p:cNvSpPr>
          <p:nvPr>
            <p:ph type="sldNum" idx="12"/>
          </p:nvPr>
        </p:nvSpPr>
        <p:spPr>
          <a:xfrm>
            <a:off x="6354343" y="8290163"/>
            <a:ext cx="411900" cy="699600"/>
          </a:xfrm>
          <a:prstGeom prst="rect">
            <a:avLst/>
          </a:prstGeom>
        </p:spPr>
        <p:txBody>
          <a:bodyPr spcFirstLastPara="1" wrap="square" lIns="111775" tIns="111775" rIns="111775" bIns="1117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3775" y="791156"/>
            <a:ext cx="6390300" cy="1018200"/>
          </a:xfrm>
          <a:prstGeom prst="rect">
            <a:avLst/>
          </a:prstGeom>
          <a:noFill/>
          <a:ln>
            <a:noFill/>
          </a:ln>
        </p:spPr>
        <p:txBody>
          <a:bodyPr spcFirstLastPara="1" wrap="square" lIns="111775" tIns="111775" rIns="111775" bIns="111775" anchor="t" anchorCtr="0">
            <a:noAutofit/>
          </a:bodyPr>
          <a:lstStyle>
            <a:lvl1pPr lvl="0">
              <a:spcBef>
                <a:spcPts val="0"/>
              </a:spcBef>
              <a:spcAft>
                <a:spcPts val="0"/>
              </a:spcAft>
              <a:buClr>
                <a:schemeClr val="dk1"/>
              </a:buClr>
              <a:buSzPts val="3400"/>
              <a:buNone/>
              <a:defRPr sz="3400">
                <a:solidFill>
                  <a:schemeClr val="dk1"/>
                </a:solidFill>
              </a:defRPr>
            </a:lvl1pPr>
            <a:lvl2pPr lvl="1">
              <a:spcBef>
                <a:spcPts val="0"/>
              </a:spcBef>
              <a:spcAft>
                <a:spcPts val="0"/>
              </a:spcAft>
              <a:buClr>
                <a:schemeClr val="dk1"/>
              </a:buClr>
              <a:buSzPts val="3400"/>
              <a:buNone/>
              <a:defRPr sz="3400">
                <a:solidFill>
                  <a:schemeClr val="dk1"/>
                </a:solidFill>
              </a:defRPr>
            </a:lvl2pPr>
            <a:lvl3pPr lvl="2">
              <a:spcBef>
                <a:spcPts val="0"/>
              </a:spcBef>
              <a:spcAft>
                <a:spcPts val="0"/>
              </a:spcAft>
              <a:buClr>
                <a:schemeClr val="dk1"/>
              </a:buClr>
              <a:buSzPts val="3400"/>
              <a:buNone/>
              <a:defRPr sz="3400">
                <a:solidFill>
                  <a:schemeClr val="dk1"/>
                </a:solidFill>
              </a:defRPr>
            </a:lvl3pPr>
            <a:lvl4pPr lvl="3">
              <a:spcBef>
                <a:spcPts val="0"/>
              </a:spcBef>
              <a:spcAft>
                <a:spcPts val="0"/>
              </a:spcAft>
              <a:buClr>
                <a:schemeClr val="dk1"/>
              </a:buClr>
              <a:buSzPts val="3400"/>
              <a:buNone/>
              <a:defRPr sz="3400">
                <a:solidFill>
                  <a:schemeClr val="dk1"/>
                </a:solidFill>
              </a:defRPr>
            </a:lvl4pPr>
            <a:lvl5pPr lvl="4">
              <a:spcBef>
                <a:spcPts val="0"/>
              </a:spcBef>
              <a:spcAft>
                <a:spcPts val="0"/>
              </a:spcAft>
              <a:buClr>
                <a:schemeClr val="dk1"/>
              </a:buClr>
              <a:buSzPts val="3400"/>
              <a:buNone/>
              <a:defRPr sz="3400">
                <a:solidFill>
                  <a:schemeClr val="dk1"/>
                </a:solidFill>
              </a:defRPr>
            </a:lvl5pPr>
            <a:lvl6pPr lvl="5">
              <a:spcBef>
                <a:spcPts val="0"/>
              </a:spcBef>
              <a:spcAft>
                <a:spcPts val="0"/>
              </a:spcAft>
              <a:buClr>
                <a:schemeClr val="dk1"/>
              </a:buClr>
              <a:buSzPts val="3400"/>
              <a:buNone/>
              <a:defRPr sz="3400">
                <a:solidFill>
                  <a:schemeClr val="dk1"/>
                </a:solidFill>
              </a:defRPr>
            </a:lvl6pPr>
            <a:lvl7pPr lvl="6">
              <a:spcBef>
                <a:spcPts val="0"/>
              </a:spcBef>
              <a:spcAft>
                <a:spcPts val="0"/>
              </a:spcAft>
              <a:buClr>
                <a:schemeClr val="dk1"/>
              </a:buClr>
              <a:buSzPts val="3400"/>
              <a:buNone/>
              <a:defRPr sz="3400">
                <a:solidFill>
                  <a:schemeClr val="dk1"/>
                </a:solidFill>
              </a:defRPr>
            </a:lvl7pPr>
            <a:lvl8pPr lvl="7">
              <a:spcBef>
                <a:spcPts val="0"/>
              </a:spcBef>
              <a:spcAft>
                <a:spcPts val="0"/>
              </a:spcAft>
              <a:buClr>
                <a:schemeClr val="dk1"/>
              </a:buClr>
              <a:buSzPts val="3400"/>
              <a:buNone/>
              <a:defRPr sz="3400">
                <a:solidFill>
                  <a:schemeClr val="dk1"/>
                </a:solidFill>
              </a:defRPr>
            </a:lvl8pPr>
            <a:lvl9pPr lvl="8">
              <a:spcBef>
                <a:spcPts val="0"/>
              </a:spcBef>
              <a:spcAft>
                <a:spcPts val="0"/>
              </a:spcAft>
              <a:buClr>
                <a:schemeClr val="dk1"/>
              </a:buClr>
              <a:buSzPts val="3400"/>
              <a:buNone/>
              <a:defRPr sz="3400">
                <a:solidFill>
                  <a:schemeClr val="dk1"/>
                </a:solidFill>
              </a:defRPr>
            </a:lvl9pPr>
          </a:lstStyle>
          <a:p>
            <a:endParaRPr/>
          </a:p>
        </p:txBody>
      </p:sp>
      <p:sp>
        <p:nvSpPr>
          <p:cNvPr id="7" name="Google Shape;7;p1"/>
          <p:cNvSpPr txBox="1">
            <a:spLocks noGrp="1"/>
          </p:cNvSpPr>
          <p:nvPr>
            <p:ph type="body" idx="1"/>
          </p:nvPr>
        </p:nvSpPr>
        <p:spPr>
          <a:xfrm>
            <a:off x="233775" y="2048844"/>
            <a:ext cx="6390300" cy="6073500"/>
          </a:xfrm>
          <a:prstGeom prst="rect">
            <a:avLst/>
          </a:prstGeom>
          <a:noFill/>
          <a:ln>
            <a:noFill/>
          </a:ln>
        </p:spPr>
        <p:txBody>
          <a:bodyPr spcFirstLastPara="1" wrap="square" lIns="111775" tIns="111775" rIns="111775" bIns="111775" anchor="t" anchorCtr="0">
            <a:noAutofit/>
          </a:bodyPr>
          <a:lstStyle>
            <a:lvl1pPr marL="457200" lvl="0" indent="-368300">
              <a:lnSpc>
                <a:spcPct val="115000"/>
              </a:lnSpc>
              <a:spcBef>
                <a:spcPts val="0"/>
              </a:spcBef>
              <a:spcAft>
                <a:spcPts val="0"/>
              </a:spcAft>
              <a:buClr>
                <a:schemeClr val="dk2"/>
              </a:buClr>
              <a:buSzPts val="2200"/>
              <a:buChar char="●"/>
              <a:defRPr sz="2200">
                <a:solidFill>
                  <a:schemeClr val="dk2"/>
                </a:solidFill>
              </a:defRPr>
            </a:lvl1pPr>
            <a:lvl2pPr marL="914400" lvl="1" indent="-336550">
              <a:lnSpc>
                <a:spcPct val="115000"/>
              </a:lnSpc>
              <a:spcBef>
                <a:spcPts val="2000"/>
              </a:spcBef>
              <a:spcAft>
                <a:spcPts val="0"/>
              </a:spcAft>
              <a:buClr>
                <a:schemeClr val="dk2"/>
              </a:buClr>
              <a:buSzPts val="1700"/>
              <a:buChar char="○"/>
              <a:defRPr sz="1700">
                <a:solidFill>
                  <a:schemeClr val="dk2"/>
                </a:solidFill>
              </a:defRPr>
            </a:lvl2pPr>
            <a:lvl3pPr marL="1371600" lvl="2" indent="-336550">
              <a:lnSpc>
                <a:spcPct val="115000"/>
              </a:lnSpc>
              <a:spcBef>
                <a:spcPts val="2000"/>
              </a:spcBef>
              <a:spcAft>
                <a:spcPts val="0"/>
              </a:spcAft>
              <a:buClr>
                <a:schemeClr val="dk2"/>
              </a:buClr>
              <a:buSzPts val="1700"/>
              <a:buChar char="■"/>
              <a:defRPr sz="1700">
                <a:solidFill>
                  <a:schemeClr val="dk2"/>
                </a:solidFill>
              </a:defRPr>
            </a:lvl3pPr>
            <a:lvl4pPr marL="1828800" lvl="3" indent="-336550">
              <a:lnSpc>
                <a:spcPct val="115000"/>
              </a:lnSpc>
              <a:spcBef>
                <a:spcPts val="2000"/>
              </a:spcBef>
              <a:spcAft>
                <a:spcPts val="0"/>
              </a:spcAft>
              <a:buClr>
                <a:schemeClr val="dk2"/>
              </a:buClr>
              <a:buSzPts val="1700"/>
              <a:buChar char="●"/>
              <a:defRPr sz="1700">
                <a:solidFill>
                  <a:schemeClr val="dk2"/>
                </a:solidFill>
              </a:defRPr>
            </a:lvl4pPr>
            <a:lvl5pPr marL="2286000" lvl="4" indent="-336550">
              <a:lnSpc>
                <a:spcPct val="115000"/>
              </a:lnSpc>
              <a:spcBef>
                <a:spcPts val="2000"/>
              </a:spcBef>
              <a:spcAft>
                <a:spcPts val="0"/>
              </a:spcAft>
              <a:buClr>
                <a:schemeClr val="dk2"/>
              </a:buClr>
              <a:buSzPts val="1700"/>
              <a:buChar char="○"/>
              <a:defRPr sz="1700">
                <a:solidFill>
                  <a:schemeClr val="dk2"/>
                </a:solidFill>
              </a:defRPr>
            </a:lvl5pPr>
            <a:lvl6pPr marL="2743200" lvl="5" indent="-336550">
              <a:lnSpc>
                <a:spcPct val="115000"/>
              </a:lnSpc>
              <a:spcBef>
                <a:spcPts val="2000"/>
              </a:spcBef>
              <a:spcAft>
                <a:spcPts val="0"/>
              </a:spcAft>
              <a:buClr>
                <a:schemeClr val="dk2"/>
              </a:buClr>
              <a:buSzPts val="1700"/>
              <a:buChar char="■"/>
              <a:defRPr sz="1700">
                <a:solidFill>
                  <a:schemeClr val="dk2"/>
                </a:solidFill>
              </a:defRPr>
            </a:lvl6pPr>
            <a:lvl7pPr marL="3200400" lvl="6" indent="-336550">
              <a:lnSpc>
                <a:spcPct val="115000"/>
              </a:lnSpc>
              <a:spcBef>
                <a:spcPts val="2000"/>
              </a:spcBef>
              <a:spcAft>
                <a:spcPts val="0"/>
              </a:spcAft>
              <a:buClr>
                <a:schemeClr val="dk2"/>
              </a:buClr>
              <a:buSzPts val="1700"/>
              <a:buChar char="●"/>
              <a:defRPr sz="1700">
                <a:solidFill>
                  <a:schemeClr val="dk2"/>
                </a:solidFill>
              </a:defRPr>
            </a:lvl7pPr>
            <a:lvl8pPr marL="3657600" lvl="7" indent="-336550">
              <a:lnSpc>
                <a:spcPct val="115000"/>
              </a:lnSpc>
              <a:spcBef>
                <a:spcPts val="2000"/>
              </a:spcBef>
              <a:spcAft>
                <a:spcPts val="0"/>
              </a:spcAft>
              <a:buClr>
                <a:schemeClr val="dk2"/>
              </a:buClr>
              <a:buSzPts val="1700"/>
              <a:buChar char="○"/>
              <a:defRPr sz="1700">
                <a:solidFill>
                  <a:schemeClr val="dk2"/>
                </a:solidFill>
              </a:defRPr>
            </a:lvl8pPr>
            <a:lvl9pPr marL="4114800" lvl="8" indent="-336550">
              <a:lnSpc>
                <a:spcPct val="115000"/>
              </a:lnSpc>
              <a:spcBef>
                <a:spcPts val="2000"/>
              </a:spcBef>
              <a:spcAft>
                <a:spcPts val="2000"/>
              </a:spcAft>
              <a:buClr>
                <a:schemeClr val="dk2"/>
              </a:buClr>
              <a:buSzPts val="1700"/>
              <a:buChar char="■"/>
              <a:defRPr sz="1700">
                <a:solidFill>
                  <a:schemeClr val="dk2"/>
                </a:solidFill>
              </a:defRPr>
            </a:lvl9pPr>
          </a:lstStyle>
          <a:p>
            <a:endParaRPr/>
          </a:p>
        </p:txBody>
      </p:sp>
      <p:sp>
        <p:nvSpPr>
          <p:cNvPr id="8" name="Google Shape;8;p1"/>
          <p:cNvSpPr txBox="1">
            <a:spLocks noGrp="1"/>
          </p:cNvSpPr>
          <p:nvPr>
            <p:ph type="sldNum" idx="12"/>
          </p:nvPr>
        </p:nvSpPr>
        <p:spPr>
          <a:xfrm>
            <a:off x="6354343" y="8290163"/>
            <a:ext cx="411900" cy="699600"/>
          </a:xfrm>
          <a:prstGeom prst="rect">
            <a:avLst/>
          </a:prstGeom>
          <a:noFill/>
          <a:ln>
            <a:noFill/>
          </a:ln>
        </p:spPr>
        <p:txBody>
          <a:bodyPr spcFirstLastPara="1" wrap="square" lIns="111775" tIns="111775" rIns="111775" bIns="111775" anchor="ctr" anchorCtr="0">
            <a:noAutofit/>
          </a:bodyPr>
          <a:lstStyle>
            <a:lvl1pPr lvl="0" algn="r">
              <a:buNone/>
              <a:defRPr sz="1200">
                <a:solidFill>
                  <a:schemeClr val="dk2"/>
                </a:solidFill>
              </a:defRPr>
            </a:lvl1pPr>
            <a:lvl2pPr lvl="1" algn="r">
              <a:buNone/>
              <a:defRPr sz="1200">
                <a:solidFill>
                  <a:schemeClr val="dk2"/>
                </a:solidFill>
              </a:defRPr>
            </a:lvl2pPr>
            <a:lvl3pPr lvl="2" algn="r">
              <a:buNone/>
              <a:defRPr sz="1200">
                <a:solidFill>
                  <a:schemeClr val="dk2"/>
                </a:solidFill>
              </a:defRPr>
            </a:lvl3pPr>
            <a:lvl4pPr lvl="3" algn="r">
              <a:buNone/>
              <a:defRPr sz="1200">
                <a:solidFill>
                  <a:schemeClr val="dk2"/>
                </a:solidFill>
              </a:defRPr>
            </a:lvl4pPr>
            <a:lvl5pPr lvl="4" algn="r">
              <a:buNone/>
              <a:defRPr sz="1200">
                <a:solidFill>
                  <a:schemeClr val="dk2"/>
                </a:solidFill>
              </a:defRPr>
            </a:lvl5pPr>
            <a:lvl6pPr lvl="5" algn="r">
              <a:buNone/>
              <a:defRPr sz="1200">
                <a:solidFill>
                  <a:schemeClr val="dk2"/>
                </a:solidFill>
              </a:defRPr>
            </a:lvl6pPr>
            <a:lvl7pPr lvl="6" algn="r">
              <a:buNone/>
              <a:defRPr sz="1200">
                <a:solidFill>
                  <a:schemeClr val="dk2"/>
                </a:solidFill>
              </a:defRPr>
            </a:lvl7pPr>
            <a:lvl8pPr lvl="7" algn="r">
              <a:buNone/>
              <a:defRPr sz="1200">
                <a:solidFill>
                  <a:schemeClr val="dk2"/>
                </a:solidFill>
              </a:defRPr>
            </a:lvl8pPr>
            <a:lvl9pPr lvl="8" algn="r">
              <a:buNone/>
              <a:defRPr sz="12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 Id="rId9" Type="http://schemas.openxmlformats.org/officeDocument/2006/relationships/image" Target="../media/image58.png"/></Relationships>
</file>

<file path=ppt/slides/_rels/slide12.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62.png"/><Relationship Id="rId5" Type="http://schemas.openxmlformats.org/officeDocument/2006/relationships/image" Target="../media/image61.png"/><Relationship Id="rId10" Type="http://schemas.openxmlformats.org/officeDocument/2006/relationships/image" Target="../media/image1.png"/><Relationship Id="rId4" Type="http://schemas.openxmlformats.org/officeDocument/2006/relationships/image" Target="../media/image60.png"/><Relationship Id="rId9" Type="http://schemas.openxmlformats.org/officeDocument/2006/relationships/image" Target="../media/image65.png"/></Relationships>
</file>

<file path=ppt/slides/_rels/slide1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1.png"/><Relationship Id="rId4" Type="http://schemas.openxmlformats.org/officeDocument/2006/relationships/image" Target="../media/image67.png"/></Relationships>
</file>

<file path=ppt/slides/_rels/slide1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70.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71.png"/></Relationships>
</file>

<file path=ppt/slides/_rels/slide16.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75.png"/><Relationship Id="rId5" Type="http://schemas.openxmlformats.org/officeDocument/2006/relationships/image" Target="../media/image74.png"/><Relationship Id="rId10" Type="http://schemas.openxmlformats.org/officeDocument/2006/relationships/image" Target="../media/image1.png"/><Relationship Id="rId4" Type="http://schemas.openxmlformats.org/officeDocument/2006/relationships/image" Target="../media/image73.png"/><Relationship Id="rId9" Type="http://schemas.openxmlformats.org/officeDocument/2006/relationships/image" Target="../media/image78.png"/></Relationships>
</file>

<file path=ppt/slides/_rels/slide1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19.xml.rels><?xml version="1.0" encoding="UTF-8" standalone="yes"?>
<Relationships xmlns="http://schemas.openxmlformats.org/package/2006/relationships"><Relationship Id="rId8" Type="http://schemas.openxmlformats.org/officeDocument/2006/relationships/image" Target="../media/image91.png"/><Relationship Id="rId13" Type="http://schemas.openxmlformats.org/officeDocument/2006/relationships/image" Target="../media/image96.png"/><Relationship Id="rId3" Type="http://schemas.openxmlformats.org/officeDocument/2006/relationships/image" Target="../media/image1.png"/><Relationship Id="rId7" Type="http://schemas.openxmlformats.org/officeDocument/2006/relationships/image" Target="../media/image90.png"/><Relationship Id="rId12" Type="http://schemas.openxmlformats.org/officeDocument/2006/relationships/image" Target="../media/image95.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89.png"/><Relationship Id="rId11" Type="http://schemas.openxmlformats.org/officeDocument/2006/relationships/image" Target="../media/image94.png"/><Relationship Id="rId5" Type="http://schemas.openxmlformats.org/officeDocument/2006/relationships/image" Target="../media/image88.png"/><Relationship Id="rId10" Type="http://schemas.openxmlformats.org/officeDocument/2006/relationships/image" Target="../media/image93.png"/><Relationship Id="rId4" Type="http://schemas.openxmlformats.org/officeDocument/2006/relationships/image" Target="../media/image87.png"/><Relationship Id="rId9" Type="http://schemas.openxmlformats.org/officeDocument/2006/relationships/image" Target="../media/image9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9.png"/><Relationship Id="rId10" Type="http://schemas.openxmlformats.org/officeDocument/2006/relationships/image" Target="../media/image13.png"/><Relationship Id="rId4" Type="http://schemas.openxmlformats.org/officeDocument/2006/relationships/image" Target="../media/image8.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1.png"/><Relationship Id="rId5" Type="http://schemas.openxmlformats.org/officeDocument/2006/relationships/image" Target="../media/image16.png"/><Relationship Id="rId10" Type="http://schemas.openxmlformats.org/officeDocument/2006/relationships/image" Target="../media/image20.png"/><Relationship Id="rId4" Type="http://schemas.openxmlformats.org/officeDocument/2006/relationships/image" Target="../media/image15.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1.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5.png"/><Relationship Id="rId7"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png"/><Relationship Id="rId7"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9.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10" Type="http://schemas.openxmlformats.org/officeDocument/2006/relationships/image" Target="../media/image1.png"/><Relationship Id="rId4" Type="http://schemas.openxmlformats.org/officeDocument/2006/relationships/image" Target="../media/image43.png"/><Relationship Id="rId9"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463925" y="3537345"/>
            <a:ext cx="2055163" cy="1988086"/>
          </a:xfrm>
          <a:prstGeom prst="rect">
            <a:avLst/>
          </a:prstGeom>
          <a:noFill/>
          <a:ln>
            <a:noFill/>
          </a:ln>
        </p:spPr>
      </p:pic>
      <p:sp>
        <p:nvSpPr>
          <p:cNvPr id="55" name="Google Shape;55;p13"/>
          <p:cNvSpPr txBox="1"/>
          <p:nvPr/>
        </p:nvSpPr>
        <p:spPr>
          <a:xfrm>
            <a:off x="0" y="1332381"/>
            <a:ext cx="6858000" cy="2019600"/>
          </a:xfrm>
          <a:prstGeom prst="rect">
            <a:avLst/>
          </a:prstGeom>
          <a:solidFill>
            <a:srgbClr val="000000"/>
          </a:solidFill>
          <a:ln>
            <a:noFill/>
          </a:ln>
        </p:spPr>
        <p:txBody>
          <a:bodyPr spcFirstLastPara="1" wrap="square" lIns="86175" tIns="43075" rIns="86175" bIns="43075" anchor="t" anchorCtr="0">
            <a:noAutofit/>
          </a:bodyPr>
          <a:lstStyle/>
          <a:p>
            <a:pPr marL="0" lvl="0" indent="0" algn="ctr" rtl="0">
              <a:lnSpc>
                <a:spcPct val="90000"/>
              </a:lnSpc>
              <a:spcBef>
                <a:spcPts val="0"/>
              </a:spcBef>
              <a:spcAft>
                <a:spcPts val="0"/>
              </a:spcAft>
              <a:buNone/>
            </a:pPr>
            <a:r>
              <a:rPr lang="nl" sz="4300" i="1">
                <a:solidFill>
                  <a:srgbClr val="FFFFFF"/>
                </a:solidFill>
                <a:latin typeface="Calibri"/>
                <a:ea typeface="Calibri"/>
                <a:cs typeface="Calibri"/>
                <a:sym typeface="Calibri"/>
              </a:rPr>
              <a:t>Onofficiële SPIKE Prime 3</a:t>
            </a:r>
            <a:endParaRPr sz="4300" i="1">
              <a:solidFill>
                <a:srgbClr val="FFFFFF"/>
              </a:solidFill>
              <a:latin typeface="Calibri"/>
              <a:ea typeface="Calibri"/>
              <a:cs typeface="Calibri"/>
              <a:sym typeface="Calibri"/>
            </a:endParaRPr>
          </a:p>
          <a:p>
            <a:pPr marL="0" lvl="0" indent="0" algn="ctr" rtl="0">
              <a:lnSpc>
                <a:spcPct val="90000"/>
              </a:lnSpc>
              <a:spcBef>
                <a:spcPts val="0"/>
              </a:spcBef>
              <a:spcAft>
                <a:spcPts val="0"/>
              </a:spcAft>
              <a:buNone/>
            </a:pPr>
            <a:r>
              <a:rPr lang="nl" sz="4300" i="1">
                <a:solidFill>
                  <a:srgbClr val="FFFFFF"/>
                </a:solidFill>
                <a:latin typeface="Calibri"/>
                <a:ea typeface="Calibri"/>
                <a:cs typeface="Calibri"/>
                <a:sym typeface="Calibri"/>
              </a:rPr>
              <a:t>Blokgids</a:t>
            </a:r>
            <a:endParaRPr sz="4300" i="1">
              <a:solidFill>
                <a:srgbClr val="FFFFFF"/>
              </a:solidFill>
              <a:latin typeface="Calibri"/>
              <a:ea typeface="Calibri"/>
              <a:cs typeface="Calibri"/>
              <a:sym typeface="Calibri"/>
            </a:endParaRPr>
          </a:p>
          <a:p>
            <a:pPr marL="0" lvl="0" indent="0" algn="ctr" rtl="0">
              <a:lnSpc>
                <a:spcPct val="90000"/>
              </a:lnSpc>
              <a:spcBef>
                <a:spcPts val="0"/>
              </a:spcBef>
              <a:spcAft>
                <a:spcPts val="0"/>
              </a:spcAft>
              <a:buNone/>
            </a:pPr>
            <a:r>
              <a:rPr lang="nl" sz="4300" i="1">
                <a:solidFill>
                  <a:srgbClr val="FFFFFF"/>
                </a:solidFill>
                <a:latin typeface="Calibri"/>
                <a:ea typeface="Calibri"/>
                <a:cs typeface="Calibri"/>
                <a:sym typeface="Calibri"/>
              </a:rPr>
              <a:t>door PrimeLessons.org</a:t>
            </a:r>
            <a:endParaRPr sz="4300">
              <a:solidFill>
                <a:srgbClr val="FFFFFF"/>
              </a:solidFill>
              <a:latin typeface="Calibri"/>
              <a:ea typeface="Calibri"/>
              <a:cs typeface="Calibri"/>
              <a:sym typeface="Calibri"/>
            </a:endParaRPr>
          </a:p>
        </p:txBody>
      </p:sp>
      <p:sp>
        <p:nvSpPr>
          <p:cNvPr id="56" name="Google Shape;56;p13"/>
          <p:cNvSpPr txBox="1"/>
          <p:nvPr/>
        </p:nvSpPr>
        <p:spPr>
          <a:xfrm>
            <a:off x="97450" y="7437199"/>
            <a:ext cx="5411400" cy="1545000"/>
          </a:xfrm>
          <a:prstGeom prst="rect">
            <a:avLst/>
          </a:prstGeom>
          <a:noFill/>
          <a:ln w="9525" cap="flat" cmpd="sng">
            <a:solidFill>
              <a:srgbClr val="FF0000"/>
            </a:solidFill>
            <a:prstDash val="solid"/>
            <a:round/>
            <a:headEnd type="none" w="sm" len="sm"/>
            <a:tailEnd type="none" w="sm" len="sm"/>
          </a:ln>
        </p:spPr>
        <p:txBody>
          <a:bodyPr spcFirstLastPara="1" wrap="square" lIns="86175" tIns="86175" rIns="86175" bIns="86175" anchor="t" anchorCtr="0">
            <a:noAutofit/>
          </a:bodyPr>
          <a:lstStyle/>
          <a:p>
            <a:pPr marL="431800" lvl="0" indent="-298450" algn="l" rtl="0">
              <a:spcBef>
                <a:spcPts val="0"/>
              </a:spcBef>
              <a:spcAft>
                <a:spcPts val="0"/>
              </a:spcAft>
              <a:buSzPts val="1300"/>
              <a:buChar char="●"/>
            </a:pPr>
            <a:r>
              <a:rPr lang="nl" sz="1300"/>
              <a:t>Tekstbeschrijvingen gebaseerd op het SPIKE Help-menu</a:t>
            </a:r>
            <a:endParaRPr sz="1300"/>
          </a:p>
          <a:p>
            <a:pPr marL="431800" lvl="0" indent="-298450" algn="l" rtl="0">
              <a:spcBef>
                <a:spcPts val="0"/>
              </a:spcBef>
              <a:spcAft>
                <a:spcPts val="0"/>
              </a:spcAft>
              <a:buSzPts val="1300"/>
              <a:buChar char="●"/>
            </a:pPr>
            <a:r>
              <a:rPr lang="nl" sz="1300"/>
              <a:t>Om extra programmeerblokken te downloaden, klikt u op het pictogram met blokken en een plusteken linksonder in de SPIKE Prime-app en voegt u de extensies toe.</a:t>
            </a:r>
            <a:endParaRPr sz="1300"/>
          </a:p>
          <a:p>
            <a:pPr marL="431800" lvl="0" indent="-298450" algn="l" rtl="0">
              <a:spcBef>
                <a:spcPts val="0"/>
              </a:spcBef>
              <a:spcAft>
                <a:spcPts val="0"/>
              </a:spcAft>
              <a:buSzPts val="1300"/>
              <a:buChar char="●"/>
            </a:pPr>
            <a:r>
              <a:rPr lang="nl" sz="1300"/>
              <a:t>Er zijn enkele extra weer-, weergave- en datalogging-blokken die niet in deze handleiding zijn opgenomen. Raadpleeg het Help-menu in de software.</a:t>
            </a:r>
            <a:endParaRPr sz="1300"/>
          </a:p>
        </p:txBody>
      </p:sp>
      <p:pic>
        <p:nvPicPr>
          <p:cNvPr id="57" name="Google Shape;57;p13"/>
          <p:cNvPicPr preferRelativeResize="0"/>
          <p:nvPr/>
        </p:nvPicPr>
        <p:blipFill rotWithShape="1">
          <a:blip r:embed="rId4">
            <a:alphaModFix/>
          </a:blip>
          <a:srcRect t="15576" r="23230"/>
          <a:stretch/>
        </p:blipFill>
        <p:spPr>
          <a:xfrm>
            <a:off x="5635228" y="7910719"/>
            <a:ext cx="740391" cy="658643"/>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p:nvPr/>
        </p:nvSpPr>
        <p:spPr>
          <a:xfrm>
            <a:off x="1168992" y="126500"/>
            <a:ext cx="5624400" cy="335100"/>
          </a:xfrm>
          <a:prstGeom prst="rect">
            <a:avLst/>
          </a:prstGeom>
          <a:solidFill>
            <a:srgbClr val="FFE040"/>
          </a:solidFill>
          <a:ln>
            <a:noFill/>
          </a:ln>
        </p:spPr>
        <p:txBody>
          <a:bodyPr spcFirstLastPara="1" wrap="square" lIns="86175" tIns="86175" rIns="86175" bIns="86175" anchor="ctr" anchorCtr="0">
            <a:noAutofit/>
          </a:bodyPr>
          <a:lstStyle/>
          <a:p>
            <a:pPr marL="0" lvl="0" indent="0" algn="ctr" rtl="0">
              <a:spcBef>
                <a:spcPts val="0"/>
              </a:spcBef>
              <a:spcAft>
                <a:spcPts val="0"/>
              </a:spcAft>
              <a:buNone/>
            </a:pPr>
            <a:r>
              <a:rPr lang="nl" sz="2400" b="1"/>
              <a:t>GELUIDSBLOKKEN</a:t>
            </a:r>
            <a:endParaRPr sz="2400" b="1"/>
          </a:p>
        </p:txBody>
      </p:sp>
      <p:sp>
        <p:nvSpPr>
          <p:cNvPr id="187" name="Google Shape;187;p22"/>
          <p:cNvSpPr txBox="1"/>
          <p:nvPr/>
        </p:nvSpPr>
        <p:spPr>
          <a:xfrm>
            <a:off x="3228050" y="739000"/>
            <a:ext cx="3565500" cy="65334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Clr>
                <a:schemeClr val="dk1"/>
              </a:buClr>
              <a:buSzPts val="1100"/>
              <a:buFont typeface="Arial"/>
              <a:buNone/>
            </a:pPr>
            <a:r>
              <a:rPr lang="nl" sz="1200" b="1" dirty="0" smtClean="0">
                <a:solidFill>
                  <a:schemeClr val="dk1"/>
                </a:solidFill>
              </a:rPr>
              <a:t>Wis geluidseffecten</a:t>
            </a:r>
            <a:r>
              <a:rPr lang="nl" sz="1200" b="1" dirty="0">
                <a:solidFill>
                  <a:schemeClr val="dk1"/>
                </a:solidFill>
              </a:rPr>
              <a:t>: </a:t>
            </a:r>
            <a:r>
              <a:rPr lang="nl" sz="1200" dirty="0">
                <a:solidFill>
                  <a:schemeClr val="dk1"/>
                </a:solidFill>
              </a:rPr>
              <a:t>Stelt zowel de toonhoogte als het links/rechts-geluidseffect weer in op normaal</a:t>
            </a:r>
            <a:endParaRPr sz="1200" b="1"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r>
              <a:rPr lang="nl" sz="1200" b="1" dirty="0">
                <a:solidFill>
                  <a:schemeClr val="dk1"/>
                </a:solidFill>
              </a:rPr>
              <a:t>Volume wijzigen: </a:t>
            </a:r>
            <a:r>
              <a:rPr lang="nl" sz="1200" dirty="0">
                <a:solidFill>
                  <a:schemeClr val="dk1"/>
                </a:solidFill>
              </a:rPr>
              <a:t>Verandert het volume van het geluid dat momenteel wordt gespeeld met een gespecificeerde stapgrootte ten opzichte van het volume waarop het momenteel wordt afgespeeld. Standaard (100%)</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Clr>
                <a:schemeClr val="dk1"/>
              </a:buClr>
              <a:buSzPts val="1100"/>
              <a:buFont typeface="Arial"/>
              <a:buNone/>
            </a:pPr>
            <a:endParaRPr sz="1200" b="1" dirty="0">
              <a:solidFill>
                <a:schemeClr val="dk1"/>
              </a:solidFill>
            </a:endParaRPr>
          </a:p>
          <a:p>
            <a:pPr marL="0" lvl="0" indent="0" algn="l" rtl="0">
              <a:spcBef>
                <a:spcPts val="0"/>
              </a:spcBef>
              <a:spcAft>
                <a:spcPts val="0"/>
              </a:spcAft>
              <a:buClr>
                <a:schemeClr val="dk1"/>
              </a:buClr>
              <a:buSzPts val="1100"/>
              <a:buFont typeface="Arial"/>
              <a:buNone/>
            </a:pPr>
            <a:r>
              <a:rPr lang="nl" sz="1200" b="1" dirty="0">
                <a:solidFill>
                  <a:schemeClr val="dk1"/>
                </a:solidFill>
              </a:rPr>
              <a:t>Volume instellen: </a:t>
            </a:r>
            <a:r>
              <a:rPr lang="nl" sz="1200" dirty="0">
                <a:solidFill>
                  <a:schemeClr val="dk1"/>
                </a:solidFill>
              </a:rPr>
              <a:t>Stelt het volume van het geluid in. Standaard (100%)</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r>
              <a:rPr lang="nl" sz="1200" b="1" dirty="0">
                <a:solidFill>
                  <a:schemeClr val="dk1"/>
                </a:solidFill>
              </a:rPr>
              <a:t>Volume: </a:t>
            </a:r>
            <a:r>
              <a:rPr lang="nl" sz="1200" dirty="0">
                <a:solidFill>
                  <a:schemeClr val="dk1"/>
                </a:solidFill>
              </a:rPr>
              <a:t>rapporteert het huidige volume</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endParaRPr sz="1200" dirty="0">
              <a:solidFill>
                <a:schemeClr val="dk1"/>
              </a:solidFill>
            </a:endParaRPr>
          </a:p>
        </p:txBody>
      </p:sp>
      <p:pic>
        <p:nvPicPr>
          <p:cNvPr id="188" name="Google Shape;188;p22"/>
          <p:cNvPicPr preferRelativeResize="0"/>
          <p:nvPr/>
        </p:nvPicPr>
        <p:blipFill rotWithShape="1">
          <a:blip r:embed="rId3">
            <a:alphaModFix/>
          </a:blip>
          <a:srcRect r="22528" b="26035"/>
          <a:stretch/>
        </p:blipFill>
        <p:spPr>
          <a:xfrm>
            <a:off x="453975" y="3948175"/>
            <a:ext cx="1034300" cy="569250"/>
          </a:xfrm>
          <a:prstGeom prst="rect">
            <a:avLst/>
          </a:prstGeom>
          <a:noFill/>
          <a:ln>
            <a:noFill/>
          </a:ln>
        </p:spPr>
      </p:pic>
      <p:pic>
        <p:nvPicPr>
          <p:cNvPr id="189" name="Google Shape;189;p22"/>
          <p:cNvPicPr preferRelativeResize="0"/>
          <p:nvPr/>
        </p:nvPicPr>
        <p:blipFill>
          <a:blip r:embed="rId4">
            <a:alphaModFix/>
          </a:blip>
          <a:stretch>
            <a:fillRect/>
          </a:stretch>
        </p:blipFill>
        <p:spPr>
          <a:xfrm>
            <a:off x="333375" y="2845875"/>
            <a:ext cx="2387925" cy="835050"/>
          </a:xfrm>
          <a:prstGeom prst="rect">
            <a:avLst/>
          </a:prstGeom>
          <a:noFill/>
          <a:ln>
            <a:noFill/>
          </a:ln>
        </p:spPr>
      </p:pic>
      <p:pic>
        <p:nvPicPr>
          <p:cNvPr id="190" name="Google Shape;190;p22"/>
          <p:cNvPicPr preferRelativeResize="0"/>
          <p:nvPr/>
        </p:nvPicPr>
        <p:blipFill>
          <a:blip r:embed="rId5">
            <a:alphaModFix/>
          </a:blip>
          <a:stretch>
            <a:fillRect/>
          </a:stretch>
        </p:blipFill>
        <p:spPr>
          <a:xfrm>
            <a:off x="333375" y="1912425"/>
            <a:ext cx="2132317" cy="769650"/>
          </a:xfrm>
          <a:prstGeom prst="rect">
            <a:avLst/>
          </a:prstGeom>
          <a:noFill/>
          <a:ln>
            <a:noFill/>
          </a:ln>
        </p:spPr>
      </p:pic>
      <p:pic>
        <p:nvPicPr>
          <p:cNvPr id="191" name="Google Shape;191;p22"/>
          <p:cNvPicPr preferRelativeResize="0"/>
          <p:nvPr/>
        </p:nvPicPr>
        <p:blipFill>
          <a:blip r:embed="rId6">
            <a:alphaModFix/>
          </a:blip>
          <a:stretch>
            <a:fillRect/>
          </a:stretch>
        </p:blipFill>
        <p:spPr>
          <a:xfrm>
            <a:off x="453973" y="996150"/>
            <a:ext cx="1536624" cy="692750"/>
          </a:xfrm>
          <a:prstGeom prst="rect">
            <a:avLst/>
          </a:prstGeom>
          <a:noFill/>
          <a:ln>
            <a:noFill/>
          </a:ln>
        </p:spPr>
      </p:pic>
      <p:grpSp>
        <p:nvGrpSpPr>
          <p:cNvPr id="192" name="Google Shape;192;p22"/>
          <p:cNvGrpSpPr/>
          <p:nvPr/>
        </p:nvGrpSpPr>
        <p:grpSpPr>
          <a:xfrm>
            <a:off x="76200" y="79787"/>
            <a:ext cx="1120500" cy="721113"/>
            <a:chOff x="76200" y="79787"/>
            <a:chExt cx="1120500" cy="721113"/>
          </a:xfrm>
        </p:grpSpPr>
        <p:pic>
          <p:nvPicPr>
            <p:cNvPr id="193" name="Google Shape;193;p22"/>
            <p:cNvPicPr preferRelativeResize="0"/>
            <p:nvPr/>
          </p:nvPicPr>
          <p:blipFill>
            <a:blip r:embed="rId7">
              <a:alphaModFix/>
            </a:blip>
            <a:stretch>
              <a:fillRect/>
            </a:stretch>
          </p:blipFill>
          <p:spPr>
            <a:xfrm>
              <a:off x="369700" y="79787"/>
              <a:ext cx="423467" cy="416152"/>
            </a:xfrm>
            <a:prstGeom prst="rect">
              <a:avLst/>
            </a:prstGeom>
            <a:noFill/>
            <a:ln>
              <a:noFill/>
            </a:ln>
          </p:spPr>
        </p:pic>
        <p:sp>
          <p:nvSpPr>
            <p:cNvPr id="194" name="Google Shape;194;p22"/>
            <p:cNvSpPr txBox="1"/>
            <p:nvPr/>
          </p:nvSpPr>
          <p:spPr>
            <a:xfrm>
              <a:off x="76200" y="465800"/>
              <a:ext cx="1120500" cy="3351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900"/>
                <a:t>primelessons.org</a:t>
              </a:r>
              <a:endParaRPr sz="90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3"/>
          <p:cNvSpPr/>
          <p:nvPr/>
        </p:nvSpPr>
        <p:spPr>
          <a:xfrm>
            <a:off x="1168992" y="126500"/>
            <a:ext cx="5624400" cy="335100"/>
          </a:xfrm>
          <a:prstGeom prst="rect">
            <a:avLst/>
          </a:prstGeom>
          <a:solidFill>
            <a:srgbClr val="FFE040"/>
          </a:solidFill>
          <a:ln>
            <a:noFill/>
          </a:ln>
        </p:spPr>
        <p:txBody>
          <a:bodyPr spcFirstLastPara="1" wrap="square" lIns="86175" tIns="86175" rIns="86175" bIns="86175" anchor="ctr" anchorCtr="0">
            <a:noAutofit/>
          </a:bodyPr>
          <a:lstStyle/>
          <a:p>
            <a:pPr marL="0" lvl="0" indent="0" algn="ctr" rtl="0">
              <a:spcBef>
                <a:spcPts val="0"/>
              </a:spcBef>
              <a:spcAft>
                <a:spcPts val="0"/>
              </a:spcAft>
              <a:buNone/>
            </a:pPr>
            <a:r>
              <a:rPr lang="nl" sz="2400" b="1" dirty="0" smtClean="0"/>
              <a:t>EVENEMENTBLOKKEN</a:t>
            </a:r>
            <a:endParaRPr sz="2400" b="1" dirty="0"/>
          </a:p>
        </p:txBody>
      </p:sp>
      <p:sp>
        <p:nvSpPr>
          <p:cNvPr id="200" name="Google Shape;200;p23"/>
          <p:cNvSpPr txBox="1"/>
          <p:nvPr/>
        </p:nvSpPr>
        <p:spPr>
          <a:xfrm>
            <a:off x="3228050" y="739000"/>
            <a:ext cx="3565500" cy="17133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1100" b="1" dirty="0">
                <a:solidFill>
                  <a:schemeClr val="dk1"/>
                </a:solidFill>
              </a:rPr>
              <a:t>Wanneer het programma start: </a:t>
            </a:r>
            <a:r>
              <a:rPr lang="nl" sz="1100" dirty="0">
                <a:solidFill>
                  <a:schemeClr val="dk1"/>
                </a:solidFill>
              </a:rPr>
              <a:t>Speelt alle daaraan gekoppelde blokken in volgorde af</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r>
              <a:rPr lang="en" sz="1100" dirty="0">
                <a:solidFill>
                  <a:schemeClr val="dk1"/>
                </a:solidFill>
              </a:rPr>
              <a:t/>
            </a:r>
            <a:br>
              <a:rPr lang="en" sz="1100" dirty="0">
                <a:solidFill>
                  <a:schemeClr val="dk1"/>
                </a:solidFill>
              </a:rPr>
            </a:br>
            <a:endParaRPr sz="1100" dirty="0">
              <a:solidFill>
                <a:schemeClr val="dk1"/>
              </a:solidFill>
            </a:endParaRPr>
          </a:p>
          <a:p>
            <a:pPr marL="0" lvl="0" indent="0" algn="l" rtl="0">
              <a:spcBef>
                <a:spcPts val="0"/>
              </a:spcBef>
              <a:spcAft>
                <a:spcPts val="0"/>
              </a:spcAft>
              <a:buNone/>
            </a:pPr>
            <a:r>
              <a:rPr lang="nl" sz="1100" b="1" dirty="0">
                <a:solidFill>
                  <a:schemeClr val="dk1"/>
                </a:solidFill>
              </a:rPr>
              <a:t>Wanneer kleur is: </a:t>
            </a:r>
            <a:r>
              <a:rPr lang="nl" sz="1100" dirty="0">
                <a:solidFill>
                  <a:schemeClr val="dk1"/>
                </a:solidFill>
              </a:rPr>
              <a:t>Speelt alle daaraan gekoppelde blokken af wanneer de kleursensor een opgegeven kleur detecteert</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r>
              <a:rPr lang="nl" sz="1100" b="1" dirty="0">
                <a:solidFill>
                  <a:schemeClr val="dk1"/>
                </a:solidFill>
              </a:rPr>
              <a:t>Wanneer druk is: </a:t>
            </a:r>
            <a:r>
              <a:rPr lang="nl" sz="1100" dirty="0">
                <a:solidFill>
                  <a:schemeClr val="dk1"/>
                </a:solidFill>
              </a:rPr>
              <a:t>Speelt alle blokken af die eraan zijn gekoppeld wanneer de krachtsensor wordt ingedrukt, hard wordt ingedrukt, wordt losgelaten of wanneer een verandering in druk wordt gedetecteerd.</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r>
              <a:rPr lang="nl" sz="1100" b="1" dirty="0">
                <a:solidFill>
                  <a:schemeClr val="dk1"/>
                </a:solidFill>
              </a:rPr>
              <a:t>Wanneer dichterbij dan: </a:t>
            </a:r>
            <a:r>
              <a:rPr lang="nl" sz="1100" dirty="0">
                <a:solidFill>
                  <a:schemeClr val="dk1"/>
                </a:solidFill>
              </a:rPr>
              <a:t>Speelt alle daaraan gekoppelde blokken af wanneer de afstandssensor detecteert dat een object </a:t>
            </a:r>
            <a:r>
              <a:rPr lang="nl" sz="1100" dirty="0" smtClean="0">
                <a:solidFill>
                  <a:schemeClr val="dk1"/>
                </a:solidFill>
              </a:rPr>
              <a:t>dichterbij, op, of </a:t>
            </a:r>
            <a:r>
              <a:rPr lang="nl" sz="1100" dirty="0">
                <a:solidFill>
                  <a:schemeClr val="dk1"/>
                </a:solidFill>
              </a:rPr>
              <a:t>verder is dan de opgegeven afstand.</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r>
              <a:rPr lang="nl" sz="1100" b="1" dirty="0">
                <a:solidFill>
                  <a:schemeClr val="dk1"/>
                </a:solidFill>
              </a:rPr>
              <a:t>Wanneer gekanteld: </a:t>
            </a:r>
            <a:r>
              <a:rPr lang="nl" sz="1100" dirty="0">
                <a:solidFill>
                  <a:schemeClr val="dk1"/>
                </a:solidFill>
              </a:rPr>
              <a:t>Speelt alle blokken af die eraan zijn gekoppeld wanneer de hub in de opgegeven richting wordt gekanteld, beginnend vanuit een vlakke positie met de knoppen omhoog. Het wordt niet opnieuw geactiveerd zolang de hub niet in een nieuwe richting wordt gekanteld.</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r>
              <a:rPr lang="nl" sz="1100" b="1" dirty="0">
                <a:solidFill>
                  <a:schemeClr val="dk1"/>
                </a:solidFill>
              </a:rPr>
              <a:t>Wanneer de Hub-oriëntatie omhoog is: </a:t>
            </a:r>
            <a:r>
              <a:rPr lang="nl" sz="1100" dirty="0">
                <a:solidFill>
                  <a:schemeClr val="dk1"/>
                </a:solidFill>
              </a:rPr>
              <a:t>Speelt alle blokken af die eraan zijn gekoppeld wanneer de Hub in de opgegeven richting is geplaatst (voorkant, achterkant, bovenkant, onderkant, linkerkant of rechterkant)</a:t>
            </a:r>
            <a:endParaRPr sz="1100" dirty="0">
              <a:solidFill>
                <a:schemeClr val="dk1"/>
              </a:solidFill>
            </a:endParaRPr>
          </a:p>
          <a:p>
            <a:pPr marL="0" lvl="0" indent="0" algn="l" rtl="0">
              <a:spcBef>
                <a:spcPts val="0"/>
              </a:spcBef>
              <a:spcAft>
                <a:spcPts val="0"/>
              </a:spcAft>
              <a:buNone/>
            </a:pPr>
            <a:endParaRPr sz="1100" dirty="0">
              <a:solidFill>
                <a:schemeClr val="dk1"/>
              </a:solidFill>
            </a:endParaRPr>
          </a:p>
        </p:txBody>
      </p:sp>
      <p:pic>
        <p:nvPicPr>
          <p:cNvPr id="201" name="Google Shape;201;p23"/>
          <p:cNvPicPr preferRelativeResize="0"/>
          <p:nvPr/>
        </p:nvPicPr>
        <p:blipFill>
          <a:blip r:embed="rId3">
            <a:alphaModFix/>
          </a:blip>
          <a:stretch>
            <a:fillRect/>
          </a:stretch>
        </p:blipFill>
        <p:spPr>
          <a:xfrm>
            <a:off x="388200" y="7415275"/>
            <a:ext cx="1471169" cy="1594900"/>
          </a:xfrm>
          <a:prstGeom prst="rect">
            <a:avLst/>
          </a:prstGeom>
          <a:noFill/>
          <a:ln>
            <a:noFill/>
          </a:ln>
        </p:spPr>
      </p:pic>
      <p:pic>
        <p:nvPicPr>
          <p:cNvPr id="202" name="Google Shape;202;p23"/>
          <p:cNvPicPr preferRelativeResize="0"/>
          <p:nvPr/>
        </p:nvPicPr>
        <p:blipFill>
          <a:blip r:embed="rId4">
            <a:alphaModFix/>
          </a:blip>
          <a:stretch>
            <a:fillRect/>
          </a:stretch>
        </p:blipFill>
        <p:spPr>
          <a:xfrm>
            <a:off x="321525" y="4761775"/>
            <a:ext cx="2877172" cy="1583850"/>
          </a:xfrm>
          <a:prstGeom prst="rect">
            <a:avLst/>
          </a:prstGeom>
          <a:noFill/>
          <a:ln>
            <a:noFill/>
          </a:ln>
        </p:spPr>
      </p:pic>
      <p:pic>
        <p:nvPicPr>
          <p:cNvPr id="203" name="Google Shape;203;p23"/>
          <p:cNvPicPr preferRelativeResize="0"/>
          <p:nvPr/>
        </p:nvPicPr>
        <p:blipFill>
          <a:blip r:embed="rId5">
            <a:alphaModFix/>
          </a:blip>
          <a:stretch>
            <a:fillRect/>
          </a:stretch>
        </p:blipFill>
        <p:spPr>
          <a:xfrm>
            <a:off x="321524" y="3131774"/>
            <a:ext cx="2677076" cy="1713325"/>
          </a:xfrm>
          <a:prstGeom prst="rect">
            <a:avLst/>
          </a:prstGeom>
          <a:noFill/>
          <a:ln>
            <a:noFill/>
          </a:ln>
        </p:spPr>
      </p:pic>
      <p:pic>
        <p:nvPicPr>
          <p:cNvPr id="204" name="Google Shape;204;p23"/>
          <p:cNvPicPr preferRelativeResize="0"/>
          <p:nvPr/>
        </p:nvPicPr>
        <p:blipFill>
          <a:blip r:embed="rId6">
            <a:alphaModFix/>
          </a:blip>
          <a:stretch>
            <a:fillRect/>
          </a:stretch>
        </p:blipFill>
        <p:spPr>
          <a:xfrm>
            <a:off x="245313" y="1278685"/>
            <a:ext cx="2018845" cy="1766490"/>
          </a:xfrm>
          <a:prstGeom prst="rect">
            <a:avLst/>
          </a:prstGeom>
          <a:noFill/>
          <a:ln>
            <a:noFill/>
          </a:ln>
        </p:spPr>
      </p:pic>
      <p:pic>
        <p:nvPicPr>
          <p:cNvPr id="205" name="Google Shape;205;p23"/>
          <p:cNvPicPr preferRelativeResize="0"/>
          <p:nvPr/>
        </p:nvPicPr>
        <p:blipFill>
          <a:blip r:embed="rId7">
            <a:alphaModFix/>
          </a:blip>
          <a:stretch>
            <a:fillRect/>
          </a:stretch>
        </p:blipFill>
        <p:spPr>
          <a:xfrm>
            <a:off x="245325" y="739000"/>
            <a:ext cx="1187400" cy="477775"/>
          </a:xfrm>
          <a:prstGeom prst="rect">
            <a:avLst/>
          </a:prstGeom>
          <a:noFill/>
          <a:ln>
            <a:noFill/>
          </a:ln>
        </p:spPr>
      </p:pic>
      <p:grpSp>
        <p:nvGrpSpPr>
          <p:cNvPr id="206" name="Google Shape;206;p23"/>
          <p:cNvGrpSpPr/>
          <p:nvPr/>
        </p:nvGrpSpPr>
        <p:grpSpPr>
          <a:xfrm>
            <a:off x="76200" y="79787"/>
            <a:ext cx="1120500" cy="721113"/>
            <a:chOff x="76200" y="79787"/>
            <a:chExt cx="1120500" cy="721113"/>
          </a:xfrm>
        </p:grpSpPr>
        <p:pic>
          <p:nvPicPr>
            <p:cNvPr id="207" name="Google Shape;207;p23"/>
            <p:cNvPicPr preferRelativeResize="0"/>
            <p:nvPr/>
          </p:nvPicPr>
          <p:blipFill>
            <a:blip r:embed="rId8">
              <a:alphaModFix/>
            </a:blip>
            <a:stretch>
              <a:fillRect/>
            </a:stretch>
          </p:blipFill>
          <p:spPr>
            <a:xfrm>
              <a:off x="369700" y="79787"/>
              <a:ext cx="423467" cy="416152"/>
            </a:xfrm>
            <a:prstGeom prst="rect">
              <a:avLst/>
            </a:prstGeom>
            <a:noFill/>
            <a:ln>
              <a:noFill/>
            </a:ln>
          </p:spPr>
        </p:pic>
        <p:sp>
          <p:nvSpPr>
            <p:cNvPr id="208" name="Google Shape;208;p23"/>
            <p:cNvSpPr txBox="1"/>
            <p:nvPr/>
          </p:nvSpPr>
          <p:spPr>
            <a:xfrm>
              <a:off x="76200" y="465800"/>
              <a:ext cx="1120500" cy="3351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900"/>
                <a:t>primelessons.org</a:t>
              </a:r>
              <a:endParaRPr sz="900"/>
            </a:p>
          </p:txBody>
        </p:sp>
      </p:grpSp>
      <p:pic>
        <p:nvPicPr>
          <p:cNvPr id="209" name="Google Shape;209;p23"/>
          <p:cNvPicPr preferRelativeResize="0"/>
          <p:nvPr/>
        </p:nvPicPr>
        <p:blipFill rotWithShape="1">
          <a:blip r:embed="rId9">
            <a:alphaModFix/>
          </a:blip>
          <a:srcRect t="14976" r="22534" b="26612"/>
          <a:stretch/>
        </p:blipFill>
        <p:spPr>
          <a:xfrm>
            <a:off x="321525" y="6498094"/>
            <a:ext cx="2018825" cy="76470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4"/>
          <p:cNvSpPr/>
          <p:nvPr/>
        </p:nvSpPr>
        <p:spPr>
          <a:xfrm>
            <a:off x="1168992" y="126500"/>
            <a:ext cx="5624400" cy="335100"/>
          </a:xfrm>
          <a:prstGeom prst="rect">
            <a:avLst/>
          </a:prstGeom>
          <a:solidFill>
            <a:srgbClr val="FFE040"/>
          </a:solidFill>
          <a:ln>
            <a:noFill/>
          </a:ln>
        </p:spPr>
        <p:txBody>
          <a:bodyPr spcFirstLastPara="1" wrap="square" lIns="86175" tIns="86175" rIns="86175" bIns="86175" anchor="ctr" anchorCtr="0">
            <a:noAutofit/>
          </a:bodyPr>
          <a:lstStyle/>
          <a:p>
            <a:pPr marL="0" lvl="0" indent="0" algn="ctr" rtl="0">
              <a:spcBef>
                <a:spcPts val="0"/>
              </a:spcBef>
              <a:spcAft>
                <a:spcPts val="0"/>
              </a:spcAft>
              <a:buNone/>
            </a:pPr>
            <a:r>
              <a:rPr lang="nl" sz="2400" b="1"/>
              <a:t>EVENEMENTEN BLOKKEN</a:t>
            </a:r>
            <a:endParaRPr sz="2400" b="1"/>
          </a:p>
        </p:txBody>
      </p:sp>
      <p:sp>
        <p:nvSpPr>
          <p:cNvPr id="215" name="Google Shape;215;p24"/>
          <p:cNvSpPr txBox="1"/>
          <p:nvPr/>
        </p:nvSpPr>
        <p:spPr>
          <a:xfrm>
            <a:off x="2986850" y="739000"/>
            <a:ext cx="3806700" cy="82191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1100" b="1" dirty="0" smtClean="0">
                <a:solidFill>
                  <a:schemeClr val="dk1"/>
                </a:solidFill>
              </a:rPr>
              <a:t>Wanneer Hub Geschud: </a:t>
            </a:r>
            <a:r>
              <a:rPr lang="nl" sz="1100" dirty="0">
                <a:solidFill>
                  <a:schemeClr val="dk1"/>
                </a:solidFill>
              </a:rPr>
              <a:t>Speelt alle blokken af die eraan vastzitten wanneer de hub wordt geschud, getikt of valt.</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r>
              <a:rPr lang="nl" sz="1100" b="1" dirty="0">
                <a:solidFill>
                  <a:schemeClr val="dk1"/>
                </a:solidFill>
              </a:rPr>
              <a:t>Wanneer de hubknop wordt ingedrukt: </a:t>
            </a:r>
            <a:r>
              <a:rPr lang="nl" sz="1100" dirty="0">
                <a:solidFill>
                  <a:schemeClr val="dk1"/>
                </a:solidFill>
              </a:rPr>
              <a:t>Speelt alle blokken af die eraan zijn gekoppeld wanneer de linker- of rechterknop wordt ingedrukt of losgelaten.</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r>
              <a:rPr lang="nl" sz="1100" b="1" dirty="0">
                <a:solidFill>
                  <a:schemeClr val="dk1"/>
                </a:solidFill>
              </a:rPr>
              <a:t>When Timer: </a:t>
            </a:r>
            <a:r>
              <a:rPr lang="nl" sz="1100" dirty="0">
                <a:solidFill>
                  <a:schemeClr val="dk1"/>
                </a:solidFill>
              </a:rPr>
              <a:t>Speelt alle daaraan gekoppelde blokken af wanneer de tijd de opgegeven waarde overschrijdt.</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r>
              <a:rPr lang="nl" sz="1100" b="1" dirty="0">
                <a:solidFill>
                  <a:schemeClr val="dk1"/>
                </a:solidFill>
              </a:rPr>
              <a:t>Wanneer: </a:t>
            </a:r>
            <a:r>
              <a:rPr lang="nl" sz="1100" dirty="0">
                <a:solidFill>
                  <a:schemeClr val="dk1"/>
                </a:solidFill>
              </a:rPr>
              <a:t>Speelt alle daaraan gekoppelde blokken af als aan een bepaalde voorwaarde wordt voldaan</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r>
              <a:rPr lang="nl" sz="1100" b="1" dirty="0">
                <a:solidFill>
                  <a:schemeClr val="dk1"/>
                </a:solidFill>
              </a:rPr>
              <a:t>Wanneer ik een bericht ontvang: </a:t>
            </a:r>
            <a:r>
              <a:rPr lang="nl" sz="1100" dirty="0">
                <a:solidFill>
                  <a:schemeClr val="dk1"/>
                </a:solidFill>
              </a:rPr>
              <a:t>Speelt alle daaraan gekoppelde blokken af wanneer een </a:t>
            </a:r>
            <a:r>
              <a:rPr lang="nl" sz="1100" dirty="0" smtClean="0">
                <a:solidFill>
                  <a:schemeClr val="dk1"/>
                </a:solidFill>
              </a:rPr>
              <a:t>bepaad bericht </a:t>
            </a:r>
            <a:r>
              <a:rPr lang="nl" sz="1100" dirty="0">
                <a:solidFill>
                  <a:schemeClr val="dk1"/>
                </a:solidFill>
              </a:rPr>
              <a:t>wordt uitgezonden door het </a:t>
            </a:r>
            <a:r>
              <a:rPr lang="nl" sz="1100" dirty="0" smtClean="0">
                <a:solidFill>
                  <a:schemeClr val="dk1"/>
                </a:solidFill>
              </a:rPr>
              <a:t>Broadcast berichtblok </a:t>
            </a:r>
            <a:r>
              <a:rPr lang="nl" sz="1100" dirty="0">
                <a:solidFill>
                  <a:schemeClr val="dk1"/>
                </a:solidFill>
              </a:rPr>
              <a:t>of het </a:t>
            </a:r>
            <a:r>
              <a:rPr lang="nl" sz="1100" dirty="0" smtClean="0">
                <a:solidFill>
                  <a:schemeClr val="dk1"/>
                </a:solidFill>
              </a:rPr>
              <a:t>Bericht uitzenden en wachten-blok</a:t>
            </a:r>
            <a:r>
              <a:rPr lang="nl" sz="1100" dirty="0">
                <a:solidFill>
                  <a:schemeClr val="dk1"/>
                </a:solidFill>
              </a:rPr>
              <a:t>.</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r>
              <a:rPr lang="nl" sz="1100" b="1" dirty="0">
                <a:solidFill>
                  <a:schemeClr val="dk1"/>
                </a:solidFill>
              </a:rPr>
              <a:t>Broadcast-bericht: </a:t>
            </a:r>
            <a:r>
              <a:rPr lang="nl" sz="1100" dirty="0">
                <a:solidFill>
                  <a:schemeClr val="dk1"/>
                </a:solidFill>
              </a:rPr>
              <a:t>Zendt een gespecificeerd bericht uit. Alle </a:t>
            </a:r>
            <a:r>
              <a:rPr lang="nl" sz="1100" dirty="0" smtClean="0">
                <a:solidFill>
                  <a:schemeClr val="dk1"/>
                </a:solidFill>
              </a:rPr>
              <a:t>Wanneer ik een bericht ontvang-blokken voor </a:t>
            </a:r>
            <a:r>
              <a:rPr lang="nl" sz="1100" dirty="0">
                <a:solidFill>
                  <a:schemeClr val="dk1"/>
                </a:solidFill>
              </a:rPr>
              <a:t>dat opgegeven bericht worden afgespeeld. Nadat het bericht is verzonden, wordt het volgende blok in de programmeerstack afgespeeld.</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lvl="0"/>
            <a:r>
              <a:rPr lang="nl" sz="1100" b="1" dirty="0">
                <a:solidFill>
                  <a:schemeClr val="dk1"/>
                </a:solidFill>
              </a:rPr>
              <a:t>Bericht uitzenden en wachten: </a:t>
            </a:r>
            <a:r>
              <a:rPr lang="nl" sz="1100" dirty="0">
                <a:solidFill>
                  <a:schemeClr val="dk1"/>
                </a:solidFill>
              </a:rPr>
              <a:t>Zendt een gespecificeerd bericht uit. Alle </a:t>
            </a:r>
            <a:r>
              <a:rPr lang="nl" sz="1100" dirty="0" smtClean="0">
                <a:solidFill>
                  <a:schemeClr val="dk1"/>
                </a:solidFill>
              </a:rPr>
              <a:t>Wanneer ik een bericht ontvang-b</a:t>
            </a:r>
            <a:r>
              <a:rPr lang="en-GB" sz="1100" dirty="0">
                <a:solidFill>
                  <a:schemeClr val="dk1"/>
                </a:solidFill>
              </a:rPr>
              <a:t>l</a:t>
            </a:r>
            <a:r>
              <a:rPr lang="nl" sz="1100" dirty="0" smtClean="0">
                <a:solidFill>
                  <a:schemeClr val="dk1"/>
                </a:solidFill>
              </a:rPr>
              <a:t>okken </a:t>
            </a:r>
            <a:r>
              <a:rPr lang="nl" sz="1100" dirty="0">
                <a:solidFill>
                  <a:schemeClr val="dk1"/>
                </a:solidFill>
              </a:rPr>
              <a:t>voor dat opgegeven bericht worden afgespeeld. Nadat het bericht is verzonden, wacht het blok totdat alle </a:t>
            </a:r>
            <a:r>
              <a:rPr lang="nl" sz="1100" dirty="0" smtClean="0">
                <a:solidFill>
                  <a:schemeClr val="dk1"/>
                </a:solidFill>
              </a:rPr>
              <a:t>programmeerstack </a:t>
            </a:r>
            <a:r>
              <a:rPr lang="nl" sz="1100" dirty="0">
                <a:solidFill>
                  <a:schemeClr val="dk1"/>
                </a:solidFill>
              </a:rPr>
              <a:t>met het opgegeven bericht klaar zijn voordat het naar het volgende blok gaat.</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p:txBody>
      </p:sp>
      <p:pic>
        <p:nvPicPr>
          <p:cNvPr id="216" name="Google Shape;216;p24"/>
          <p:cNvPicPr preferRelativeResize="0"/>
          <p:nvPr/>
        </p:nvPicPr>
        <p:blipFill>
          <a:blip r:embed="rId3">
            <a:alphaModFix/>
          </a:blip>
          <a:stretch>
            <a:fillRect/>
          </a:stretch>
        </p:blipFill>
        <p:spPr>
          <a:xfrm>
            <a:off x="177163" y="7751375"/>
            <a:ext cx="2868274" cy="786875"/>
          </a:xfrm>
          <a:prstGeom prst="rect">
            <a:avLst/>
          </a:prstGeom>
          <a:noFill/>
          <a:ln>
            <a:noFill/>
          </a:ln>
        </p:spPr>
      </p:pic>
      <p:pic>
        <p:nvPicPr>
          <p:cNvPr id="217" name="Google Shape;217;p24"/>
          <p:cNvPicPr preferRelativeResize="0"/>
          <p:nvPr/>
        </p:nvPicPr>
        <p:blipFill>
          <a:blip r:embed="rId4">
            <a:alphaModFix/>
          </a:blip>
          <a:stretch>
            <a:fillRect/>
          </a:stretch>
        </p:blipFill>
        <p:spPr>
          <a:xfrm>
            <a:off x="206463" y="6104825"/>
            <a:ext cx="2809675" cy="1092650"/>
          </a:xfrm>
          <a:prstGeom prst="rect">
            <a:avLst/>
          </a:prstGeom>
          <a:noFill/>
          <a:ln>
            <a:noFill/>
          </a:ln>
        </p:spPr>
      </p:pic>
      <p:pic>
        <p:nvPicPr>
          <p:cNvPr id="218" name="Google Shape;218;p24"/>
          <p:cNvPicPr preferRelativeResize="0"/>
          <p:nvPr/>
        </p:nvPicPr>
        <p:blipFill>
          <a:blip r:embed="rId5">
            <a:alphaModFix/>
          </a:blip>
          <a:stretch>
            <a:fillRect/>
          </a:stretch>
        </p:blipFill>
        <p:spPr>
          <a:xfrm>
            <a:off x="177175" y="5036563"/>
            <a:ext cx="2809675" cy="1068262"/>
          </a:xfrm>
          <a:prstGeom prst="rect">
            <a:avLst/>
          </a:prstGeom>
          <a:noFill/>
          <a:ln>
            <a:noFill/>
          </a:ln>
        </p:spPr>
      </p:pic>
      <p:pic>
        <p:nvPicPr>
          <p:cNvPr id="219" name="Google Shape;219;p24"/>
          <p:cNvPicPr preferRelativeResize="0"/>
          <p:nvPr/>
        </p:nvPicPr>
        <p:blipFill>
          <a:blip r:embed="rId6">
            <a:alphaModFix/>
          </a:blip>
          <a:stretch>
            <a:fillRect/>
          </a:stretch>
        </p:blipFill>
        <p:spPr>
          <a:xfrm>
            <a:off x="444250" y="4087264"/>
            <a:ext cx="1332338" cy="888225"/>
          </a:xfrm>
          <a:prstGeom prst="rect">
            <a:avLst/>
          </a:prstGeom>
          <a:noFill/>
          <a:ln>
            <a:noFill/>
          </a:ln>
        </p:spPr>
      </p:pic>
      <p:pic>
        <p:nvPicPr>
          <p:cNvPr id="220" name="Google Shape;220;p24"/>
          <p:cNvPicPr preferRelativeResize="0"/>
          <p:nvPr/>
        </p:nvPicPr>
        <p:blipFill>
          <a:blip r:embed="rId7">
            <a:alphaModFix/>
          </a:blip>
          <a:stretch>
            <a:fillRect/>
          </a:stretch>
        </p:blipFill>
        <p:spPr>
          <a:xfrm>
            <a:off x="340650" y="3239327"/>
            <a:ext cx="1539538" cy="786875"/>
          </a:xfrm>
          <a:prstGeom prst="rect">
            <a:avLst/>
          </a:prstGeom>
          <a:noFill/>
          <a:ln>
            <a:noFill/>
          </a:ln>
        </p:spPr>
      </p:pic>
      <p:pic>
        <p:nvPicPr>
          <p:cNvPr id="221" name="Google Shape;221;p24"/>
          <p:cNvPicPr preferRelativeResize="0"/>
          <p:nvPr/>
        </p:nvPicPr>
        <p:blipFill>
          <a:blip r:embed="rId8">
            <a:alphaModFix/>
          </a:blip>
          <a:stretch>
            <a:fillRect/>
          </a:stretch>
        </p:blipFill>
        <p:spPr>
          <a:xfrm>
            <a:off x="340650" y="1983925"/>
            <a:ext cx="2386876" cy="1180600"/>
          </a:xfrm>
          <a:prstGeom prst="rect">
            <a:avLst/>
          </a:prstGeom>
          <a:noFill/>
          <a:ln>
            <a:noFill/>
          </a:ln>
        </p:spPr>
      </p:pic>
      <p:pic>
        <p:nvPicPr>
          <p:cNvPr id="222" name="Google Shape;222;p24"/>
          <p:cNvPicPr preferRelativeResize="0"/>
          <p:nvPr/>
        </p:nvPicPr>
        <p:blipFill>
          <a:blip r:embed="rId9">
            <a:alphaModFix/>
          </a:blip>
          <a:stretch>
            <a:fillRect/>
          </a:stretch>
        </p:blipFill>
        <p:spPr>
          <a:xfrm>
            <a:off x="340650" y="895900"/>
            <a:ext cx="1539550" cy="1103854"/>
          </a:xfrm>
          <a:prstGeom prst="rect">
            <a:avLst/>
          </a:prstGeom>
          <a:noFill/>
          <a:ln>
            <a:noFill/>
          </a:ln>
        </p:spPr>
      </p:pic>
      <p:grpSp>
        <p:nvGrpSpPr>
          <p:cNvPr id="223" name="Google Shape;223;p24"/>
          <p:cNvGrpSpPr/>
          <p:nvPr/>
        </p:nvGrpSpPr>
        <p:grpSpPr>
          <a:xfrm>
            <a:off x="76200" y="79787"/>
            <a:ext cx="1120500" cy="721113"/>
            <a:chOff x="76200" y="79787"/>
            <a:chExt cx="1120500" cy="721113"/>
          </a:xfrm>
        </p:grpSpPr>
        <p:pic>
          <p:nvPicPr>
            <p:cNvPr id="224" name="Google Shape;224;p24"/>
            <p:cNvPicPr preferRelativeResize="0"/>
            <p:nvPr/>
          </p:nvPicPr>
          <p:blipFill>
            <a:blip r:embed="rId10">
              <a:alphaModFix/>
            </a:blip>
            <a:stretch>
              <a:fillRect/>
            </a:stretch>
          </p:blipFill>
          <p:spPr>
            <a:xfrm>
              <a:off x="369700" y="79787"/>
              <a:ext cx="423467" cy="416152"/>
            </a:xfrm>
            <a:prstGeom prst="rect">
              <a:avLst/>
            </a:prstGeom>
            <a:noFill/>
            <a:ln>
              <a:noFill/>
            </a:ln>
          </p:spPr>
        </p:pic>
        <p:sp>
          <p:nvSpPr>
            <p:cNvPr id="225" name="Google Shape;225;p24"/>
            <p:cNvSpPr txBox="1"/>
            <p:nvPr/>
          </p:nvSpPr>
          <p:spPr>
            <a:xfrm>
              <a:off x="76200" y="465800"/>
              <a:ext cx="1120500" cy="3351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900"/>
                <a:t>primelessons.org</a:t>
              </a:r>
              <a:endParaRPr sz="90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25"/>
          <p:cNvPicPr preferRelativeResize="0"/>
          <p:nvPr/>
        </p:nvPicPr>
        <p:blipFill>
          <a:blip r:embed="rId3">
            <a:alphaModFix/>
          </a:blip>
          <a:stretch>
            <a:fillRect/>
          </a:stretch>
        </p:blipFill>
        <p:spPr>
          <a:xfrm>
            <a:off x="709600" y="668388"/>
            <a:ext cx="1707200" cy="7299133"/>
          </a:xfrm>
          <a:prstGeom prst="rect">
            <a:avLst/>
          </a:prstGeom>
          <a:noFill/>
          <a:ln>
            <a:noFill/>
          </a:ln>
        </p:spPr>
      </p:pic>
      <p:sp>
        <p:nvSpPr>
          <p:cNvPr id="231" name="Google Shape;231;p25"/>
          <p:cNvSpPr/>
          <p:nvPr/>
        </p:nvSpPr>
        <p:spPr>
          <a:xfrm>
            <a:off x="1168992" y="126500"/>
            <a:ext cx="5624400" cy="335100"/>
          </a:xfrm>
          <a:prstGeom prst="rect">
            <a:avLst/>
          </a:prstGeom>
          <a:solidFill>
            <a:srgbClr val="FFE040"/>
          </a:solidFill>
          <a:ln>
            <a:noFill/>
          </a:ln>
        </p:spPr>
        <p:txBody>
          <a:bodyPr spcFirstLastPara="1" wrap="square" lIns="86175" tIns="86175" rIns="86175" bIns="86175" anchor="ctr" anchorCtr="0">
            <a:noAutofit/>
          </a:bodyPr>
          <a:lstStyle/>
          <a:p>
            <a:pPr marL="0" lvl="0" indent="0" algn="ctr" rtl="0">
              <a:spcBef>
                <a:spcPts val="0"/>
              </a:spcBef>
              <a:spcAft>
                <a:spcPts val="0"/>
              </a:spcAft>
              <a:buNone/>
            </a:pPr>
            <a:r>
              <a:rPr lang="nl" sz="2400" b="1"/>
              <a:t>CONTROLEBLOKKEN</a:t>
            </a:r>
            <a:endParaRPr sz="2400" b="1"/>
          </a:p>
        </p:txBody>
      </p:sp>
      <p:sp>
        <p:nvSpPr>
          <p:cNvPr id="232" name="Google Shape;232;p25"/>
          <p:cNvSpPr txBox="1"/>
          <p:nvPr/>
        </p:nvSpPr>
        <p:spPr>
          <a:xfrm>
            <a:off x="2621475" y="739000"/>
            <a:ext cx="4172100" cy="49713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1100" b="1" dirty="0">
                <a:solidFill>
                  <a:schemeClr val="dk1"/>
                </a:solidFill>
              </a:rPr>
              <a:t>Wacht </a:t>
            </a:r>
            <a:r>
              <a:rPr lang="nl" sz="1100" b="1" dirty="0" smtClean="0">
                <a:solidFill>
                  <a:schemeClr val="dk1"/>
                </a:solidFill>
              </a:rPr>
              <a:t>voor seconden</a:t>
            </a:r>
            <a:r>
              <a:rPr lang="nl" sz="1100" b="1" dirty="0">
                <a:solidFill>
                  <a:schemeClr val="dk1"/>
                </a:solidFill>
              </a:rPr>
              <a:t>: </a:t>
            </a:r>
            <a:r>
              <a:rPr lang="nl" sz="1100" dirty="0">
                <a:solidFill>
                  <a:schemeClr val="dk1"/>
                </a:solidFill>
              </a:rPr>
              <a:t>pauzeert de </a:t>
            </a:r>
            <a:r>
              <a:rPr lang="nl" sz="1100" dirty="0" smtClean="0">
                <a:solidFill>
                  <a:schemeClr val="dk1"/>
                </a:solidFill>
              </a:rPr>
              <a:t>stack </a:t>
            </a:r>
            <a:r>
              <a:rPr lang="nl" sz="1100" dirty="0">
                <a:solidFill>
                  <a:schemeClr val="dk1"/>
                </a:solidFill>
              </a:rPr>
              <a:t>gedurende het opgegeven aantal seconden (hele getallen en decimalen)</a:t>
            </a:r>
            <a:endParaRPr sz="1100"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r>
              <a:rPr lang="nl" sz="1100" b="1" dirty="0">
                <a:solidFill>
                  <a:schemeClr val="dk1"/>
                </a:solidFill>
              </a:rPr>
              <a:t>Herhaal lus: </a:t>
            </a:r>
            <a:r>
              <a:rPr lang="nl" sz="1100" dirty="0">
                <a:solidFill>
                  <a:schemeClr val="dk1"/>
                </a:solidFill>
              </a:rPr>
              <a:t>Alle blokken in de lus worden het opgegeven aantal keren herhaald of gebruiken de </a:t>
            </a:r>
            <a:r>
              <a:rPr lang="nl" sz="1100" b="1" dirty="0">
                <a:solidFill>
                  <a:schemeClr val="dk1"/>
                </a:solidFill>
              </a:rPr>
              <a:t>Forever Loop </a:t>
            </a:r>
            <a:r>
              <a:rPr lang="nl" sz="1100" dirty="0">
                <a:solidFill>
                  <a:schemeClr val="dk1"/>
                </a:solidFill>
              </a:rPr>
              <a:t>om voor altijd te herhalen</a:t>
            </a:r>
            <a:endParaRPr sz="1100"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r>
              <a:rPr lang="nl" sz="1100" b="1" dirty="0">
                <a:solidFill>
                  <a:schemeClr val="dk1"/>
                </a:solidFill>
              </a:rPr>
              <a:t>If Then: </a:t>
            </a:r>
            <a:r>
              <a:rPr lang="nl" sz="1100" dirty="0">
                <a:solidFill>
                  <a:schemeClr val="dk1"/>
                </a:solidFill>
              </a:rPr>
              <a:t>Het blok controleert of een voorwaarde waar is. Als dit waar is, zal alles binnenin spelen.</a:t>
            </a:r>
            <a:endParaRPr sz="1100"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r>
              <a:rPr lang="nl" sz="1100" b="1" dirty="0">
                <a:solidFill>
                  <a:schemeClr val="dk1"/>
                </a:solidFill>
              </a:rPr>
              <a:t>If Then Else: </a:t>
            </a:r>
            <a:r>
              <a:rPr lang="nl" sz="1100" dirty="0">
                <a:solidFill>
                  <a:schemeClr val="dk1"/>
                </a:solidFill>
              </a:rPr>
              <a:t>Het blok controleert of een specifieke voorwaarde waar is. Als dit waar is, worden de blokken in het eerste veld afgespeeld en gaat de code verder op de </a:t>
            </a:r>
            <a:r>
              <a:rPr lang="nl" sz="1100" dirty="0" smtClean="0">
                <a:solidFill>
                  <a:schemeClr val="dk1"/>
                </a:solidFill>
              </a:rPr>
              <a:t>stack. </a:t>
            </a:r>
            <a:r>
              <a:rPr lang="nl" sz="1100" dirty="0">
                <a:solidFill>
                  <a:schemeClr val="dk1"/>
                </a:solidFill>
              </a:rPr>
              <a:t>Als dit niet waar is, spelen de blokken in de tweede ruimte.</a:t>
            </a:r>
            <a:endParaRPr sz="1100"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r>
              <a:rPr lang="nl" sz="1100" b="1" dirty="0">
                <a:solidFill>
                  <a:schemeClr val="dk1"/>
                </a:solidFill>
              </a:rPr>
              <a:t>Wacht tot: </a:t>
            </a:r>
            <a:r>
              <a:rPr lang="nl" sz="1100" dirty="0">
                <a:solidFill>
                  <a:schemeClr val="dk1"/>
                </a:solidFill>
              </a:rPr>
              <a:t>Pauzeert de </a:t>
            </a:r>
            <a:r>
              <a:rPr lang="nl" sz="1100" dirty="0" smtClean="0">
                <a:solidFill>
                  <a:schemeClr val="dk1"/>
                </a:solidFill>
              </a:rPr>
              <a:t>stack </a:t>
            </a:r>
            <a:r>
              <a:rPr lang="nl" sz="1100" dirty="0">
                <a:solidFill>
                  <a:schemeClr val="dk1"/>
                </a:solidFill>
              </a:rPr>
              <a:t>totdat de voorwaarde waar is</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r>
              <a:rPr lang="nl" sz="1100" b="1" dirty="0">
                <a:solidFill>
                  <a:schemeClr val="dk1"/>
                </a:solidFill>
              </a:rPr>
              <a:t>Herhalen tot lus: </a:t>
            </a:r>
            <a:r>
              <a:rPr lang="nl" sz="1100" dirty="0">
                <a:solidFill>
                  <a:schemeClr val="dk1"/>
                </a:solidFill>
              </a:rPr>
              <a:t>Alle blokken binnen de lus worden herhaald totdat aan de voorwaarde is voldaan</a:t>
            </a:r>
            <a:endParaRPr sz="1100"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r>
              <a:rPr lang="nl" sz="1100" b="1" dirty="0">
                <a:solidFill>
                  <a:schemeClr val="dk1"/>
                </a:solidFill>
              </a:rPr>
              <a:t>Andere </a:t>
            </a:r>
            <a:r>
              <a:rPr lang="nl" sz="1100" b="1" dirty="0" smtClean="0">
                <a:solidFill>
                  <a:schemeClr val="dk1"/>
                </a:solidFill>
              </a:rPr>
              <a:t>stacks </a:t>
            </a:r>
            <a:r>
              <a:rPr lang="nl" sz="1100" b="1" dirty="0">
                <a:solidFill>
                  <a:schemeClr val="dk1"/>
                </a:solidFill>
              </a:rPr>
              <a:t>stoppen: </a:t>
            </a:r>
            <a:r>
              <a:rPr lang="nl" sz="1100" dirty="0">
                <a:solidFill>
                  <a:schemeClr val="dk1"/>
                </a:solidFill>
              </a:rPr>
              <a:t>het</a:t>
            </a:r>
            <a:r>
              <a:rPr lang="nl" sz="1100" b="1" dirty="0">
                <a:solidFill>
                  <a:schemeClr val="dk1"/>
                </a:solidFill>
              </a:rPr>
              <a:t> </a:t>
            </a:r>
            <a:r>
              <a:rPr lang="nl" sz="1100" dirty="0">
                <a:solidFill>
                  <a:schemeClr val="dk1"/>
                </a:solidFill>
              </a:rPr>
              <a:t>blok stopt alle andere programmeerstacks in het project en verwacht zijn eigen stapels</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r>
              <a:rPr lang="nl" sz="1100" b="1" dirty="0">
                <a:solidFill>
                  <a:schemeClr val="dk1"/>
                </a:solidFill>
              </a:rPr>
              <a:t>Stop: </a:t>
            </a:r>
            <a:r>
              <a:rPr lang="nl" sz="1100" dirty="0">
                <a:solidFill>
                  <a:schemeClr val="dk1"/>
                </a:solidFill>
              </a:rPr>
              <a:t>Block stopt alle programmeerstacks die momenteel actief zijn, zijn eigen programmeerstack, of verlaat het programma.</a:t>
            </a:r>
            <a:endParaRPr sz="1100" dirty="0">
              <a:solidFill>
                <a:schemeClr val="dk1"/>
              </a:solidFill>
            </a:endParaRPr>
          </a:p>
        </p:txBody>
      </p:sp>
      <p:pic>
        <p:nvPicPr>
          <p:cNvPr id="233" name="Google Shape;233;p25"/>
          <p:cNvPicPr preferRelativeResize="0"/>
          <p:nvPr/>
        </p:nvPicPr>
        <p:blipFill>
          <a:blip r:embed="rId4">
            <a:alphaModFix/>
          </a:blip>
          <a:stretch>
            <a:fillRect/>
          </a:stretch>
        </p:blipFill>
        <p:spPr>
          <a:xfrm>
            <a:off x="632637" y="8021906"/>
            <a:ext cx="1810624" cy="983875"/>
          </a:xfrm>
          <a:prstGeom prst="rect">
            <a:avLst/>
          </a:prstGeom>
          <a:noFill/>
          <a:ln>
            <a:noFill/>
          </a:ln>
        </p:spPr>
      </p:pic>
      <p:grpSp>
        <p:nvGrpSpPr>
          <p:cNvPr id="234" name="Google Shape;234;p25"/>
          <p:cNvGrpSpPr/>
          <p:nvPr/>
        </p:nvGrpSpPr>
        <p:grpSpPr>
          <a:xfrm>
            <a:off x="76200" y="79787"/>
            <a:ext cx="1120500" cy="721113"/>
            <a:chOff x="76200" y="79787"/>
            <a:chExt cx="1120500" cy="721113"/>
          </a:xfrm>
        </p:grpSpPr>
        <p:pic>
          <p:nvPicPr>
            <p:cNvPr id="235" name="Google Shape;235;p25"/>
            <p:cNvPicPr preferRelativeResize="0"/>
            <p:nvPr/>
          </p:nvPicPr>
          <p:blipFill>
            <a:blip r:embed="rId5">
              <a:alphaModFix/>
            </a:blip>
            <a:stretch>
              <a:fillRect/>
            </a:stretch>
          </p:blipFill>
          <p:spPr>
            <a:xfrm>
              <a:off x="369700" y="79787"/>
              <a:ext cx="423467" cy="416152"/>
            </a:xfrm>
            <a:prstGeom prst="rect">
              <a:avLst/>
            </a:prstGeom>
            <a:noFill/>
            <a:ln>
              <a:noFill/>
            </a:ln>
          </p:spPr>
        </p:pic>
        <p:sp>
          <p:nvSpPr>
            <p:cNvPr id="236" name="Google Shape;236;p25"/>
            <p:cNvSpPr txBox="1"/>
            <p:nvPr/>
          </p:nvSpPr>
          <p:spPr>
            <a:xfrm>
              <a:off x="76200" y="465800"/>
              <a:ext cx="1120500" cy="3351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900"/>
                <a:t>primelessons.org</a:t>
              </a:r>
              <a:endParaRPr sz="900"/>
            </a:p>
          </p:txBody>
        </p:sp>
      </p:grpSp>
      <p:pic>
        <p:nvPicPr>
          <p:cNvPr id="237" name="Google Shape;237;p25"/>
          <p:cNvPicPr preferRelativeResize="0"/>
          <p:nvPr/>
        </p:nvPicPr>
        <p:blipFill>
          <a:blip r:embed="rId6">
            <a:alphaModFix/>
          </a:blip>
          <a:stretch>
            <a:fillRect/>
          </a:stretch>
        </p:blipFill>
        <p:spPr>
          <a:xfrm>
            <a:off x="4186640" y="2010366"/>
            <a:ext cx="1188525" cy="799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Google Shape;242;p26"/>
          <p:cNvPicPr preferRelativeResize="0"/>
          <p:nvPr/>
        </p:nvPicPr>
        <p:blipFill rotWithShape="1">
          <a:blip r:embed="rId3">
            <a:alphaModFix/>
          </a:blip>
          <a:srcRect b="43528"/>
          <a:stretch/>
        </p:blipFill>
        <p:spPr>
          <a:xfrm>
            <a:off x="96025" y="910600"/>
            <a:ext cx="3107599" cy="4347199"/>
          </a:xfrm>
          <a:prstGeom prst="rect">
            <a:avLst/>
          </a:prstGeom>
          <a:noFill/>
          <a:ln>
            <a:noFill/>
          </a:ln>
        </p:spPr>
      </p:pic>
      <p:sp>
        <p:nvSpPr>
          <p:cNvPr id="243" name="Google Shape;243;p26"/>
          <p:cNvSpPr/>
          <p:nvPr/>
        </p:nvSpPr>
        <p:spPr>
          <a:xfrm>
            <a:off x="1168992" y="126500"/>
            <a:ext cx="5624400" cy="335100"/>
          </a:xfrm>
          <a:prstGeom prst="rect">
            <a:avLst/>
          </a:prstGeom>
          <a:solidFill>
            <a:srgbClr val="FFE040"/>
          </a:solidFill>
          <a:ln>
            <a:noFill/>
          </a:ln>
        </p:spPr>
        <p:txBody>
          <a:bodyPr spcFirstLastPara="1" wrap="square" lIns="86175" tIns="86175" rIns="86175" bIns="86175" anchor="ctr" anchorCtr="0">
            <a:noAutofit/>
          </a:bodyPr>
          <a:lstStyle/>
          <a:p>
            <a:pPr marL="0" lvl="0" indent="0" algn="ctr" rtl="0">
              <a:spcBef>
                <a:spcPts val="0"/>
              </a:spcBef>
              <a:spcAft>
                <a:spcPts val="0"/>
              </a:spcAft>
              <a:buNone/>
            </a:pPr>
            <a:r>
              <a:rPr lang="nl" sz="2400" b="1"/>
              <a:t>SENSORBLOKKEN</a:t>
            </a:r>
            <a:endParaRPr sz="2400" b="1"/>
          </a:p>
        </p:txBody>
      </p:sp>
      <p:sp>
        <p:nvSpPr>
          <p:cNvPr id="244" name="Google Shape;244;p26"/>
          <p:cNvSpPr txBox="1"/>
          <p:nvPr/>
        </p:nvSpPr>
        <p:spPr>
          <a:xfrm>
            <a:off x="2840200" y="727725"/>
            <a:ext cx="3905700" cy="82980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1050" b="1" dirty="0">
                <a:solidFill>
                  <a:schemeClr val="dk1"/>
                </a:solidFill>
              </a:rPr>
              <a:t>Is kleur?: </a:t>
            </a:r>
            <a:r>
              <a:rPr lang="nl" sz="1050" dirty="0">
                <a:solidFill>
                  <a:schemeClr val="dk1"/>
                </a:solidFill>
              </a:rPr>
              <a:t>Retourneert “waar” wanneer de kleursensor de opgegeven kleur detecteert.</a:t>
            </a:r>
            <a:endParaRPr sz="1050" dirty="0">
              <a:solidFill>
                <a:schemeClr val="dk1"/>
              </a:solidFill>
            </a:endParaRPr>
          </a:p>
          <a:p>
            <a:pPr marL="0" lvl="0" indent="0" algn="l" rtl="0">
              <a:spcBef>
                <a:spcPts val="0"/>
              </a:spcBef>
              <a:spcAft>
                <a:spcPts val="0"/>
              </a:spcAft>
              <a:buNone/>
            </a:pPr>
            <a:endParaRPr sz="1050" b="1" dirty="0">
              <a:solidFill>
                <a:schemeClr val="dk1"/>
              </a:solidFill>
            </a:endParaRPr>
          </a:p>
          <a:p>
            <a:pPr marL="0" lvl="0" indent="0" algn="l" rtl="0">
              <a:spcBef>
                <a:spcPts val="0"/>
              </a:spcBef>
              <a:spcAft>
                <a:spcPts val="0"/>
              </a:spcAft>
              <a:buNone/>
            </a:pPr>
            <a:r>
              <a:rPr lang="nl" sz="1050" b="1" dirty="0">
                <a:solidFill>
                  <a:schemeClr val="dk1"/>
                </a:solidFill>
              </a:rPr>
              <a:t>Kleur: </a:t>
            </a:r>
            <a:r>
              <a:rPr lang="nl" sz="1050" dirty="0">
                <a:solidFill>
                  <a:schemeClr val="dk1"/>
                </a:solidFill>
              </a:rPr>
              <a:t>Rapporteert de kleur van de kleursensor als een cijfercode.</a:t>
            </a:r>
            <a:endParaRPr sz="1050" dirty="0">
              <a:solidFill>
                <a:schemeClr val="dk1"/>
              </a:solidFill>
            </a:endParaRPr>
          </a:p>
          <a:p>
            <a:pPr marL="0" lvl="0" indent="0" algn="l" rtl="0">
              <a:spcBef>
                <a:spcPts val="0"/>
              </a:spcBef>
              <a:spcAft>
                <a:spcPts val="0"/>
              </a:spcAft>
              <a:buNone/>
            </a:pPr>
            <a:endParaRPr sz="1050" dirty="0">
              <a:solidFill>
                <a:schemeClr val="dk1"/>
              </a:solidFill>
            </a:endParaRPr>
          </a:p>
          <a:p>
            <a:pPr lvl="0"/>
            <a:r>
              <a:rPr lang="nl" sz="1050" b="1" dirty="0">
                <a:solidFill>
                  <a:schemeClr val="dk1"/>
                </a:solidFill>
              </a:rPr>
              <a:t>Is gereflecteerd licht: </a:t>
            </a:r>
            <a:r>
              <a:rPr lang="nl" sz="1050" dirty="0">
                <a:solidFill>
                  <a:schemeClr val="dk1"/>
                </a:solidFill>
              </a:rPr>
              <a:t>Retourneert 'waar' </a:t>
            </a:r>
            <a:r>
              <a:rPr lang="nl-NL" sz="1050" dirty="0">
                <a:solidFill>
                  <a:schemeClr val="dk1"/>
                </a:solidFill>
              </a:rPr>
              <a:t>wanneer de </a:t>
            </a:r>
            <a:r>
              <a:rPr lang="nl-NL" sz="1050" dirty="0" smtClean="0">
                <a:solidFill>
                  <a:schemeClr val="dk1"/>
                </a:solidFill>
              </a:rPr>
              <a:t>hoevee</a:t>
            </a:r>
            <a:r>
              <a:rPr lang="nl-NL" sz="1050" dirty="0">
                <a:solidFill>
                  <a:schemeClr val="dk1"/>
                </a:solidFill>
              </a:rPr>
              <a:t>l</a:t>
            </a:r>
            <a:r>
              <a:rPr lang="nl-NL" sz="1050" dirty="0" smtClean="0">
                <a:solidFill>
                  <a:schemeClr val="dk1"/>
                </a:solidFill>
              </a:rPr>
              <a:t>heid </a:t>
            </a:r>
            <a:r>
              <a:rPr lang="nl-NL" sz="1050" dirty="0">
                <a:solidFill>
                  <a:schemeClr val="dk1"/>
                </a:solidFill>
              </a:rPr>
              <a:t>teruggekaatst licht op de kleursensor groter is dan, gelijk is aan of kleiner is dan het opgegeven percentage.</a:t>
            </a:r>
          </a:p>
          <a:p>
            <a:pPr marL="0" lvl="0" indent="0" algn="l" rtl="0">
              <a:spcBef>
                <a:spcPts val="0"/>
              </a:spcBef>
              <a:spcAft>
                <a:spcPts val="0"/>
              </a:spcAft>
              <a:buNone/>
            </a:pPr>
            <a:endParaRPr sz="1050" b="1" dirty="0">
              <a:solidFill>
                <a:schemeClr val="dk1"/>
              </a:solidFill>
            </a:endParaRPr>
          </a:p>
          <a:p>
            <a:pPr lvl="0"/>
            <a:r>
              <a:rPr lang="nl" sz="1050" b="1" dirty="0">
                <a:solidFill>
                  <a:schemeClr val="dk1"/>
                </a:solidFill>
              </a:rPr>
              <a:t>Gereflecteerd licht: </a:t>
            </a:r>
            <a:r>
              <a:rPr lang="nl" sz="1050" dirty="0">
                <a:solidFill>
                  <a:schemeClr val="dk1"/>
                </a:solidFill>
              </a:rPr>
              <a:t>Rapporteert de </a:t>
            </a:r>
            <a:r>
              <a:rPr lang="nl" sz="1050" dirty="0" smtClean="0">
                <a:solidFill>
                  <a:schemeClr val="dk1"/>
                </a:solidFill>
              </a:rPr>
              <a:t>hoevee</a:t>
            </a:r>
            <a:r>
              <a:rPr lang="nl-NL" sz="1050" dirty="0" err="1" smtClean="0">
                <a:solidFill>
                  <a:schemeClr val="dk1"/>
                </a:solidFill>
              </a:rPr>
              <a:t>lheid</a:t>
            </a:r>
            <a:r>
              <a:rPr lang="nl-NL" sz="1050" dirty="0" smtClean="0">
                <a:solidFill>
                  <a:schemeClr val="dk1"/>
                </a:solidFill>
              </a:rPr>
              <a:t> </a:t>
            </a:r>
            <a:r>
              <a:rPr lang="nl" sz="1050" dirty="0" smtClean="0">
                <a:solidFill>
                  <a:schemeClr val="dk1"/>
                </a:solidFill>
              </a:rPr>
              <a:t>licht </a:t>
            </a:r>
            <a:r>
              <a:rPr lang="nl" sz="1050" dirty="0">
                <a:solidFill>
                  <a:schemeClr val="dk1"/>
                </a:solidFill>
              </a:rPr>
              <a:t>dat wordt teruggekaatst naar de kleursensor</a:t>
            </a:r>
            <a:endParaRPr sz="1050" dirty="0">
              <a:solidFill>
                <a:schemeClr val="dk1"/>
              </a:solidFill>
            </a:endParaRPr>
          </a:p>
          <a:p>
            <a:pPr marL="0" lvl="0" indent="0" algn="l" rtl="0">
              <a:spcBef>
                <a:spcPts val="0"/>
              </a:spcBef>
              <a:spcAft>
                <a:spcPts val="0"/>
              </a:spcAft>
              <a:buNone/>
            </a:pPr>
            <a:endParaRPr sz="1050" b="1" dirty="0">
              <a:solidFill>
                <a:schemeClr val="dk1"/>
              </a:solidFill>
            </a:endParaRPr>
          </a:p>
          <a:p>
            <a:pPr marL="0" lvl="0" indent="0" algn="l" rtl="0">
              <a:spcBef>
                <a:spcPts val="0"/>
              </a:spcBef>
              <a:spcAft>
                <a:spcPts val="0"/>
              </a:spcAft>
              <a:buNone/>
            </a:pPr>
            <a:r>
              <a:rPr lang="nl" sz="1050" b="1" dirty="0">
                <a:solidFill>
                  <a:schemeClr val="dk1"/>
                </a:solidFill>
              </a:rPr>
              <a:t>Wordt ingedrukt? </a:t>
            </a:r>
            <a:r>
              <a:rPr lang="nl" sz="1050" dirty="0">
                <a:solidFill>
                  <a:schemeClr val="dk1"/>
                </a:solidFill>
              </a:rPr>
              <a:t>Geeft 'waar' terug wanneer de krachtsensor wordt ingedrukt (&gt; 0 newton), hard wordt ingedrukt (&gt; 5 newton) of wordt losgelaten (= 0 newton)</a:t>
            </a:r>
            <a:endParaRPr sz="1050" dirty="0">
              <a:solidFill>
                <a:schemeClr val="dk1"/>
              </a:solidFill>
            </a:endParaRPr>
          </a:p>
          <a:p>
            <a:pPr marL="0" lvl="0" indent="0" algn="l" rtl="0">
              <a:spcBef>
                <a:spcPts val="0"/>
              </a:spcBef>
              <a:spcAft>
                <a:spcPts val="0"/>
              </a:spcAft>
              <a:buNone/>
            </a:pPr>
            <a:endParaRPr sz="1050" b="1" dirty="0">
              <a:solidFill>
                <a:schemeClr val="dk1"/>
              </a:solidFill>
            </a:endParaRPr>
          </a:p>
          <a:p>
            <a:pPr marL="0" lvl="0" indent="0" algn="l" rtl="0">
              <a:spcBef>
                <a:spcPts val="0"/>
              </a:spcBef>
              <a:spcAft>
                <a:spcPts val="0"/>
              </a:spcAft>
              <a:buNone/>
            </a:pPr>
            <a:r>
              <a:rPr lang="nl" sz="1050" b="1" dirty="0">
                <a:solidFill>
                  <a:schemeClr val="dk1"/>
                </a:solidFill>
              </a:rPr>
              <a:t>Druk: </a:t>
            </a:r>
            <a:r>
              <a:rPr lang="nl" sz="1050" dirty="0">
                <a:solidFill>
                  <a:schemeClr val="dk1"/>
                </a:solidFill>
              </a:rPr>
              <a:t>rapporteert de huidige druk die op de krachtsensor wordt uitgeoefend in Newton (2-10 Newton) of als een percentage.</a:t>
            </a:r>
            <a:endParaRPr sz="1050" dirty="0">
              <a:solidFill>
                <a:schemeClr val="dk1"/>
              </a:solidFill>
            </a:endParaRPr>
          </a:p>
          <a:p>
            <a:pPr marL="0" lvl="0" indent="0" algn="l" rtl="0">
              <a:spcBef>
                <a:spcPts val="0"/>
              </a:spcBef>
              <a:spcAft>
                <a:spcPts val="0"/>
              </a:spcAft>
              <a:buNone/>
            </a:pPr>
            <a:endParaRPr sz="1050" b="1" dirty="0">
              <a:solidFill>
                <a:schemeClr val="dk1"/>
              </a:solidFill>
            </a:endParaRPr>
          </a:p>
          <a:p>
            <a:pPr marL="0" lvl="0" indent="0" algn="l" rtl="0">
              <a:spcBef>
                <a:spcPts val="0"/>
              </a:spcBef>
              <a:spcAft>
                <a:spcPts val="0"/>
              </a:spcAft>
              <a:buNone/>
            </a:pPr>
            <a:r>
              <a:rPr lang="nl" sz="1050" b="1" dirty="0">
                <a:solidFill>
                  <a:schemeClr val="dk1"/>
                </a:solidFill>
              </a:rPr>
              <a:t>Is afstand? </a:t>
            </a:r>
            <a:r>
              <a:rPr lang="nl" sz="1050" dirty="0">
                <a:solidFill>
                  <a:schemeClr val="dk1"/>
                </a:solidFill>
              </a:rPr>
              <a:t>Retourneert 'waar' wanneer de afstandssensor detecteert dat iets dichterbij, precies of groter is dan een opgegeven afstand.</a:t>
            </a:r>
            <a:endParaRPr sz="1050" dirty="0">
              <a:solidFill>
                <a:schemeClr val="dk1"/>
              </a:solidFill>
            </a:endParaRPr>
          </a:p>
          <a:p>
            <a:pPr marL="0" lvl="0" indent="0" algn="l" rtl="0">
              <a:spcBef>
                <a:spcPts val="0"/>
              </a:spcBef>
              <a:spcAft>
                <a:spcPts val="0"/>
              </a:spcAft>
              <a:buNone/>
            </a:pPr>
            <a:endParaRPr sz="1050" b="1" dirty="0">
              <a:solidFill>
                <a:schemeClr val="dk1"/>
              </a:solidFill>
            </a:endParaRPr>
          </a:p>
          <a:p>
            <a:pPr marL="0" lvl="0" indent="0" algn="l" rtl="0">
              <a:spcBef>
                <a:spcPts val="0"/>
              </a:spcBef>
              <a:spcAft>
                <a:spcPts val="0"/>
              </a:spcAft>
              <a:buNone/>
            </a:pPr>
            <a:r>
              <a:rPr lang="nl" sz="1050" b="1" dirty="0">
                <a:solidFill>
                  <a:schemeClr val="dk1"/>
                </a:solidFill>
              </a:rPr>
              <a:t>Afstand: </a:t>
            </a:r>
            <a:r>
              <a:rPr lang="nl" sz="1050" dirty="0">
                <a:solidFill>
                  <a:schemeClr val="dk1"/>
                </a:solidFill>
              </a:rPr>
              <a:t>rapporteert de huidige afstand die de afstandssensor detecteert (cm, in, percentage).</a:t>
            </a:r>
            <a:endParaRPr sz="1050" dirty="0">
              <a:solidFill>
                <a:schemeClr val="dk1"/>
              </a:solidFill>
            </a:endParaRPr>
          </a:p>
          <a:p>
            <a:pPr marL="0" lvl="0" indent="0" algn="l" rtl="0">
              <a:spcBef>
                <a:spcPts val="0"/>
              </a:spcBef>
              <a:spcAft>
                <a:spcPts val="0"/>
              </a:spcAft>
              <a:buNone/>
            </a:pPr>
            <a:endParaRPr sz="1050" dirty="0">
              <a:solidFill>
                <a:schemeClr val="dk1"/>
              </a:solidFill>
            </a:endParaRPr>
          </a:p>
          <a:p>
            <a:pPr marL="0" lvl="0" indent="0" algn="l" rtl="0">
              <a:spcBef>
                <a:spcPts val="0"/>
              </a:spcBef>
              <a:spcAft>
                <a:spcPts val="0"/>
              </a:spcAft>
              <a:buNone/>
            </a:pPr>
            <a:r>
              <a:rPr lang="nl" sz="1050" b="1" dirty="0">
                <a:solidFill>
                  <a:schemeClr val="dk1"/>
                </a:solidFill>
              </a:rPr>
              <a:t>Gekanteld: </a:t>
            </a:r>
            <a:r>
              <a:rPr lang="nl" sz="1050" dirty="0">
                <a:solidFill>
                  <a:schemeClr val="dk1"/>
                </a:solidFill>
              </a:rPr>
              <a:t>Retourneert 'waar' wanneer de hub in de opgegeven richting wordt gekanteld, beginnend vanuit een vlakke positie met de knoppen omhoog.</a:t>
            </a:r>
            <a:endParaRPr sz="1050" dirty="0">
              <a:solidFill>
                <a:schemeClr val="dk1"/>
              </a:solidFill>
            </a:endParaRPr>
          </a:p>
          <a:p>
            <a:pPr marL="0" lvl="0" indent="0" algn="l" rtl="0">
              <a:spcBef>
                <a:spcPts val="0"/>
              </a:spcBef>
              <a:spcAft>
                <a:spcPts val="0"/>
              </a:spcAft>
              <a:buNone/>
            </a:pPr>
            <a:endParaRPr sz="1050" b="1" dirty="0">
              <a:solidFill>
                <a:schemeClr val="dk1"/>
              </a:solidFill>
            </a:endParaRPr>
          </a:p>
          <a:p>
            <a:pPr marL="0" lvl="0" indent="0" algn="l" rtl="0">
              <a:spcBef>
                <a:spcPts val="0"/>
              </a:spcBef>
              <a:spcAft>
                <a:spcPts val="0"/>
              </a:spcAft>
              <a:buNone/>
            </a:pPr>
            <a:r>
              <a:rPr lang="nl" sz="1050" b="1" dirty="0">
                <a:solidFill>
                  <a:schemeClr val="dk1"/>
                </a:solidFill>
              </a:rPr>
              <a:t>Is Hub-oriëntatie? </a:t>
            </a:r>
            <a:r>
              <a:rPr lang="nl" sz="1050" dirty="0">
                <a:solidFill>
                  <a:schemeClr val="dk1"/>
                </a:solidFill>
              </a:rPr>
              <a:t>Retourneert 'true' als de hub in een opgegeven hoek is geplaatst (voorkant, achterkant, boven, onderkant, linkerkant, rechterkant)</a:t>
            </a:r>
            <a:endParaRPr sz="1050" dirty="0">
              <a:solidFill>
                <a:schemeClr val="dk1"/>
              </a:solidFill>
            </a:endParaRPr>
          </a:p>
          <a:p>
            <a:pPr marL="0" lvl="0" indent="0" algn="l" rtl="0">
              <a:spcBef>
                <a:spcPts val="0"/>
              </a:spcBef>
              <a:spcAft>
                <a:spcPts val="0"/>
              </a:spcAft>
              <a:buNone/>
            </a:pPr>
            <a:endParaRPr sz="1050" dirty="0">
              <a:solidFill>
                <a:schemeClr val="dk1"/>
              </a:solidFill>
            </a:endParaRPr>
          </a:p>
          <a:p>
            <a:pPr marL="0" lvl="0" indent="0" algn="l" rtl="0">
              <a:spcBef>
                <a:spcPts val="0"/>
              </a:spcBef>
              <a:spcAft>
                <a:spcPts val="0"/>
              </a:spcAft>
              <a:buNone/>
            </a:pPr>
            <a:r>
              <a:rPr lang="nl" sz="1050" b="1" dirty="0" smtClean="0">
                <a:solidFill>
                  <a:schemeClr val="dk1"/>
                </a:solidFill>
              </a:rPr>
              <a:t>Wordt geschud? </a:t>
            </a:r>
            <a:r>
              <a:rPr lang="nl" sz="1050" dirty="0">
                <a:solidFill>
                  <a:schemeClr val="dk1"/>
                </a:solidFill>
              </a:rPr>
              <a:t>Retourneert 'waar' wanneer de Hub wordt geschud, getikt of valt.</a:t>
            </a:r>
            <a:endParaRPr sz="1050" dirty="0">
              <a:solidFill>
                <a:schemeClr val="dk1"/>
              </a:solidFill>
            </a:endParaRPr>
          </a:p>
          <a:p>
            <a:pPr marL="0" lvl="0" indent="0" algn="l" rtl="0">
              <a:spcBef>
                <a:spcPts val="0"/>
              </a:spcBef>
              <a:spcAft>
                <a:spcPts val="0"/>
              </a:spcAft>
              <a:buNone/>
            </a:pPr>
            <a:endParaRPr sz="1050" b="1" dirty="0">
              <a:solidFill>
                <a:schemeClr val="dk1"/>
              </a:solidFill>
            </a:endParaRPr>
          </a:p>
          <a:p>
            <a:pPr marL="0" lvl="0" indent="0" algn="l" rtl="0">
              <a:spcBef>
                <a:spcPts val="0"/>
              </a:spcBef>
              <a:spcAft>
                <a:spcPts val="0"/>
              </a:spcAft>
              <a:buNone/>
            </a:pPr>
            <a:r>
              <a:rPr lang="nl" sz="1050" b="1" dirty="0">
                <a:solidFill>
                  <a:schemeClr val="dk1"/>
                </a:solidFill>
              </a:rPr>
              <a:t>Hub Pits Roll Yaw Angle: </a:t>
            </a:r>
            <a:r>
              <a:rPr lang="nl" sz="1050" dirty="0">
                <a:solidFill>
                  <a:schemeClr val="dk1"/>
                </a:solidFill>
              </a:rPr>
              <a:t>Rapporteert de pitch-, roll- of gierhoek van de hub.</a:t>
            </a:r>
            <a:endParaRPr sz="1050" b="1" dirty="0">
              <a:solidFill>
                <a:schemeClr val="dk1"/>
              </a:solidFill>
            </a:endParaRPr>
          </a:p>
          <a:p>
            <a:pPr marL="0" lvl="0" indent="0" algn="l" rtl="0">
              <a:spcBef>
                <a:spcPts val="0"/>
              </a:spcBef>
              <a:spcAft>
                <a:spcPts val="0"/>
              </a:spcAft>
              <a:buNone/>
            </a:pPr>
            <a:endParaRPr sz="1050" b="1" dirty="0">
              <a:solidFill>
                <a:schemeClr val="dk1"/>
              </a:solidFill>
            </a:endParaRPr>
          </a:p>
          <a:p>
            <a:pPr marL="0" lvl="0" indent="0" algn="l" rtl="0">
              <a:spcBef>
                <a:spcPts val="0"/>
              </a:spcBef>
              <a:spcAft>
                <a:spcPts val="0"/>
              </a:spcAft>
              <a:buNone/>
            </a:pPr>
            <a:r>
              <a:rPr lang="nl" sz="1050" b="1" dirty="0">
                <a:solidFill>
                  <a:schemeClr val="dk1"/>
                </a:solidFill>
              </a:rPr>
              <a:t>Stel de gierhoek van de hub in op 0: </a:t>
            </a:r>
            <a:r>
              <a:rPr lang="nl" sz="1050" dirty="0">
                <a:solidFill>
                  <a:schemeClr val="dk1"/>
                </a:solidFill>
              </a:rPr>
              <a:t>Stelt de gierhoek in op 0</a:t>
            </a:r>
            <a:endParaRPr sz="1050" dirty="0">
              <a:solidFill>
                <a:schemeClr val="dk1"/>
              </a:solidFill>
            </a:endParaRPr>
          </a:p>
          <a:p>
            <a:pPr marL="0" lvl="0" indent="0" algn="l" rtl="0">
              <a:spcBef>
                <a:spcPts val="0"/>
              </a:spcBef>
              <a:spcAft>
                <a:spcPts val="0"/>
              </a:spcAft>
              <a:buNone/>
            </a:pPr>
            <a:endParaRPr sz="1050" b="1" dirty="0">
              <a:solidFill>
                <a:schemeClr val="dk1"/>
              </a:solidFill>
            </a:endParaRPr>
          </a:p>
          <a:p>
            <a:pPr marL="0" lvl="0" indent="0" algn="l" rtl="0">
              <a:spcBef>
                <a:spcPts val="0"/>
              </a:spcBef>
              <a:spcAft>
                <a:spcPts val="0"/>
              </a:spcAft>
              <a:buNone/>
            </a:pPr>
            <a:r>
              <a:rPr lang="nl" sz="1050" b="1" dirty="0">
                <a:solidFill>
                  <a:schemeClr val="dk1"/>
                </a:solidFill>
              </a:rPr>
              <a:t>Is de Hub-knop ingedrukt? </a:t>
            </a:r>
            <a:r>
              <a:rPr lang="nl" sz="1050" dirty="0">
                <a:solidFill>
                  <a:schemeClr val="dk1"/>
                </a:solidFill>
              </a:rPr>
              <a:t>Retourneert “true” als de knop Links of Rechts wordt ingedrukt of losgelaten</a:t>
            </a:r>
            <a:endParaRPr sz="1050" dirty="0">
              <a:solidFill>
                <a:schemeClr val="dk1"/>
              </a:solidFill>
            </a:endParaRPr>
          </a:p>
          <a:p>
            <a:pPr marL="0" lvl="0" indent="0" algn="l" rtl="0">
              <a:spcBef>
                <a:spcPts val="0"/>
              </a:spcBef>
              <a:spcAft>
                <a:spcPts val="0"/>
              </a:spcAft>
              <a:buNone/>
            </a:pPr>
            <a:endParaRPr sz="1050" b="1" dirty="0">
              <a:solidFill>
                <a:schemeClr val="dk1"/>
              </a:solidFill>
            </a:endParaRPr>
          </a:p>
          <a:p>
            <a:pPr marL="0" lvl="0" indent="0" algn="l" rtl="0">
              <a:spcBef>
                <a:spcPts val="0"/>
              </a:spcBef>
              <a:spcAft>
                <a:spcPts val="0"/>
              </a:spcAft>
              <a:buNone/>
            </a:pPr>
            <a:r>
              <a:rPr lang="nl" sz="1050" b="1" dirty="0">
                <a:solidFill>
                  <a:schemeClr val="dk1"/>
                </a:solidFill>
              </a:rPr>
              <a:t>Tijd: </a:t>
            </a:r>
            <a:r>
              <a:rPr lang="nl" sz="1050" dirty="0">
                <a:solidFill>
                  <a:schemeClr val="dk1"/>
                </a:solidFill>
              </a:rPr>
              <a:t>rapporteert de tijd (sec) sinds het programma is gestart.</a:t>
            </a:r>
            <a:endParaRPr sz="1050" dirty="0">
              <a:solidFill>
                <a:schemeClr val="dk1"/>
              </a:solidFill>
            </a:endParaRPr>
          </a:p>
          <a:p>
            <a:pPr marL="0" lvl="0" indent="0" algn="l" rtl="0">
              <a:spcBef>
                <a:spcPts val="0"/>
              </a:spcBef>
              <a:spcAft>
                <a:spcPts val="0"/>
              </a:spcAft>
              <a:buNone/>
            </a:pPr>
            <a:endParaRPr sz="1050" b="1" dirty="0">
              <a:solidFill>
                <a:schemeClr val="dk1"/>
              </a:solidFill>
            </a:endParaRPr>
          </a:p>
          <a:p>
            <a:pPr marL="0" lvl="0" indent="0" algn="l" rtl="0">
              <a:spcBef>
                <a:spcPts val="0"/>
              </a:spcBef>
              <a:spcAft>
                <a:spcPts val="0"/>
              </a:spcAft>
              <a:buNone/>
            </a:pPr>
            <a:r>
              <a:rPr lang="nl" sz="1050" b="1" dirty="0">
                <a:solidFill>
                  <a:schemeClr val="dk1"/>
                </a:solidFill>
              </a:rPr>
              <a:t>Timer resetten: </a:t>
            </a:r>
            <a:r>
              <a:rPr lang="nl" sz="1050" dirty="0">
                <a:solidFill>
                  <a:schemeClr val="dk1"/>
                </a:solidFill>
              </a:rPr>
              <a:t>Reset de timer</a:t>
            </a:r>
            <a:endParaRPr sz="1050" dirty="0">
              <a:solidFill>
                <a:schemeClr val="dk1"/>
              </a:solidFill>
            </a:endParaRPr>
          </a:p>
          <a:p>
            <a:pPr marL="0" lvl="0" indent="0" algn="l" rtl="0">
              <a:spcBef>
                <a:spcPts val="0"/>
              </a:spcBef>
              <a:spcAft>
                <a:spcPts val="0"/>
              </a:spcAft>
              <a:buNone/>
            </a:pPr>
            <a:endParaRPr sz="1050" b="1" dirty="0">
              <a:solidFill>
                <a:schemeClr val="dk1"/>
              </a:solidFill>
            </a:endParaRPr>
          </a:p>
          <a:p>
            <a:pPr marL="0" lvl="0" indent="0" algn="l" rtl="0">
              <a:spcBef>
                <a:spcPts val="0"/>
              </a:spcBef>
              <a:spcAft>
                <a:spcPts val="0"/>
              </a:spcAft>
              <a:buNone/>
            </a:pPr>
            <a:endParaRPr sz="1050" b="1" dirty="0">
              <a:solidFill>
                <a:schemeClr val="dk1"/>
              </a:solidFill>
            </a:endParaRPr>
          </a:p>
        </p:txBody>
      </p:sp>
      <p:grpSp>
        <p:nvGrpSpPr>
          <p:cNvPr id="245" name="Google Shape;245;p26"/>
          <p:cNvGrpSpPr/>
          <p:nvPr/>
        </p:nvGrpSpPr>
        <p:grpSpPr>
          <a:xfrm>
            <a:off x="76200" y="79787"/>
            <a:ext cx="1120500" cy="721113"/>
            <a:chOff x="76200" y="79787"/>
            <a:chExt cx="1120500" cy="721113"/>
          </a:xfrm>
        </p:grpSpPr>
        <p:pic>
          <p:nvPicPr>
            <p:cNvPr id="246" name="Google Shape;246;p26"/>
            <p:cNvPicPr preferRelativeResize="0"/>
            <p:nvPr/>
          </p:nvPicPr>
          <p:blipFill>
            <a:blip r:embed="rId4">
              <a:alphaModFix/>
            </a:blip>
            <a:stretch>
              <a:fillRect/>
            </a:stretch>
          </p:blipFill>
          <p:spPr>
            <a:xfrm>
              <a:off x="369700" y="79787"/>
              <a:ext cx="423467" cy="416152"/>
            </a:xfrm>
            <a:prstGeom prst="rect">
              <a:avLst/>
            </a:prstGeom>
            <a:noFill/>
            <a:ln>
              <a:noFill/>
            </a:ln>
          </p:spPr>
        </p:pic>
        <p:sp>
          <p:nvSpPr>
            <p:cNvPr id="247" name="Google Shape;247;p26"/>
            <p:cNvSpPr txBox="1"/>
            <p:nvPr/>
          </p:nvSpPr>
          <p:spPr>
            <a:xfrm>
              <a:off x="76200" y="465800"/>
              <a:ext cx="1120500" cy="3351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900"/>
                <a:t>primelessons.org</a:t>
              </a:r>
              <a:endParaRPr sz="900"/>
            </a:p>
          </p:txBody>
        </p:sp>
      </p:grpSp>
      <p:pic>
        <p:nvPicPr>
          <p:cNvPr id="248" name="Google Shape;248;p26"/>
          <p:cNvPicPr preferRelativeResize="0"/>
          <p:nvPr/>
        </p:nvPicPr>
        <p:blipFill rotWithShape="1">
          <a:blip r:embed="rId5">
            <a:alphaModFix/>
          </a:blip>
          <a:srcRect r="23553" b="39697"/>
          <a:stretch/>
        </p:blipFill>
        <p:spPr>
          <a:xfrm>
            <a:off x="161925" y="5367500"/>
            <a:ext cx="1790701" cy="2138450"/>
          </a:xfrm>
          <a:prstGeom prst="rect">
            <a:avLst/>
          </a:prstGeom>
          <a:noFill/>
          <a:ln>
            <a:noFill/>
          </a:ln>
        </p:spPr>
      </p:pic>
      <p:pic>
        <p:nvPicPr>
          <p:cNvPr id="249" name="Google Shape;249;p26"/>
          <p:cNvPicPr preferRelativeResize="0"/>
          <p:nvPr/>
        </p:nvPicPr>
        <p:blipFill rotWithShape="1">
          <a:blip r:embed="rId3">
            <a:alphaModFix/>
          </a:blip>
          <a:srcRect t="81293"/>
          <a:stretch/>
        </p:blipFill>
        <p:spPr>
          <a:xfrm>
            <a:off x="96025" y="7615650"/>
            <a:ext cx="2713849" cy="12576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7"/>
          <p:cNvSpPr/>
          <p:nvPr/>
        </p:nvSpPr>
        <p:spPr>
          <a:xfrm>
            <a:off x="1168992" y="126500"/>
            <a:ext cx="5624400" cy="335100"/>
          </a:xfrm>
          <a:prstGeom prst="rect">
            <a:avLst/>
          </a:prstGeom>
          <a:solidFill>
            <a:srgbClr val="FF0000"/>
          </a:solidFill>
          <a:ln>
            <a:noFill/>
          </a:ln>
        </p:spPr>
        <p:txBody>
          <a:bodyPr spcFirstLastPara="1" wrap="square" lIns="86175" tIns="86175" rIns="86175" bIns="86175" anchor="ctr" anchorCtr="0">
            <a:noAutofit/>
          </a:bodyPr>
          <a:lstStyle/>
          <a:p>
            <a:pPr marL="0" lvl="0" indent="0" algn="ctr" rtl="0">
              <a:spcBef>
                <a:spcPts val="0"/>
              </a:spcBef>
              <a:spcAft>
                <a:spcPts val="0"/>
              </a:spcAft>
              <a:buNone/>
            </a:pPr>
            <a:r>
              <a:rPr lang="nl" sz="2400" b="1"/>
              <a:t>MEER SENSORBLOKKEN</a:t>
            </a:r>
            <a:endParaRPr sz="2400" b="1"/>
          </a:p>
        </p:txBody>
      </p:sp>
      <p:sp>
        <p:nvSpPr>
          <p:cNvPr id="255" name="Google Shape;255;p27"/>
          <p:cNvSpPr txBox="1"/>
          <p:nvPr/>
        </p:nvSpPr>
        <p:spPr>
          <a:xfrm>
            <a:off x="2803163" y="1139550"/>
            <a:ext cx="3905700" cy="68649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r>
              <a:rPr lang="nl" sz="1200" b="1">
                <a:solidFill>
                  <a:schemeClr val="dk1"/>
                </a:solidFill>
              </a:rPr>
              <a:t>Ruwe kleur: </a:t>
            </a:r>
            <a:r>
              <a:rPr lang="nl" sz="1200">
                <a:solidFill>
                  <a:schemeClr val="dk1"/>
                </a:solidFill>
              </a:rPr>
              <a:t>Retourneert de ruwe rode, groene of blauwe kleurwaarde van de kleursensor (0-255)</a:t>
            </a:r>
            <a:endParaRPr sz="1200">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r>
              <a:rPr lang="nl" sz="1200" b="1">
                <a:solidFill>
                  <a:schemeClr val="dk1"/>
                </a:solidFill>
              </a:rPr>
              <a:t>Hubversnelling: </a:t>
            </a:r>
            <a:r>
              <a:rPr lang="nl" sz="1200">
                <a:solidFill>
                  <a:schemeClr val="dk1"/>
                </a:solidFill>
              </a:rPr>
              <a:t>Retourneert de versnelling van de hub op de X-, Y- of Z-as</a:t>
            </a:r>
            <a:endParaRPr sz="1200">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r>
              <a:rPr lang="nl" sz="1200" b="1">
                <a:solidFill>
                  <a:schemeClr val="dk1"/>
                </a:solidFill>
              </a:rPr>
              <a:t>Hoeksnelheid van de hub: </a:t>
            </a:r>
            <a:r>
              <a:rPr lang="nl" sz="1200">
                <a:solidFill>
                  <a:schemeClr val="dk1"/>
                </a:solidFill>
              </a:rPr>
              <a:t>Geeft de hoeksnelheid van de hub (gyrosnelheid) op de X-, Y- of Z-as terug</a:t>
            </a:r>
            <a:endParaRPr sz="1200">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r>
              <a:rPr lang="nl" sz="1200" b="1">
                <a:solidFill>
                  <a:schemeClr val="dk1"/>
                </a:solidFill>
              </a:rPr>
              <a:t>Oriëntatie: </a:t>
            </a:r>
            <a:r>
              <a:rPr lang="nl" sz="1200">
                <a:solidFill>
                  <a:schemeClr val="dk1"/>
                </a:solidFill>
              </a:rPr>
              <a:t>Geeft de huidige oriëntatie van de hub terug (voorkant, achterkant, bovenkant, onderkant, linkerkant of rechterkant)</a:t>
            </a:r>
            <a:endParaRPr sz="1200">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r>
              <a:rPr lang="nl" sz="1200" b="1">
                <a:solidFill>
                  <a:schemeClr val="dk1"/>
                </a:solidFill>
              </a:rPr>
              <a:t>Gebaar: </a:t>
            </a:r>
            <a:r>
              <a:rPr lang="nl" sz="1200">
                <a:solidFill>
                  <a:schemeClr val="dk1"/>
                </a:solidFill>
              </a:rPr>
              <a:t>Geeft het huidige gebaar terug (geschud, getikt of vallend)</a:t>
            </a:r>
            <a:endParaRPr sz="1200">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r>
              <a:rPr lang="nl" sz="1200" b="1">
                <a:solidFill>
                  <a:schemeClr val="dk1"/>
                </a:solidFill>
              </a:rPr>
              <a:t>Oriëntatie van de hubsensor instellen: </a:t>
            </a:r>
            <a:r>
              <a:rPr lang="nl" sz="1200">
                <a:solidFill>
                  <a:schemeClr val="dk1"/>
                </a:solidFill>
              </a:rPr>
              <a:t>Stel de oriëntatie van de 6-assige gyrosensor in op voor, achter, boven, beneden, links of rechts.</a:t>
            </a:r>
            <a:endParaRPr sz="1200">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p:txBody>
      </p:sp>
      <p:pic>
        <p:nvPicPr>
          <p:cNvPr id="256" name="Google Shape;256;p27"/>
          <p:cNvPicPr preferRelativeResize="0"/>
          <p:nvPr/>
        </p:nvPicPr>
        <p:blipFill>
          <a:blip r:embed="rId3">
            <a:alphaModFix/>
          </a:blip>
          <a:stretch>
            <a:fillRect/>
          </a:stretch>
        </p:blipFill>
        <p:spPr>
          <a:xfrm>
            <a:off x="369700" y="79787"/>
            <a:ext cx="423468" cy="416151"/>
          </a:xfrm>
          <a:prstGeom prst="rect">
            <a:avLst/>
          </a:prstGeom>
          <a:noFill/>
          <a:ln>
            <a:noFill/>
          </a:ln>
        </p:spPr>
      </p:pic>
      <p:pic>
        <p:nvPicPr>
          <p:cNvPr id="257" name="Google Shape;257;p27"/>
          <p:cNvPicPr preferRelativeResize="0"/>
          <p:nvPr/>
        </p:nvPicPr>
        <p:blipFill>
          <a:blip r:embed="rId4">
            <a:alphaModFix/>
          </a:blip>
          <a:stretch>
            <a:fillRect/>
          </a:stretch>
        </p:blipFill>
        <p:spPr>
          <a:xfrm>
            <a:off x="149188" y="1139556"/>
            <a:ext cx="2535399" cy="5431741"/>
          </a:xfrm>
          <a:prstGeom prst="rect">
            <a:avLst/>
          </a:prstGeom>
          <a:noFill/>
          <a:ln>
            <a:noFill/>
          </a:ln>
        </p:spPr>
      </p:pic>
      <p:sp>
        <p:nvSpPr>
          <p:cNvPr id="258" name="Google Shape;258;p27"/>
          <p:cNvSpPr txBox="1"/>
          <p:nvPr/>
        </p:nvSpPr>
        <p:spPr>
          <a:xfrm>
            <a:off x="2265879" y="400548"/>
            <a:ext cx="3214800" cy="2430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1000"/>
              <a:t>U moet deze blokken toevoegen met behulp van extensies.</a:t>
            </a:r>
            <a:endParaRPr sz="1000"/>
          </a:p>
        </p:txBody>
      </p:sp>
      <p:grpSp>
        <p:nvGrpSpPr>
          <p:cNvPr id="259" name="Google Shape;259;p27"/>
          <p:cNvGrpSpPr/>
          <p:nvPr/>
        </p:nvGrpSpPr>
        <p:grpSpPr>
          <a:xfrm>
            <a:off x="76200" y="79787"/>
            <a:ext cx="1120500" cy="721113"/>
            <a:chOff x="76200" y="79787"/>
            <a:chExt cx="1120500" cy="721113"/>
          </a:xfrm>
        </p:grpSpPr>
        <p:pic>
          <p:nvPicPr>
            <p:cNvPr id="260" name="Google Shape;260;p27"/>
            <p:cNvPicPr preferRelativeResize="0"/>
            <p:nvPr/>
          </p:nvPicPr>
          <p:blipFill>
            <a:blip r:embed="rId3">
              <a:alphaModFix/>
            </a:blip>
            <a:stretch>
              <a:fillRect/>
            </a:stretch>
          </p:blipFill>
          <p:spPr>
            <a:xfrm>
              <a:off x="369700" y="79787"/>
              <a:ext cx="423467" cy="416152"/>
            </a:xfrm>
            <a:prstGeom prst="rect">
              <a:avLst/>
            </a:prstGeom>
            <a:noFill/>
            <a:ln>
              <a:noFill/>
            </a:ln>
          </p:spPr>
        </p:pic>
        <p:sp>
          <p:nvSpPr>
            <p:cNvPr id="261" name="Google Shape;261;p27"/>
            <p:cNvSpPr txBox="1"/>
            <p:nvPr/>
          </p:nvSpPr>
          <p:spPr>
            <a:xfrm>
              <a:off x="76200" y="465800"/>
              <a:ext cx="1120500" cy="3351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900"/>
                <a:t>primelessons.org</a:t>
              </a:r>
              <a:endParaRPr sz="900"/>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8"/>
          <p:cNvSpPr/>
          <p:nvPr/>
        </p:nvSpPr>
        <p:spPr>
          <a:xfrm>
            <a:off x="1168992" y="126500"/>
            <a:ext cx="5624400" cy="335100"/>
          </a:xfrm>
          <a:prstGeom prst="rect">
            <a:avLst/>
          </a:prstGeom>
          <a:solidFill>
            <a:srgbClr val="FFE040"/>
          </a:solidFill>
          <a:ln>
            <a:noFill/>
          </a:ln>
        </p:spPr>
        <p:txBody>
          <a:bodyPr spcFirstLastPara="1" wrap="square" lIns="86175" tIns="86175" rIns="86175" bIns="86175" anchor="ctr" anchorCtr="0">
            <a:noAutofit/>
          </a:bodyPr>
          <a:lstStyle/>
          <a:p>
            <a:pPr marL="0" lvl="0" indent="0" algn="ctr" rtl="0">
              <a:spcBef>
                <a:spcPts val="0"/>
              </a:spcBef>
              <a:spcAft>
                <a:spcPts val="0"/>
              </a:spcAft>
              <a:buNone/>
            </a:pPr>
            <a:r>
              <a:rPr lang="nl" sz="2400" b="1"/>
              <a:t>OPERATORBLOKKEN</a:t>
            </a:r>
            <a:endParaRPr sz="2400" b="1"/>
          </a:p>
        </p:txBody>
      </p:sp>
      <p:sp>
        <p:nvSpPr>
          <p:cNvPr id="267" name="Google Shape;267;p28"/>
          <p:cNvSpPr txBox="1"/>
          <p:nvPr/>
        </p:nvSpPr>
        <p:spPr>
          <a:xfrm>
            <a:off x="2803163" y="1139550"/>
            <a:ext cx="3905700" cy="68649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1200" b="1" dirty="0">
                <a:solidFill>
                  <a:schemeClr val="dk1"/>
                </a:solidFill>
              </a:rPr>
              <a:t>Kies een willekeurig getal: </a:t>
            </a:r>
            <a:r>
              <a:rPr lang="nl" sz="1200" dirty="0">
                <a:solidFill>
                  <a:schemeClr val="dk1"/>
                </a:solidFill>
              </a:rPr>
              <a:t>Kiest een willekeurig getal binnen het opgegeven bereik (inclusief eindpunten). Er kunnen hele getallen of decimalen worden geselecteerd als de eindpunten decimalen zijn. Als eindpunten hele getallen zijn, kunnen alleen hele getallen worden geselecteerd</a:t>
            </a:r>
            <a:endParaRPr sz="1200" b="1"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r>
              <a:rPr lang="nl" sz="1200" b="1" dirty="0">
                <a:solidFill>
                  <a:schemeClr val="dk1"/>
                </a:solidFill>
              </a:rPr>
              <a:t>Plus/min/vermenigvuldigen/delen: </a:t>
            </a:r>
            <a:r>
              <a:rPr lang="nl" sz="1200" dirty="0">
                <a:solidFill>
                  <a:schemeClr val="dk1"/>
                </a:solidFill>
              </a:rPr>
              <a:t>twee waarden optellen, aftrekken, vermenigvuldigen of delen en de resultaten retourneren</a:t>
            </a:r>
            <a:endParaRPr sz="1200"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r>
              <a:rPr lang="nl" sz="1200" b="1" dirty="0">
                <a:solidFill>
                  <a:schemeClr val="dk1"/>
                </a:solidFill>
              </a:rPr>
              <a:t>Groter dan/kleiner dan/gelijk aan: </a:t>
            </a:r>
            <a:r>
              <a:rPr lang="nl" sz="1200" dirty="0">
                <a:solidFill>
                  <a:schemeClr val="dk1"/>
                </a:solidFill>
              </a:rPr>
              <a:t>Retourneert waar als de waarde groter is dan, kleiner dan of gelijk aan.</a:t>
            </a:r>
            <a:endParaRPr sz="1200"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r>
              <a:rPr lang="nl" sz="1200" b="1" dirty="0">
                <a:solidFill>
                  <a:schemeClr val="dk1"/>
                </a:solidFill>
              </a:rPr>
              <a:t>En/of/niet: </a:t>
            </a:r>
            <a:r>
              <a:rPr lang="nl" sz="1200" dirty="0">
                <a:solidFill>
                  <a:schemeClr val="dk1"/>
                </a:solidFill>
              </a:rPr>
              <a:t>voegt twee Booleaanse blokken samen met de voorwaarde 'en', 'of'. Not keert de Booleaanse waarde van de voorwaarde binnenin om.</a:t>
            </a:r>
            <a:endParaRPr sz="1200"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r>
              <a:rPr lang="nl" sz="1200" b="1" dirty="0">
                <a:solidFill>
                  <a:schemeClr val="dk1"/>
                </a:solidFill>
              </a:rPr>
              <a:t>Is Between: </a:t>
            </a:r>
            <a:r>
              <a:rPr lang="nl" sz="1200" dirty="0">
                <a:solidFill>
                  <a:schemeClr val="dk1"/>
                </a:solidFill>
              </a:rPr>
              <a:t>Controleert of de opgegeven waarde tussen de volgende twee opgegeven waarden valt (inclusief eindpunten)</a:t>
            </a:r>
            <a:endParaRPr sz="1200"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r>
              <a:rPr lang="nl" sz="1200" b="1" dirty="0">
                <a:solidFill>
                  <a:schemeClr val="dk1"/>
                </a:solidFill>
              </a:rPr>
              <a:t>Mod: </a:t>
            </a:r>
            <a:r>
              <a:rPr lang="nl" sz="1200" dirty="0">
                <a:solidFill>
                  <a:schemeClr val="dk1"/>
                </a:solidFill>
              </a:rPr>
              <a:t>Retourneert de rest wanneer de eerste waarde wordt gedeeld door de tweede. Bijvoorbeeld 10 mod 3 retourneert 1.</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r>
              <a:rPr lang="nl" sz="1200" b="1" dirty="0" smtClean="0">
                <a:solidFill>
                  <a:schemeClr val="dk1"/>
                </a:solidFill>
              </a:rPr>
              <a:t>Rond af: </a:t>
            </a:r>
            <a:r>
              <a:rPr lang="nl" sz="1200" dirty="0">
                <a:solidFill>
                  <a:schemeClr val="dk1"/>
                </a:solidFill>
              </a:rPr>
              <a:t>Rondt het opgegeven getal af op het dichtstbijzijnde gehele getal. (.5 en hoger afgerond)</a:t>
            </a:r>
            <a:endParaRPr sz="1200" dirty="0">
              <a:solidFill>
                <a:schemeClr val="dk1"/>
              </a:solidFill>
            </a:endParaRPr>
          </a:p>
        </p:txBody>
      </p:sp>
      <p:pic>
        <p:nvPicPr>
          <p:cNvPr id="268" name="Google Shape;268;p28"/>
          <p:cNvPicPr preferRelativeResize="0"/>
          <p:nvPr/>
        </p:nvPicPr>
        <p:blipFill>
          <a:blip r:embed="rId3">
            <a:alphaModFix/>
          </a:blip>
          <a:stretch>
            <a:fillRect/>
          </a:stretch>
        </p:blipFill>
        <p:spPr>
          <a:xfrm>
            <a:off x="235325" y="1051625"/>
            <a:ext cx="2292317" cy="721175"/>
          </a:xfrm>
          <a:prstGeom prst="rect">
            <a:avLst/>
          </a:prstGeom>
          <a:noFill/>
          <a:ln>
            <a:noFill/>
          </a:ln>
        </p:spPr>
      </p:pic>
      <p:pic>
        <p:nvPicPr>
          <p:cNvPr id="269" name="Google Shape;269;p28"/>
          <p:cNvPicPr preferRelativeResize="0"/>
          <p:nvPr/>
        </p:nvPicPr>
        <p:blipFill>
          <a:blip r:embed="rId4">
            <a:alphaModFix/>
          </a:blip>
          <a:stretch>
            <a:fillRect/>
          </a:stretch>
        </p:blipFill>
        <p:spPr>
          <a:xfrm>
            <a:off x="235325" y="1772800"/>
            <a:ext cx="2292325" cy="1152426"/>
          </a:xfrm>
          <a:prstGeom prst="rect">
            <a:avLst/>
          </a:prstGeom>
          <a:noFill/>
          <a:ln>
            <a:noFill/>
          </a:ln>
        </p:spPr>
      </p:pic>
      <p:pic>
        <p:nvPicPr>
          <p:cNvPr id="270" name="Google Shape;270;p28"/>
          <p:cNvPicPr preferRelativeResize="0"/>
          <p:nvPr/>
        </p:nvPicPr>
        <p:blipFill>
          <a:blip r:embed="rId5">
            <a:alphaModFix/>
          </a:blip>
          <a:stretch>
            <a:fillRect/>
          </a:stretch>
        </p:blipFill>
        <p:spPr>
          <a:xfrm>
            <a:off x="298625" y="3187300"/>
            <a:ext cx="2292325" cy="887035"/>
          </a:xfrm>
          <a:prstGeom prst="rect">
            <a:avLst/>
          </a:prstGeom>
          <a:noFill/>
          <a:ln>
            <a:noFill/>
          </a:ln>
        </p:spPr>
      </p:pic>
      <p:pic>
        <p:nvPicPr>
          <p:cNvPr id="271" name="Google Shape;271;p28"/>
          <p:cNvPicPr preferRelativeResize="0"/>
          <p:nvPr/>
        </p:nvPicPr>
        <p:blipFill>
          <a:blip r:embed="rId6">
            <a:alphaModFix/>
          </a:blip>
          <a:stretch>
            <a:fillRect/>
          </a:stretch>
        </p:blipFill>
        <p:spPr>
          <a:xfrm>
            <a:off x="235325" y="4336400"/>
            <a:ext cx="2251678" cy="887025"/>
          </a:xfrm>
          <a:prstGeom prst="rect">
            <a:avLst/>
          </a:prstGeom>
          <a:noFill/>
          <a:ln>
            <a:noFill/>
          </a:ln>
        </p:spPr>
      </p:pic>
      <p:pic>
        <p:nvPicPr>
          <p:cNvPr id="272" name="Google Shape;272;p28"/>
          <p:cNvPicPr preferRelativeResize="0"/>
          <p:nvPr/>
        </p:nvPicPr>
        <p:blipFill>
          <a:blip r:embed="rId7">
            <a:alphaModFix/>
          </a:blip>
          <a:stretch>
            <a:fillRect/>
          </a:stretch>
        </p:blipFill>
        <p:spPr>
          <a:xfrm>
            <a:off x="154250" y="5690775"/>
            <a:ext cx="2581075" cy="459775"/>
          </a:xfrm>
          <a:prstGeom prst="rect">
            <a:avLst/>
          </a:prstGeom>
          <a:noFill/>
          <a:ln>
            <a:noFill/>
          </a:ln>
        </p:spPr>
      </p:pic>
      <p:pic>
        <p:nvPicPr>
          <p:cNvPr id="273" name="Google Shape;273;p28"/>
          <p:cNvPicPr preferRelativeResize="0"/>
          <p:nvPr/>
        </p:nvPicPr>
        <p:blipFill>
          <a:blip r:embed="rId8">
            <a:alphaModFix/>
          </a:blip>
          <a:stretch>
            <a:fillRect/>
          </a:stretch>
        </p:blipFill>
        <p:spPr>
          <a:xfrm>
            <a:off x="298625" y="6800022"/>
            <a:ext cx="1383047" cy="474575"/>
          </a:xfrm>
          <a:prstGeom prst="rect">
            <a:avLst/>
          </a:prstGeom>
          <a:noFill/>
          <a:ln>
            <a:noFill/>
          </a:ln>
        </p:spPr>
      </p:pic>
      <p:pic>
        <p:nvPicPr>
          <p:cNvPr id="274" name="Google Shape;274;p28"/>
          <p:cNvPicPr preferRelativeResize="0"/>
          <p:nvPr/>
        </p:nvPicPr>
        <p:blipFill>
          <a:blip r:embed="rId9">
            <a:alphaModFix/>
          </a:blip>
          <a:stretch>
            <a:fillRect/>
          </a:stretch>
        </p:blipFill>
        <p:spPr>
          <a:xfrm>
            <a:off x="299300" y="7335800"/>
            <a:ext cx="1283730" cy="558800"/>
          </a:xfrm>
          <a:prstGeom prst="rect">
            <a:avLst/>
          </a:prstGeom>
          <a:noFill/>
          <a:ln>
            <a:noFill/>
          </a:ln>
        </p:spPr>
      </p:pic>
      <p:grpSp>
        <p:nvGrpSpPr>
          <p:cNvPr id="275" name="Google Shape;275;p28"/>
          <p:cNvGrpSpPr/>
          <p:nvPr/>
        </p:nvGrpSpPr>
        <p:grpSpPr>
          <a:xfrm>
            <a:off x="76200" y="79787"/>
            <a:ext cx="1120500" cy="721113"/>
            <a:chOff x="76200" y="79787"/>
            <a:chExt cx="1120500" cy="721113"/>
          </a:xfrm>
        </p:grpSpPr>
        <p:pic>
          <p:nvPicPr>
            <p:cNvPr id="276" name="Google Shape;276;p28"/>
            <p:cNvPicPr preferRelativeResize="0"/>
            <p:nvPr/>
          </p:nvPicPr>
          <p:blipFill>
            <a:blip r:embed="rId10">
              <a:alphaModFix/>
            </a:blip>
            <a:stretch>
              <a:fillRect/>
            </a:stretch>
          </p:blipFill>
          <p:spPr>
            <a:xfrm>
              <a:off x="369700" y="79787"/>
              <a:ext cx="423467" cy="416152"/>
            </a:xfrm>
            <a:prstGeom prst="rect">
              <a:avLst/>
            </a:prstGeom>
            <a:noFill/>
            <a:ln>
              <a:noFill/>
            </a:ln>
          </p:spPr>
        </p:pic>
        <p:sp>
          <p:nvSpPr>
            <p:cNvPr id="277" name="Google Shape;277;p28"/>
            <p:cNvSpPr txBox="1"/>
            <p:nvPr/>
          </p:nvSpPr>
          <p:spPr>
            <a:xfrm>
              <a:off x="76200" y="465800"/>
              <a:ext cx="1120500" cy="3351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900"/>
                <a:t>primelessons.org</a:t>
              </a:r>
              <a:endParaRPr sz="900"/>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9"/>
          <p:cNvSpPr/>
          <p:nvPr/>
        </p:nvSpPr>
        <p:spPr>
          <a:xfrm>
            <a:off x="1168992" y="126500"/>
            <a:ext cx="5624400" cy="335100"/>
          </a:xfrm>
          <a:prstGeom prst="rect">
            <a:avLst/>
          </a:prstGeom>
          <a:solidFill>
            <a:srgbClr val="FFE040"/>
          </a:solidFill>
          <a:ln>
            <a:noFill/>
          </a:ln>
        </p:spPr>
        <p:txBody>
          <a:bodyPr spcFirstLastPara="1" wrap="square" lIns="86175" tIns="86175" rIns="86175" bIns="86175" anchor="ctr" anchorCtr="0">
            <a:noAutofit/>
          </a:bodyPr>
          <a:lstStyle/>
          <a:p>
            <a:pPr marL="0" lvl="0" indent="0" algn="ctr" rtl="0">
              <a:spcBef>
                <a:spcPts val="0"/>
              </a:spcBef>
              <a:spcAft>
                <a:spcPts val="0"/>
              </a:spcAft>
              <a:buNone/>
            </a:pPr>
            <a:r>
              <a:rPr lang="nl" sz="2400" b="1"/>
              <a:t>OPERATORBLOKKEN</a:t>
            </a:r>
            <a:endParaRPr sz="2400" b="1"/>
          </a:p>
        </p:txBody>
      </p:sp>
      <p:sp>
        <p:nvSpPr>
          <p:cNvPr id="283" name="Google Shape;283;p29"/>
          <p:cNvSpPr txBox="1"/>
          <p:nvPr/>
        </p:nvSpPr>
        <p:spPr>
          <a:xfrm>
            <a:off x="2803163" y="1139550"/>
            <a:ext cx="3905700" cy="68649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1200" b="1" dirty="0">
                <a:solidFill>
                  <a:schemeClr val="dk1"/>
                </a:solidFill>
              </a:rPr>
              <a:t>Tekenreeksen samenvoegen: </a:t>
            </a:r>
            <a:r>
              <a:rPr lang="nl" sz="1200" dirty="0">
                <a:solidFill>
                  <a:schemeClr val="dk1"/>
                </a:solidFill>
              </a:rPr>
              <a:t>voeg twee tekstwaarden samen en retourneert de resultaten. Bijvoorbeeld: “appel” “banaan” zou “</a:t>
            </a:r>
            <a:r>
              <a:rPr lang="nl" sz="1200" dirty="0" smtClean="0">
                <a:solidFill>
                  <a:schemeClr val="dk1"/>
                </a:solidFill>
              </a:rPr>
              <a:t>appelbanaan</a:t>
            </a:r>
            <a:r>
              <a:rPr lang="nl" sz="1200" dirty="0">
                <a:solidFill>
                  <a:schemeClr val="dk1"/>
                </a:solidFill>
              </a:rPr>
              <a:t>” retourneren</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r>
              <a:rPr lang="nl" sz="1200" b="1" dirty="0">
                <a:solidFill>
                  <a:schemeClr val="dk1"/>
                </a:solidFill>
              </a:rPr>
              <a:t>Letter of String: </a:t>
            </a:r>
            <a:r>
              <a:rPr lang="nl" sz="1200" dirty="0">
                <a:solidFill>
                  <a:schemeClr val="dk1"/>
                </a:solidFill>
              </a:rPr>
              <a:t>Geeft het teken terug dat de opgegeven positie innam. Letter 1 van appel is bijvoorbeeld “a”</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r>
              <a:rPr lang="nl" sz="1200" b="1" dirty="0">
                <a:solidFill>
                  <a:schemeClr val="dk1"/>
                </a:solidFill>
              </a:rPr>
              <a:t>Lengte van de tekenreeks: </a:t>
            </a:r>
            <a:r>
              <a:rPr lang="nl" sz="1200" dirty="0">
                <a:solidFill>
                  <a:schemeClr val="dk1"/>
                </a:solidFill>
              </a:rPr>
              <a:t>retourneert het aantal tekens in de tekenreeks. Als </a:t>
            </a:r>
            <a:r>
              <a:rPr lang="nl" sz="1200" dirty="0" smtClean="0">
                <a:solidFill>
                  <a:schemeClr val="dk1"/>
                </a:solidFill>
              </a:rPr>
              <a:t>je </a:t>
            </a:r>
            <a:r>
              <a:rPr lang="nl" sz="1200" dirty="0">
                <a:solidFill>
                  <a:schemeClr val="dk1"/>
                </a:solidFill>
              </a:rPr>
              <a:t>bijvoorbeeld “appel” invoert, retourneert het blok “5”</a:t>
            </a:r>
            <a:endParaRPr sz="1200"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r>
              <a:rPr lang="nl" sz="1200" b="1" dirty="0">
                <a:solidFill>
                  <a:schemeClr val="dk1"/>
                </a:solidFill>
              </a:rPr>
              <a:t>Tekenreeks bevat: </a:t>
            </a:r>
            <a:r>
              <a:rPr lang="nl" sz="1200" dirty="0">
                <a:solidFill>
                  <a:schemeClr val="dk1"/>
                </a:solidFill>
              </a:rPr>
              <a:t>retourneert 'true' als het opgegeven teken in de tekenreeks voorkomt.</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r>
              <a:rPr lang="nl" sz="1200" b="1" dirty="0">
                <a:solidFill>
                  <a:schemeClr val="dk1"/>
                </a:solidFill>
              </a:rPr>
              <a:t>Wiskundige functies: </a:t>
            </a:r>
            <a:r>
              <a:rPr lang="nl" sz="1200" dirty="0">
                <a:solidFill>
                  <a:schemeClr val="dk1"/>
                </a:solidFill>
              </a:rPr>
              <a:t>Voert de opgegeven wiskundige functie uit op een bepaald getal en rapporteert de resultaten.</a:t>
            </a:r>
            <a:endParaRPr sz="1200"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endParaRPr sz="1200" b="1" dirty="0">
              <a:solidFill>
                <a:schemeClr val="dk1"/>
              </a:solidFill>
            </a:endParaRPr>
          </a:p>
        </p:txBody>
      </p:sp>
      <p:pic>
        <p:nvPicPr>
          <p:cNvPr id="284" name="Google Shape;284;p29"/>
          <p:cNvPicPr preferRelativeResize="0"/>
          <p:nvPr/>
        </p:nvPicPr>
        <p:blipFill>
          <a:blip r:embed="rId3">
            <a:alphaModFix/>
          </a:blip>
          <a:stretch>
            <a:fillRect/>
          </a:stretch>
        </p:blipFill>
        <p:spPr>
          <a:xfrm>
            <a:off x="235322" y="1246250"/>
            <a:ext cx="1976250" cy="558800"/>
          </a:xfrm>
          <a:prstGeom prst="rect">
            <a:avLst/>
          </a:prstGeom>
          <a:noFill/>
          <a:ln>
            <a:noFill/>
          </a:ln>
        </p:spPr>
      </p:pic>
      <p:pic>
        <p:nvPicPr>
          <p:cNvPr id="285" name="Google Shape;285;p29"/>
          <p:cNvPicPr preferRelativeResize="0"/>
          <p:nvPr/>
        </p:nvPicPr>
        <p:blipFill>
          <a:blip r:embed="rId4">
            <a:alphaModFix/>
          </a:blip>
          <a:stretch>
            <a:fillRect/>
          </a:stretch>
        </p:blipFill>
        <p:spPr>
          <a:xfrm>
            <a:off x="235325" y="2170222"/>
            <a:ext cx="1846990" cy="474575"/>
          </a:xfrm>
          <a:prstGeom prst="rect">
            <a:avLst/>
          </a:prstGeom>
          <a:noFill/>
          <a:ln>
            <a:noFill/>
          </a:ln>
        </p:spPr>
      </p:pic>
      <p:pic>
        <p:nvPicPr>
          <p:cNvPr id="286" name="Google Shape;286;p29"/>
          <p:cNvPicPr preferRelativeResize="0"/>
          <p:nvPr/>
        </p:nvPicPr>
        <p:blipFill>
          <a:blip r:embed="rId5">
            <a:alphaModFix/>
          </a:blip>
          <a:stretch>
            <a:fillRect/>
          </a:stretch>
        </p:blipFill>
        <p:spPr>
          <a:xfrm>
            <a:off x="395173" y="2981925"/>
            <a:ext cx="1797780" cy="619925"/>
          </a:xfrm>
          <a:prstGeom prst="rect">
            <a:avLst/>
          </a:prstGeom>
          <a:noFill/>
          <a:ln>
            <a:noFill/>
          </a:ln>
        </p:spPr>
      </p:pic>
      <p:pic>
        <p:nvPicPr>
          <p:cNvPr id="287" name="Google Shape;287;p29"/>
          <p:cNvPicPr preferRelativeResize="0"/>
          <p:nvPr/>
        </p:nvPicPr>
        <p:blipFill>
          <a:blip r:embed="rId6">
            <a:alphaModFix/>
          </a:blip>
          <a:stretch>
            <a:fillRect/>
          </a:stretch>
        </p:blipFill>
        <p:spPr>
          <a:xfrm>
            <a:off x="395175" y="3726888"/>
            <a:ext cx="2093000" cy="474576"/>
          </a:xfrm>
          <a:prstGeom prst="rect">
            <a:avLst/>
          </a:prstGeom>
          <a:noFill/>
          <a:ln>
            <a:noFill/>
          </a:ln>
        </p:spPr>
      </p:pic>
      <p:pic>
        <p:nvPicPr>
          <p:cNvPr id="288" name="Google Shape;288;p29"/>
          <p:cNvPicPr preferRelativeResize="0"/>
          <p:nvPr/>
        </p:nvPicPr>
        <p:blipFill>
          <a:blip r:embed="rId7">
            <a:alphaModFix/>
          </a:blip>
          <a:stretch>
            <a:fillRect/>
          </a:stretch>
        </p:blipFill>
        <p:spPr>
          <a:xfrm>
            <a:off x="340575" y="4498750"/>
            <a:ext cx="2361675" cy="4496901"/>
          </a:xfrm>
          <a:prstGeom prst="rect">
            <a:avLst/>
          </a:prstGeom>
          <a:noFill/>
          <a:ln>
            <a:noFill/>
          </a:ln>
        </p:spPr>
      </p:pic>
      <p:grpSp>
        <p:nvGrpSpPr>
          <p:cNvPr id="289" name="Google Shape;289;p29"/>
          <p:cNvGrpSpPr/>
          <p:nvPr/>
        </p:nvGrpSpPr>
        <p:grpSpPr>
          <a:xfrm>
            <a:off x="76200" y="79787"/>
            <a:ext cx="1120500" cy="721113"/>
            <a:chOff x="76200" y="79787"/>
            <a:chExt cx="1120500" cy="721113"/>
          </a:xfrm>
        </p:grpSpPr>
        <p:pic>
          <p:nvPicPr>
            <p:cNvPr id="290" name="Google Shape;290;p29"/>
            <p:cNvPicPr preferRelativeResize="0"/>
            <p:nvPr/>
          </p:nvPicPr>
          <p:blipFill>
            <a:blip r:embed="rId8">
              <a:alphaModFix/>
            </a:blip>
            <a:stretch>
              <a:fillRect/>
            </a:stretch>
          </p:blipFill>
          <p:spPr>
            <a:xfrm>
              <a:off x="369700" y="79787"/>
              <a:ext cx="423467" cy="416152"/>
            </a:xfrm>
            <a:prstGeom prst="rect">
              <a:avLst/>
            </a:prstGeom>
            <a:noFill/>
            <a:ln>
              <a:noFill/>
            </a:ln>
          </p:spPr>
        </p:pic>
        <p:sp>
          <p:nvSpPr>
            <p:cNvPr id="291" name="Google Shape;291;p29"/>
            <p:cNvSpPr txBox="1"/>
            <p:nvPr/>
          </p:nvSpPr>
          <p:spPr>
            <a:xfrm>
              <a:off x="76200" y="465800"/>
              <a:ext cx="1120500" cy="3351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900"/>
                <a:t>primelessons.org</a:t>
              </a:r>
              <a:endParaRPr sz="900"/>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p:nvPr/>
        </p:nvSpPr>
        <p:spPr>
          <a:xfrm>
            <a:off x="1168992" y="126500"/>
            <a:ext cx="5624400" cy="335100"/>
          </a:xfrm>
          <a:prstGeom prst="rect">
            <a:avLst/>
          </a:prstGeom>
          <a:solidFill>
            <a:srgbClr val="FFE040"/>
          </a:solidFill>
          <a:ln>
            <a:noFill/>
          </a:ln>
        </p:spPr>
        <p:txBody>
          <a:bodyPr spcFirstLastPara="1" wrap="square" lIns="86175" tIns="86175" rIns="86175" bIns="86175" anchor="ctr" anchorCtr="0">
            <a:noAutofit/>
          </a:bodyPr>
          <a:lstStyle/>
          <a:p>
            <a:pPr marL="0" lvl="0" indent="0" algn="ctr" rtl="0">
              <a:spcBef>
                <a:spcPts val="0"/>
              </a:spcBef>
              <a:spcAft>
                <a:spcPts val="0"/>
              </a:spcAft>
              <a:buNone/>
            </a:pPr>
            <a:r>
              <a:rPr lang="nl" sz="2400" b="1" dirty="0" smtClean="0"/>
              <a:t>VARIABELENBLOKKEN</a:t>
            </a:r>
            <a:endParaRPr sz="2400" b="1" dirty="0"/>
          </a:p>
        </p:txBody>
      </p:sp>
      <p:sp>
        <p:nvSpPr>
          <p:cNvPr id="297" name="Google Shape;297;p30"/>
          <p:cNvSpPr txBox="1"/>
          <p:nvPr/>
        </p:nvSpPr>
        <p:spPr>
          <a:xfrm>
            <a:off x="2793638" y="942550"/>
            <a:ext cx="3905700" cy="68649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1050" b="1" dirty="0">
                <a:solidFill>
                  <a:srgbClr val="434343"/>
                </a:solidFill>
              </a:rPr>
              <a:t>Variabele: </a:t>
            </a:r>
            <a:r>
              <a:rPr lang="nl" sz="1050" dirty="0">
                <a:solidFill>
                  <a:srgbClr val="434343"/>
                </a:solidFill>
              </a:rPr>
              <a:t>rapporteert de waarde van een variabele. Telkens wanneer een variabele wordt aangemaakt, verschijnt er een versie van dit blok met de </a:t>
            </a:r>
            <a:r>
              <a:rPr lang="nl" sz="1050" dirty="0" smtClean="0">
                <a:solidFill>
                  <a:srgbClr val="434343"/>
                </a:solidFill>
              </a:rPr>
              <a:t>opgegeven naam </a:t>
            </a:r>
            <a:r>
              <a:rPr lang="nl" sz="1050" dirty="0">
                <a:solidFill>
                  <a:srgbClr val="434343"/>
                </a:solidFill>
              </a:rPr>
              <a:t>van de variabele erop.</a:t>
            </a:r>
            <a:endParaRPr sz="1050" dirty="0">
              <a:solidFill>
                <a:srgbClr val="434343"/>
              </a:solidFill>
            </a:endParaRPr>
          </a:p>
          <a:p>
            <a:pPr marL="0" lvl="0" indent="0" algn="l" rtl="0">
              <a:spcBef>
                <a:spcPts val="0"/>
              </a:spcBef>
              <a:spcAft>
                <a:spcPts val="0"/>
              </a:spcAft>
              <a:buNone/>
            </a:pPr>
            <a:endParaRPr sz="1050" dirty="0">
              <a:solidFill>
                <a:srgbClr val="434343"/>
              </a:solidFill>
            </a:endParaRPr>
          </a:p>
          <a:p>
            <a:pPr marL="0" lvl="0" indent="0" algn="l" rtl="0">
              <a:spcBef>
                <a:spcPts val="0"/>
              </a:spcBef>
              <a:spcAft>
                <a:spcPts val="0"/>
              </a:spcAft>
              <a:buNone/>
            </a:pPr>
            <a:endParaRPr sz="1050" dirty="0">
              <a:solidFill>
                <a:srgbClr val="434343"/>
              </a:solidFill>
            </a:endParaRPr>
          </a:p>
          <a:p>
            <a:pPr marL="0" lvl="0" indent="0" algn="l" rtl="0">
              <a:spcBef>
                <a:spcPts val="0"/>
              </a:spcBef>
              <a:spcAft>
                <a:spcPts val="0"/>
              </a:spcAft>
              <a:buNone/>
            </a:pPr>
            <a:endParaRPr sz="1050" dirty="0">
              <a:solidFill>
                <a:srgbClr val="434343"/>
              </a:solidFill>
            </a:endParaRPr>
          </a:p>
          <a:p>
            <a:pPr marL="0" lvl="0" indent="0" algn="l" rtl="0">
              <a:spcBef>
                <a:spcPts val="0"/>
              </a:spcBef>
              <a:spcAft>
                <a:spcPts val="0"/>
              </a:spcAft>
              <a:buNone/>
            </a:pPr>
            <a:endParaRPr sz="1050" b="1" dirty="0">
              <a:solidFill>
                <a:srgbClr val="434343"/>
              </a:solidFill>
            </a:endParaRPr>
          </a:p>
          <a:p>
            <a:pPr marL="0" lvl="0" indent="0" algn="l" rtl="0">
              <a:spcBef>
                <a:spcPts val="0"/>
              </a:spcBef>
              <a:spcAft>
                <a:spcPts val="0"/>
              </a:spcAft>
              <a:buNone/>
            </a:pPr>
            <a:r>
              <a:rPr lang="nl" sz="1050" b="1" dirty="0">
                <a:solidFill>
                  <a:srgbClr val="434343"/>
                </a:solidFill>
              </a:rPr>
              <a:t>Variabele instellen op: </a:t>
            </a:r>
            <a:r>
              <a:rPr lang="nl" sz="1050" dirty="0">
                <a:solidFill>
                  <a:srgbClr val="434343"/>
                </a:solidFill>
              </a:rPr>
              <a:t>Stelt de opgegeven variabele in op de opgegeven waarde. De variabele kan een </a:t>
            </a:r>
            <a:r>
              <a:rPr lang="nl" sz="1050" dirty="0" smtClean="0">
                <a:solidFill>
                  <a:srgbClr val="434343"/>
                </a:solidFill>
              </a:rPr>
              <a:t>tekenreeks </a:t>
            </a:r>
            <a:r>
              <a:rPr lang="nl" sz="1050" dirty="0">
                <a:solidFill>
                  <a:srgbClr val="434343"/>
                </a:solidFill>
              </a:rPr>
              <a:t>of een getal zijn.</a:t>
            </a:r>
            <a:endParaRPr sz="1050" dirty="0">
              <a:solidFill>
                <a:srgbClr val="434343"/>
              </a:solidFill>
            </a:endParaRPr>
          </a:p>
          <a:p>
            <a:pPr marL="0" lvl="0" indent="0" algn="l" rtl="0">
              <a:spcBef>
                <a:spcPts val="0"/>
              </a:spcBef>
              <a:spcAft>
                <a:spcPts val="0"/>
              </a:spcAft>
              <a:buNone/>
            </a:pPr>
            <a:endParaRPr sz="1050" dirty="0">
              <a:solidFill>
                <a:srgbClr val="434343"/>
              </a:solidFill>
            </a:endParaRPr>
          </a:p>
          <a:p>
            <a:pPr marL="0" lvl="0" indent="0" algn="l" rtl="0">
              <a:spcBef>
                <a:spcPts val="0"/>
              </a:spcBef>
              <a:spcAft>
                <a:spcPts val="0"/>
              </a:spcAft>
              <a:buNone/>
            </a:pPr>
            <a:endParaRPr sz="1050" dirty="0">
              <a:solidFill>
                <a:srgbClr val="434343"/>
              </a:solidFill>
            </a:endParaRPr>
          </a:p>
          <a:p>
            <a:pPr marL="0" lvl="0" indent="0" algn="l" rtl="0">
              <a:spcBef>
                <a:spcPts val="0"/>
              </a:spcBef>
              <a:spcAft>
                <a:spcPts val="0"/>
              </a:spcAft>
              <a:buNone/>
            </a:pPr>
            <a:endParaRPr sz="1050" dirty="0">
              <a:solidFill>
                <a:srgbClr val="434343"/>
              </a:solidFill>
            </a:endParaRPr>
          </a:p>
          <a:p>
            <a:pPr marL="0" lvl="0" indent="0" algn="l" rtl="0">
              <a:spcBef>
                <a:spcPts val="0"/>
              </a:spcBef>
              <a:spcAft>
                <a:spcPts val="0"/>
              </a:spcAft>
              <a:buNone/>
            </a:pPr>
            <a:endParaRPr sz="1050" dirty="0">
              <a:solidFill>
                <a:srgbClr val="434343"/>
              </a:solidFill>
            </a:endParaRPr>
          </a:p>
          <a:p>
            <a:pPr marL="0" lvl="0" indent="0" algn="l" rtl="0">
              <a:spcBef>
                <a:spcPts val="0"/>
              </a:spcBef>
              <a:spcAft>
                <a:spcPts val="0"/>
              </a:spcAft>
              <a:buNone/>
            </a:pPr>
            <a:endParaRPr sz="1050" dirty="0">
              <a:solidFill>
                <a:srgbClr val="434343"/>
              </a:solidFill>
            </a:endParaRPr>
          </a:p>
          <a:p>
            <a:pPr lvl="0"/>
            <a:r>
              <a:rPr lang="nl" sz="1050" b="1" dirty="0">
                <a:solidFill>
                  <a:srgbClr val="434343"/>
                </a:solidFill>
              </a:rPr>
              <a:t>Variabele wijzigen door: </a:t>
            </a:r>
            <a:r>
              <a:rPr lang="nl" sz="1050" dirty="0">
                <a:solidFill>
                  <a:srgbClr val="434343"/>
                </a:solidFill>
              </a:rPr>
              <a:t>Wijzigt de opgegeven variabele met een bepaalde waarde. De </a:t>
            </a:r>
            <a:r>
              <a:rPr lang="nl" sz="1050" dirty="0" smtClean="0">
                <a:solidFill>
                  <a:srgbClr val="434343"/>
                </a:solidFill>
              </a:rPr>
              <a:t>verandering is van de opgegeven hoevee</a:t>
            </a:r>
            <a:r>
              <a:rPr lang="nl-NL" sz="1050" dirty="0" err="1" smtClean="0">
                <a:solidFill>
                  <a:schemeClr val="dk1"/>
                </a:solidFill>
              </a:rPr>
              <a:t>lheid</a:t>
            </a:r>
            <a:r>
              <a:rPr lang="nl-NL" sz="1050" dirty="0" smtClean="0">
                <a:solidFill>
                  <a:schemeClr val="dk1"/>
                </a:solidFill>
              </a:rPr>
              <a:t> ten opzichte van de </a:t>
            </a:r>
            <a:r>
              <a:rPr lang="nl" sz="1050" dirty="0" smtClean="0">
                <a:solidFill>
                  <a:srgbClr val="434343"/>
                </a:solidFill>
              </a:rPr>
              <a:t>waarde </a:t>
            </a:r>
            <a:r>
              <a:rPr lang="nl" sz="1050" dirty="0">
                <a:solidFill>
                  <a:srgbClr val="434343"/>
                </a:solidFill>
              </a:rPr>
              <a:t>die momenteel in de variabele is opgeslagen. Als mijn variabele bijvoorbeeld de waarde </a:t>
            </a:r>
            <a:r>
              <a:rPr lang="nl" sz="1050" i="1" dirty="0">
                <a:solidFill>
                  <a:srgbClr val="434343"/>
                </a:solidFill>
              </a:rPr>
              <a:t>4 </a:t>
            </a:r>
            <a:r>
              <a:rPr lang="nl" sz="1050" dirty="0" smtClean="0">
                <a:solidFill>
                  <a:srgbClr val="434343"/>
                </a:solidFill>
              </a:rPr>
              <a:t>bevat, </a:t>
            </a:r>
            <a:r>
              <a:rPr lang="nl" sz="1050" dirty="0">
                <a:solidFill>
                  <a:srgbClr val="434343"/>
                </a:solidFill>
              </a:rPr>
              <a:t>zou het gebruik van het blok Variabele wijzigen door 3 ervoor zorgen dat de waarde verandert in </a:t>
            </a:r>
            <a:r>
              <a:rPr lang="nl" sz="1050" i="1" dirty="0">
                <a:solidFill>
                  <a:srgbClr val="434343"/>
                </a:solidFill>
              </a:rPr>
              <a:t>7 </a:t>
            </a:r>
            <a:r>
              <a:rPr lang="nl" sz="1050" dirty="0">
                <a:solidFill>
                  <a:srgbClr val="434343"/>
                </a:solidFill>
              </a:rPr>
              <a:t>. Als de variabele een </a:t>
            </a:r>
            <a:r>
              <a:rPr lang="nl" sz="1050" dirty="0" smtClean="0">
                <a:solidFill>
                  <a:srgbClr val="434343"/>
                </a:solidFill>
              </a:rPr>
              <a:t>tekenreeks </a:t>
            </a:r>
            <a:r>
              <a:rPr lang="nl" sz="1050" dirty="0">
                <a:solidFill>
                  <a:srgbClr val="434343"/>
                </a:solidFill>
              </a:rPr>
              <a:t>is (geen getal), wordt de waarde van de variabele ingesteld op de hoeveelheid waarmee de variabele moet worden gewijzigd. Als ‘mijn variabele’ bijvoorbeeld ‘LEGO’ bevat, verandert het gebruik van het hierboven weergegeven blok de waarde in ‘1’.</a:t>
            </a:r>
            <a:endParaRPr sz="1050" dirty="0">
              <a:solidFill>
                <a:srgbClr val="434343"/>
              </a:solidFill>
            </a:endParaRPr>
          </a:p>
          <a:p>
            <a:pPr marL="0" lvl="0" indent="0" algn="l" rtl="0">
              <a:spcBef>
                <a:spcPts val="0"/>
              </a:spcBef>
              <a:spcAft>
                <a:spcPts val="0"/>
              </a:spcAft>
              <a:buNone/>
            </a:pPr>
            <a:endParaRPr sz="1200" b="1" dirty="0">
              <a:solidFill>
                <a:schemeClr val="dk1"/>
              </a:solidFill>
            </a:endParaRPr>
          </a:p>
        </p:txBody>
      </p:sp>
      <p:grpSp>
        <p:nvGrpSpPr>
          <p:cNvPr id="298" name="Google Shape;298;p30"/>
          <p:cNvGrpSpPr/>
          <p:nvPr/>
        </p:nvGrpSpPr>
        <p:grpSpPr>
          <a:xfrm>
            <a:off x="76200" y="79787"/>
            <a:ext cx="1120500" cy="721113"/>
            <a:chOff x="76200" y="79787"/>
            <a:chExt cx="1120500" cy="721113"/>
          </a:xfrm>
        </p:grpSpPr>
        <p:pic>
          <p:nvPicPr>
            <p:cNvPr id="299" name="Google Shape;299;p30"/>
            <p:cNvPicPr preferRelativeResize="0"/>
            <p:nvPr/>
          </p:nvPicPr>
          <p:blipFill>
            <a:blip r:embed="rId3">
              <a:alphaModFix/>
            </a:blip>
            <a:stretch>
              <a:fillRect/>
            </a:stretch>
          </p:blipFill>
          <p:spPr>
            <a:xfrm>
              <a:off x="369700" y="79787"/>
              <a:ext cx="423467" cy="416152"/>
            </a:xfrm>
            <a:prstGeom prst="rect">
              <a:avLst/>
            </a:prstGeom>
            <a:noFill/>
            <a:ln>
              <a:noFill/>
            </a:ln>
          </p:spPr>
        </p:pic>
        <p:sp>
          <p:nvSpPr>
            <p:cNvPr id="300" name="Google Shape;300;p30"/>
            <p:cNvSpPr txBox="1"/>
            <p:nvPr/>
          </p:nvSpPr>
          <p:spPr>
            <a:xfrm>
              <a:off x="76200" y="465800"/>
              <a:ext cx="1120500" cy="3351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900"/>
                <a:t>primelessons.org</a:t>
              </a:r>
              <a:endParaRPr sz="900"/>
            </a:p>
          </p:txBody>
        </p:sp>
      </p:grpSp>
      <p:pic>
        <p:nvPicPr>
          <p:cNvPr id="301" name="Google Shape;301;p30"/>
          <p:cNvPicPr preferRelativeResize="0"/>
          <p:nvPr/>
        </p:nvPicPr>
        <p:blipFill>
          <a:blip r:embed="rId4">
            <a:alphaModFix/>
          </a:blip>
          <a:stretch>
            <a:fillRect/>
          </a:stretch>
        </p:blipFill>
        <p:spPr>
          <a:xfrm>
            <a:off x="542925" y="942550"/>
            <a:ext cx="965863" cy="906425"/>
          </a:xfrm>
          <a:prstGeom prst="rect">
            <a:avLst/>
          </a:prstGeom>
          <a:noFill/>
          <a:ln>
            <a:noFill/>
          </a:ln>
        </p:spPr>
      </p:pic>
      <p:pic>
        <p:nvPicPr>
          <p:cNvPr id="302" name="Google Shape;302;p30"/>
          <p:cNvPicPr preferRelativeResize="0"/>
          <p:nvPr/>
        </p:nvPicPr>
        <p:blipFill>
          <a:blip r:embed="rId5">
            <a:alphaModFix/>
          </a:blip>
          <a:stretch>
            <a:fillRect/>
          </a:stretch>
        </p:blipFill>
        <p:spPr>
          <a:xfrm>
            <a:off x="542925" y="2047875"/>
            <a:ext cx="1981200" cy="906425"/>
          </a:xfrm>
          <a:prstGeom prst="rect">
            <a:avLst/>
          </a:prstGeom>
          <a:noFill/>
          <a:ln>
            <a:noFill/>
          </a:ln>
        </p:spPr>
      </p:pic>
      <p:pic>
        <p:nvPicPr>
          <p:cNvPr id="303" name="Google Shape;303;p30"/>
          <p:cNvPicPr preferRelativeResize="0"/>
          <p:nvPr/>
        </p:nvPicPr>
        <p:blipFill>
          <a:blip r:embed="rId6">
            <a:alphaModFix/>
          </a:blip>
          <a:stretch>
            <a:fillRect/>
          </a:stretch>
        </p:blipFill>
        <p:spPr>
          <a:xfrm>
            <a:off x="542925" y="3153200"/>
            <a:ext cx="2057400" cy="761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1"/>
          <p:cNvSpPr/>
          <p:nvPr/>
        </p:nvSpPr>
        <p:spPr>
          <a:xfrm>
            <a:off x="1168992" y="126500"/>
            <a:ext cx="5624400" cy="335100"/>
          </a:xfrm>
          <a:prstGeom prst="rect">
            <a:avLst/>
          </a:prstGeom>
          <a:solidFill>
            <a:srgbClr val="FFE040"/>
          </a:solidFill>
          <a:ln>
            <a:noFill/>
          </a:ln>
        </p:spPr>
        <p:txBody>
          <a:bodyPr spcFirstLastPara="1" wrap="square" lIns="86175" tIns="86175" rIns="86175" bIns="86175" anchor="ctr" anchorCtr="0">
            <a:noAutofit/>
          </a:bodyPr>
          <a:lstStyle/>
          <a:p>
            <a:pPr marL="0" lvl="0" indent="0" algn="ctr" rtl="0">
              <a:spcBef>
                <a:spcPts val="0"/>
              </a:spcBef>
              <a:spcAft>
                <a:spcPts val="0"/>
              </a:spcAft>
              <a:buNone/>
            </a:pPr>
            <a:r>
              <a:rPr lang="nl" sz="2400" b="1" dirty="0" smtClean="0"/>
              <a:t>LIJSTBLOKKEN</a:t>
            </a:r>
            <a:endParaRPr sz="2400" b="1" dirty="0"/>
          </a:p>
        </p:txBody>
      </p:sp>
      <p:sp>
        <p:nvSpPr>
          <p:cNvPr id="309" name="Google Shape;309;p31"/>
          <p:cNvSpPr txBox="1"/>
          <p:nvPr/>
        </p:nvSpPr>
        <p:spPr>
          <a:xfrm>
            <a:off x="2803163" y="1077125"/>
            <a:ext cx="3905700" cy="68649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1050" b="1" dirty="0">
                <a:solidFill>
                  <a:srgbClr val="434343"/>
                </a:solidFill>
              </a:rPr>
              <a:t>Lijst: </a:t>
            </a:r>
            <a:r>
              <a:rPr lang="nl" sz="1050" dirty="0">
                <a:solidFill>
                  <a:srgbClr val="434343"/>
                </a:solidFill>
              </a:rPr>
              <a:t>rapporteert, als een </a:t>
            </a:r>
            <a:r>
              <a:rPr lang="nl" sz="1050" dirty="0" smtClean="0">
                <a:solidFill>
                  <a:srgbClr val="434343"/>
                </a:solidFill>
              </a:rPr>
              <a:t>tekenreeks, </a:t>
            </a:r>
            <a:r>
              <a:rPr lang="nl" sz="1050" dirty="0">
                <a:solidFill>
                  <a:srgbClr val="434343"/>
                </a:solidFill>
              </a:rPr>
              <a:t>de items in een lijst. Telkens wanneer een lijst wordt gemaakt, verschijnt er een versie van dit blok met de naam van de lijst erop.</a:t>
            </a:r>
            <a:endParaRPr sz="1050" dirty="0">
              <a:solidFill>
                <a:srgbClr val="434343"/>
              </a:solidFill>
            </a:endParaRPr>
          </a:p>
          <a:p>
            <a:pPr marL="0" lvl="0" indent="0" algn="l" rtl="0">
              <a:spcBef>
                <a:spcPts val="0"/>
              </a:spcBef>
              <a:spcAft>
                <a:spcPts val="0"/>
              </a:spcAft>
              <a:buNone/>
            </a:pPr>
            <a:endParaRPr sz="1050" b="1" dirty="0">
              <a:solidFill>
                <a:srgbClr val="434343"/>
              </a:solidFill>
            </a:endParaRPr>
          </a:p>
          <a:p>
            <a:pPr marL="0" lvl="0" indent="0" algn="l" rtl="0">
              <a:spcBef>
                <a:spcPts val="0"/>
              </a:spcBef>
              <a:spcAft>
                <a:spcPts val="0"/>
              </a:spcAft>
              <a:buNone/>
            </a:pPr>
            <a:r>
              <a:rPr lang="nl" sz="1050" b="1" dirty="0">
                <a:solidFill>
                  <a:srgbClr val="434343"/>
                </a:solidFill>
              </a:rPr>
              <a:t>Item toevoegen aan lijst: </a:t>
            </a:r>
            <a:r>
              <a:rPr lang="nl" sz="1050" dirty="0">
                <a:solidFill>
                  <a:srgbClr val="434343"/>
                </a:solidFill>
              </a:rPr>
              <a:t>Voegt het opgegeven item toe aan het einde van de opgegeven lijst.</a:t>
            </a:r>
            <a:endParaRPr sz="1050" dirty="0">
              <a:solidFill>
                <a:srgbClr val="434343"/>
              </a:solidFill>
            </a:endParaRPr>
          </a:p>
          <a:p>
            <a:pPr marL="0" lvl="0" indent="0" algn="l" rtl="0">
              <a:spcBef>
                <a:spcPts val="0"/>
              </a:spcBef>
              <a:spcAft>
                <a:spcPts val="0"/>
              </a:spcAft>
              <a:buNone/>
            </a:pPr>
            <a:endParaRPr sz="1050" dirty="0">
              <a:solidFill>
                <a:srgbClr val="434343"/>
              </a:solidFill>
            </a:endParaRPr>
          </a:p>
          <a:p>
            <a:pPr marL="0" lvl="0" indent="0" algn="l" rtl="0">
              <a:spcBef>
                <a:spcPts val="0"/>
              </a:spcBef>
              <a:spcAft>
                <a:spcPts val="0"/>
              </a:spcAft>
              <a:buNone/>
            </a:pPr>
            <a:endParaRPr sz="1050" dirty="0">
              <a:solidFill>
                <a:srgbClr val="434343"/>
              </a:solidFill>
            </a:endParaRPr>
          </a:p>
          <a:p>
            <a:pPr marL="0" lvl="0" indent="0" algn="l" rtl="0">
              <a:spcBef>
                <a:spcPts val="0"/>
              </a:spcBef>
              <a:spcAft>
                <a:spcPts val="0"/>
              </a:spcAft>
              <a:buNone/>
            </a:pPr>
            <a:r>
              <a:rPr lang="nl" sz="1050" b="1" dirty="0">
                <a:solidFill>
                  <a:srgbClr val="434343"/>
                </a:solidFill>
              </a:rPr>
              <a:t>Item in lijst verwijderen: </a:t>
            </a:r>
            <a:r>
              <a:rPr lang="nl" sz="1050" dirty="0">
                <a:solidFill>
                  <a:srgbClr val="434343"/>
                </a:solidFill>
              </a:rPr>
              <a:t>Verwijdert het item dat momenteel de opgegeven positie in de opgegeven lijst bezet.</a:t>
            </a:r>
            <a:endParaRPr sz="1050" dirty="0">
              <a:solidFill>
                <a:srgbClr val="434343"/>
              </a:solidFill>
            </a:endParaRPr>
          </a:p>
          <a:p>
            <a:pPr marL="0" lvl="0" indent="0" algn="l" rtl="0">
              <a:spcBef>
                <a:spcPts val="0"/>
              </a:spcBef>
              <a:spcAft>
                <a:spcPts val="0"/>
              </a:spcAft>
              <a:buNone/>
            </a:pPr>
            <a:endParaRPr sz="1050" dirty="0">
              <a:solidFill>
                <a:srgbClr val="434343"/>
              </a:solidFill>
            </a:endParaRPr>
          </a:p>
          <a:p>
            <a:pPr marL="0" lvl="0" indent="0" algn="l" rtl="0">
              <a:spcBef>
                <a:spcPts val="0"/>
              </a:spcBef>
              <a:spcAft>
                <a:spcPts val="0"/>
              </a:spcAft>
              <a:buNone/>
            </a:pPr>
            <a:endParaRPr sz="1050" dirty="0">
              <a:solidFill>
                <a:srgbClr val="434343"/>
              </a:solidFill>
            </a:endParaRPr>
          </a:p>
          <a:p>
            <a:pPr marL="0" lvl="0" indent="0" algn="l" rtl="0">
              <a:spcBef>
                <a:spcPts val="0"/>
              </a:spcBef>
              <a:spcAft>
                <a:spcPts val="0"/>
              </a:spcAft>
              <a:buNone/>
            </a:pPr>
            <a:r>
              <a:rPr lang="nl" sz="1050" b="1" dirty="0">
                <a:solidFill>
                  <a:srgbClr val="434343"/>
                </a:solidFill>
              </a:rPr>
              <a:t>Alle items in de lijst verwijderen: </a:t>
            </a:r>
            <a:r>
              <a:rPr lang="nl" sz="1050" dirty="0">
                <a:solidFill>
                  <a:srgbClr val="434343"/>
                </a:solidFill>
              </a:rPr>
              <a:t>Verwijdert alle items in de opgegeven lijst.</a:t>
            </a:r>
            <a:endParaRPr sz="1050" dirty="0">
              <a:solidFill>
                <a:srgbClr val="434343"/>
              </a:solidFill>
            </a:endParaRPr>
          </a:p>
          <a:p>
            <a:pPr marL="0" lvl="0" indent="0" algn="l" rtl="0">
              <a:spcBef>
                <a:spcPts val="0"/>
              </a:spcBef>
              <a:spcAft>
                <a:spcPts val="0"/>
              </a:spcAft>
              <a:buNone/>
            </a:pPr>
            <a:endParaRPr sz="1050" dirty="0">
              <a:solidFill>
                <a:srgbClr val="434343"/>
              </a:solidFill>
            </a:endParaRPr>
          </a:p>
          <a:p>
            <a:pPr marL="0" lvl="0" indent="0" algn="l" rtl="0">
              <a:spcBef>
                <a:spcPts val="0"/>
              </a:spcBef>
              <a:spcAft>
                <a:spcPts val="0"/>
              </a:spcAft>
              <a:buNone/>
            </a:pPr>
            <a:endParaRPr sz="1050" dirty="0">
              <a:solidFill>
                <a:srgbClr val="434343"/>
              </a:solidFill>
            </a:endParaRPr>
          </a:p>
          <a:p>
            <a:pPr marL="0" lvl="0" indent="0" algn="l" rtl="0">
              <a:spcBef>
                <a:spcPts val="0"/>
              </a:spcBef>
              <a:spcAft>
                <a:spcPts val="0"/>
              </a:spcAft>
              <a:buNone/>
            </a:pPr>
            <a:endParaRPr sz="1050" dirty="0">
              <a:solidFill>
                <a:srgbClr val="434343"/>
              </a:solidFill>
            </a:endParaRPr>
          </a:p>
          <a:p>
            <a:pPr marL="0" lvl="0" indent="0" algn="l" rtl="0">
              <a:spcBef>
                <a:spcPts val="0"/>
              </a:spcBef>
              <a:spcAft>
                <a:spcPts val="0"/>
              </a:spcAft>
              <a:buNone/>
            </a:pPr>
            <a:r>
              <a:rPr lang="nl" sz="1050" b="1" dirty="0">
                <a:solidFill>
                  <a:srgbClr val="434343"/>
                </a:solidFill>
              </a:rPr>
              <a:t>Item invoegen bij index in lijst: </a:t>
            </a:r>
            <a:r>
              <a:rPr lang="nl" sz="1050" dirty="0">
                <a:solidFill>
                  <a:srgbClr val="434343"/>
                </a:solidFill>
              </a:rPr>
              <a:t>Voegt een opgegeven item in op een specifieke positie in de opgegeven lijst.</a:t>
            </a:r>
            <a:endParaRPr sz="1050" dirty="0">
              <a:solidFill>
                <a:srgbClr val="434343"/>
              </a:solidFill>
            </a:endParaRPr>
          </a:p>
          <a:p>
            <a:pPr marL="0" marR="190500" lvl="0" indent="0" algn="l" rtl="0">
              <a:lnSpc>
                <a:spcPct val="100000"/>
              </a:lnSpc>
              <a:spcBef>
                <a:spcPts val="1800"/>
              </a:spcBef>
              <a:spcAft>
                <a:spcPts val="0"/>
              </a:spcAft>
              <a:buNone/>
            </a:pPr>
            <a:r>
              <a:rPr lang="nl" sz="1050" b="1" dirty="0">
                <a:solidFill>
                  <a:srgbClr val="434343"/>
                </a:solidFill>
              </a:rPr>
              <a:t>Item bij index in lijst vervangen door een ander item: </a:t>
            </a:r>
            <a:r>
              <a:rPr lang="nl" sz="1050" dirty="0">
                <a:solidFill>
                  <a:srgbClr val="434343"/>
                </a:solidFill>
              </a:rPr>
              <a:t>Vervangt het item op de opgegeven positie door een opgegeven waarde.</a:t>
            </a:r>
            <a:endParaRPr sz="1050" dirty="0">
              <a:solidFill>
                <a:srgbClr val="434343"/>
              </a:solidFill>
            </a:endParaRPr>
          </a:p>
          <a:p>
            <a:pPr marL="0" marR="190500" lvl="0" indent="0" algn="l" rtl="0">
              <a:lnSpc>
                <a:spcPct val="100000"/>
              </a:lnSpc>
              <a:spcBef>
                <a:spcPts val="1800"/>
              </a:spcBef>
              <a:spcAft>
                <a:spcPts val="0"/>
              </a:spcAft>
              <a:buClr>
                <a:schemeClr val="dk1"/>
              </a:buClr>
              <a:buSzPts val="1100"/>
              <a:buFont typeface="Arial"/>
              <a:buNone/>
            </a:pPr>
            <a:endParaRPr sz="1050" dirty="0">
              <a:solidFill>
                <a:srgbClr val="434343"/>
              </a:solidFill>
            </a:endParaRPr>
          </a:p>
          <a:p>
            <a:pPr marL="0" lvl="0" indent="0" algn="l" rtl="0">
              <a:spcBef>
                <a:spcPts val="600"/>
              </a:spcBef>
              <a:spcAft>
                <a:spcPts val="0"/>
              </a:spcAft>
              <a:buNone/>
            </a:pPr>
            <a:r>
              <a:rPr lang="nl" sz="1050" b="1" dirty="0">
                <a:solidFill>
                  <a:srgbClr val="434343"/>
                </a:solidFill>
              </a:rPr>
              <a:t>Waarde van item bij index in lijst: </a:t>
            </a:r>
            <a:r>
              <a:rPr lang="nl" sz="1050" dirty="0">
                <a:solidFill>
                  <a:srgbClr val="434343"/>
                </a:solidFill>
              </a:rPr>
              <a:t>retourneert de waarde die de opgegeven positie in een opgegeven lijst inneemt.</a:t>
            </a:r>
            <a:endParaRPr sz="1050" dirty="0">
              <a:solidFill>
                <a:srgbClr val="434343"/>
              </a:solidFill>
            </a:endParaRPr>
          </a:p>
          <a:p>
            <a:pPr marL="0" lvl="0" indent="0" algn="l" rtl="0">
              <a:spcBef>
                <a:spcPts val="0"/>
              </a:spcBef>
              <a:spcAft>
                <a:spcPts val="0"/>
              </a:spcAft>
              <a:buNone/>
            </a:pPr>
            <a:endParaRPr sz="1050" dirty="0">
              <a:solidFill>
                <a:srgbClr val="434343"/>
              </a:solidFill>
            </a:endParaRPr>
          </a:p>
          <a:p>
            <a:pPr marL="0" lvl="0" indent="0" algn="l" rtl="0">
              <a:spcBef>
                <a:spcPts val="0"/>
              </a:spcBef>
              <a:spcAft>
                <a:spcPts val="0"/>
              </a:spcAft>
              <a:buNone/>
            </a:pPr>
            <a:endParaRPr sz="1050" dirty="0">
              <a:solidFill>
                <a:srgbClr val="434343"/>
              </a:solidFill>
            </a:endParaRPr>
          </a:p>
          <a:p>
            <a:pPr marL="0" lvl="0" indent="0" algn="l" rtl="0">
              <a:spcBef>
                <a:spcPts val="0"/>
              </a:spcBef>
              <a:spcAft>
                <a:spcPts val="0"/>
              </a:spcAft>
              <a:buNone/>
            </a:pPr>
            <a:r>
              <a:rPr lang="nl" sz="1050" b="1" dirty="0">
                <a:solidFill>
                  <a:srgbClr val="434343"/>
                </a:solidFill>
              </a:rPr>
              <a:t>Indexwaarde van item in lijst: </a:t>
            </a:r>
            <a:r>
              <a:rPr lang="nl" sz="1050" dirty="0">
                <a:solidFill>
                  <a:srgbClr val="434343"/>
                </a:solidFill>
              </a:rPr>
              <a:t>Geeft het nummer terug van de positie in een lijst waar een item voor het eerst verschijnt. Als het item niet in de opgegeven lijst staat, wordt er '0' gerapporteerd.</a:t>
            </a:r>
            <a:endParaRPr sz="1050" dirty="0">
              <a:solidFill>
                <a:srgbClr val="434343"/>
              </a:solidFill>
            </a:endParaRPr>
          </a:p>
          <a:p>
            <a:pPr marL="0" lvl="0" indent="0" algn="l" rtl="0">
              <a:spcBef>
                <a:spcPts val="0"/>
              </a:spcBef>
              <a:spcAft>
                <a:spcPts val="0"/>
              </a:spcAft>
              <a:buNone/>
            </a:pPr>
            <a:endParaRPr sz="1050" dirty="0">
              <a:solidFill>
                <a:srgbClr val="434343"/>
              </a:solidFill>
            </a:endParaRPr>
          </a:p>
          <a:p>
            <a:pPr marL="0" lvl="0" indent="0" algn="l" rtl="0">
              <a:spcBef>
                <a:spcPts val="0"/>
              </a:spcBef>
              <a:spcAft>
                <a:spcPts val="0"/>
              </a:spcAft>
              <a:buNone/>
            </a:pPr>
            <a:r>
              <a:rPr lang="nl" sz="1050" b="1" dirty="0">
                <a:solidFill>
                  <a:srgbClr val="434343"/>
                </a:solidFill>
              </a:rPr>
              <a:t>Lengte van lijst: </a:t>
            </a:r>
            <a:r>
              <a:rPr lang="nl" sz="1050" dirty="0">
                <a:solidFill>
                  <a:srgbClr val="434343"/>
                </a:solidFill>
              </a:rPr>
              <a:t>Retourneert het aantal items in de opgegeven lijst.</a:t>
            </a:r>
            <a:endParaRPr sz="1050" dirty="0">
              <a:solidFill>
                <a:srgbClr val="434343"/>
              </a:solidFill>
            </a:endParaRPr>
          </a:p>
          <a:p>
            <a:pPr marL="0" lvl="0" indent="0" algn="l" rtl="0">
              <a:spcBef>
                <a:spcPts val="0"/>
              </a:spcBef>
              <a:spcAft>
                <a:spcPts val="0"/>
              </a:spcAft>
              <a:buNone/>
            </a:pPr>
            <a:endParaRPr sz="1050" dirty="0">
              <a:solidFill>
                <a:srgbClr val="434343"/>
              </a:solidFill>
            </a:endParaRPr>
          </a:p>
          <a:p>
            <a:pPr marL="0" lvl="0" indent="0" algn="l" rtl="0">
              <a:spcBef>
                <a:spcPts val="0"/>
              </a:spcBef>
              <a:spcAft>
                <a:spcPts val="0"/>
              </a:spcAft>
              <a:buNone/>
            </a:pPr>
            <a:endParaRPr sz="1050" dirty="0">
              <a:solidFill>
                <a:srgbClr val="434343"/>
              </a:solidFill>
            </a:endParaRPr>
          </a:p>
          <a:p>
            <a:pPr marL="0" lvl="0" indent="0" algn="l" rtl="0">
              <a:spcBef>
                <a:spcPts val="0"/>
              </a:spcBef>
              <a:spcAft>
                <a:spcPts val="0"/>
              </a:spcAft>
              <a:buNone/>
            </a:pPr>
            <a:endParaRPr sz="1050" dirty="0">
              <a:solidFill>
                <a:srgbClr val="434343"/>
              </a:solidFill>
            </a:endParaRPr>
          </a:p>
          <a:p>
            <a:pPr marL="0" lvl="0" indent="0" algn="l" rtl="0">
              <a:spcBef>
                <a:spcPts val="0"/>
              </a:spcBef>
              <a:spcAft>
                <a:spcPts val="0"/>
              </a:spcAft>
              <a:buNone/>
            </a:pPr>
            <a:r>
              <a:rPr lang="nl" sz="1050" b="1" dirty="0">
                <a:solidFill>
                  <a:srgbClr val="434343"/>
                </a:solidFill>
              </a:rPr>
              <a:t>Lijst bevat?: </a:t>
            </a:r>
            <a:r>
              <a:rPr lang="nl" sz="1050" dirty="0">
                <a:solidFill>
                  <a:srgbClr val="434343"/>
                </a:solidFill>
              </a:rPr>
              <a:t>Retourneert 'true' als de lijst de opgegeven waarde op een willekeurige positie bevat. De opgegeven waarde moet exact overeenkomen met de waarde in de lijst. Als geen van de waarden in de lijst gelijk is aan de opgegeven waarde, wordt 'false' geretourneerd.</a:t>
            </a:r>
            <a:endParaRPr sz="1050" dirty="0">
              <a:solidFill>
                <a:srgbClr val="434343"/>
              </a:solidFill>
            </a:endParaRPr>
          </a:p>
          <a:p>
            <a:pPr marL="0" lvl="0" indent="0" algn="l" rtl="0">
              <a:spcBef>
                <a:spcPts val="0"/>
              </a:spcBef>
              <a:spcAft>
                <a:spcPts val="0"/>
              </a:spcAft>
              <a:buNone/>
            </a:pPr>
            <a:endParaRPr sz="1050" dirty="0">
              <a:solidFill>
                <a:srgbClr val="434343"/>
              </a:solidFill>
            </a:endParaRPr>
          </a:p>
          <a:p>
            <a:pPr marL="0" lvl="0" indent="0" algn="l" rtl="0">
              <a:spcBef>
                <a:spcPts val="0"/>
              </a:spcBef>
              <a:spcAft>
                <a:spcPts val="0"/>
              </a:spcAft>
              <a:buNone/>
            </a:pPr>
            <a:endParaRPr sz="1200" b="1" dirty="0">
              <a:solidFill>
                <a:schemeClr val="dk1"/>
              </a:solidFill>
            </a:endParaRPr>
          </a:p>
        </p:txBody>
      </p:sp>
      <p:grpSp>
        <p:nvGrpSpPr>
          <p:cNvPr id="310" name="Google Shape;310;p31"/>
          <p:cNvGrpSpPr/>
          <p:nvPr/>
        </p:nvGrpSpPr>
        <p:grpSpPr>
          <a:xfrm>
            <a:off x="76200" y="79787"/>
            <a:ext cx="1120500" cy="721113"/>
            <a:chOff x="76200" y="79787"/>
            <a:chExt cx="1120500" cy="721113"/>
          </a:xfrm>
        </p:grpSpPr>
        <p:pic>
          <p:nvPicPr>
            <p:cNvPr id="311" name="Google Shape;311;p31"/>
            <p:cNvPicPr preferRelativeResize="0"/>
            <p:nvPr/>
          </p:nvPicPr>
          <p:blipFill>
            <a:blip r:embed="rId3">
              <a:alphaModFix/>
            </a:blip>
            <a:stretch>
              <a:fillRect/>
            </a:stretch>
          </p:blipFill>
          <p:spPr>
            <a:xfrm>
              <a:off x="369700" y="79787"/>
              <a:ext cx="423467" cy="416152"/>
            </a:xfrm>
            <a:prstGeom prst="rect">
              <a:avLst/>
            </a:prstGeom>
            <a:noFill/>
            <a:ln>
              <a:noFill/>
            </a:ln>
          </p:spPr>
        </p:pic>
        <p:sp>
          <p:nvSpPr>
            <p:cNvPr id="312" name="Google Shape;312;p31"/>
            <p:cNvSpPr txBox="1"/>
            <p:nvPr/>
          </p:nvSpPr>
          <p:spPr>
            <a:xfrm>
              <a:off x="76200" y="465800"/>
              <a:ext cx="1120500" cy="3351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900"/>
                <a:t>primelessons.org</a:t>
              </a:r>
              <a:endParaRPr sz="900"/>
            </a:p>
          </p:txBody>
        </p:sp>
      </p:grpSp>
      <p:pic>
        <p:nvPicPr>
          <p:cNvPr id="313" name="Google Shape;313;p31"/>
          <p:cNvPicPr preferRelativeResize="0"/>
          <p:nvPr/>
        </p:nvPicPr>
        <p:blipFill>
          <a:blip r:embed="rId4">
            <a:alphaModFix/>
          </a:blip>
          <a:stretch>
            <a:fillRect/>
          </a:stretch>
        </p:blipFill>
        <p:spPr>
          <a:xfrm>
            <a:off x="152400" y="1077125"/>
            <a:ext cx="533400" cy="502025"/>
          </a:xfrm>
          <a:prstGeom prst="rect">
            <a:avLst/>
          </a:prstGeom>
          <a:noFill/>
          <a:ln>
            <a:noFill/>
          </a:ln>
        </p:spPr>
      </p:pic>
      <p:pic>
        <p:nvPicPr>
          <p:cNvPr id="314" name="Google Shape;314;p31"/>
          <p:cNvPicPr preferRelativeResize="0"/>
          <p:nvPr/>
        </p:nvPicPr>
        <p:blipFill>
          <a:blip r:embed="rId5">
            <a:alphaModFix/>
          </a:blip>
          <a:stretch>
            <a:fillRect/>
          </a:stretch>
        </p:blipFill>
        <p:spPr>
          <a:xfrm>
            <a:off x="152400" y="1648625"/>
            <a:ext cx="1666875" cy="675200"/>
          </a:xfrm>
          <a:prstGeom prst="rect">
            <a:avLst/>
          </a:prstGeom>
          <a:noFill/>
          <a:ln>
            <a:noFill/>
          </a:ln>
        </p:spPr>
      </p:pic>
      <p:pic>
        <p:nvPicPr>
          <p:cNvPr id="315" name="Google Shape;315;p31"/>
          <p:cNvPicPr preferRelativeResize="0"/>
          <p:nvPr/>
        </p:nvPicPr>
        <p:blipFill>
          <a:blip r:embed="rId6">
            <a:alphaModFix/>
          </a:blip>
          <a:stretch>
            <a:fillRect/>
          </a:stretch>
        </p:blipFill>
        <p:spPr>
          <a:xfrm>
            <a:off x="250475" y="2393300"/>
            <a:ext cx="1568800" cy="631725"/>
          </a:xfrm>
          <a:prstGeom prst="rect">
            <a:avLst/>
          </a:prstGeom>
          <a:noFill/>
          <a:ln>
            <a:noFill/>
          </a:ln>
        </p:spPr>
      </p:pic>
      <p:pic>
        <p:nvPicPr>
          <p:cNvPr id="316" name="Google Shape;316;p31"/>
          <p:cNvPicPr preferRelativeResize="0"/>
          <p:nvPr/>
        </p:nvPicPr>
        <p:blipFill>
          <a:blip r:embed="rId7">
            <a:alphaModFix/>
          </a:blip>
          <a:stretch>
            <a:fillRect/>
          </a:stretch>
        </p:blipFill>
        <p:spPr>
          <a:xfrm>
            <a:off x="250475" y="3094500"/>
            <a:ext cx="1568800" cy="702454"/>
          </a:xfrm>
          <a:prstGeom prst="rect">
            <a:avLst/>
          </a:prstGeom>
          <a:noFill/>
          <a:ln>
            <a:noFill/>
          </a:ln>
        </p:spPr>
      </p:pic>
      <p:pic>
        <p:nvPicPr>
          <p:cNvPr id="317" name="Google Shape;317;p31"/>
          <p:cNvPicPr preferRelativeResize="0"/>
          <p:nvPr/>
        </p:nvPicPr>
        <p:blipFill>
          <a:blip r:embed="rId8">
            <a:alphaModFix/>
          </a:blip>
          <a:stretch>
            <a:fillRect/>
          </a:stretch>
        </p:blipFill>
        <p:spPr>
          <a:xfrm>
            <a:off x="250475" y="3796950"/>
            <a:ext cx="2023495" cy="631725"/>
          </a:xfrm>
          <a:prstGeom prst="rect">
            <a:avLst/>
          </a:prstGeom>
          <a:noFill/>
          <a:ln>
            <a:noFill/>
          </a:ln>
        </p:spPr>
      </p:pic>
      <p:pic>
        <p:nvPicPr>
          <p:cNvPr id="318" name="Google Shape;318;p31"/>
          <p:cNvPicPr preferRelativeResize="0"/>
          <p:nvPr/>
        </p:nvPicPr>
        <p:blipFill>
          <a:blip r:embed="rId9">
            <a:alphaModFix/>
          </a:blip>
          <a:stretch>
            <a:fillRect/>
          </a:stretch>
        </p:blipFill>
        <p:spPr>
          <a:xfrm>
            <a:off x="187725" y="4473225"/>
            <a:ext cx="2475955" cy="631725"/>
          </a:xfrm>
          <a:prstGeom prst="rect">
            <a:avLst/>
          </a:prstGeom>
          <a:noFill/>
          <a:ln>
            <a:noFill/>
          </a:ln>
        </p:spPr>
      </p:pic>
      <p:pic>
        <p:nvPicPr>
          <p:cNvPr id="319" name="Google Shape;319;p31"/>
          <p:cNvPicPr preferRelativeResize="0"/>
          <p:nvPr/>
        </p:nvPicPr>
        <p:blipFill>
          <a:blip r:embed="rId10">
            <a:alphaModFix/>
          </a:blip>
          <a:stretch>
            <a:fillRect/>
          </a:stretch>
        </p:blipFill>
        <p:spPr>
          <a:xfrm>
            <a:off x="201438" y="5311425"/>
            <a:ext cx="1568800" cy="614355"/>
          </a:xfrm>
          <a:prstGeom prst="rect">
            <a:avLst/>
          </a:prstGeom>
          <a:noFill/>
          <a:ln>
            <a:noFill/>
          </a:ln>
        </p:spPr>
      </p:pic>
      <p:pic>
        <p:nvPicPr>
          <p:cNvPr id="320" name="Google Shape;320;p31"/>
          <p:cNvPicPr preferRelativeResize="0"/>
          <p:nvPr/>
        </p:nvPicPr>
        <p:blipFill>
          <a:blip r:embed="rId11">
            <a:alphaModFix/>
          </a:blip>
          <a:stretch>
            <a:fillRect/>
          </a:stretch>
        </p:blipFill>
        <p:spPr>
          <a:xfrm>
            <a:off x="201450" y="6061350"/>
            <a:ext cx="1682708" cy="502025"/>
          </a:xfrm>
          <a:prstGeom prst="rect">
            <a:avLst/>
          </a:prstGeom>
          <a:noFill/>
          <a:ln>
            <a:noFill/>
          </a:ln>
        </p:spPr>
      </p:pic>
      <p:pic>
        <p:nvPicPr>
          <p:cNvPr id="321" name="Google Shape;321;p31"/>
          <p:cNvPicPr preferRelativeResize="0"/>
          <p:nvPr/>
        </p:nvPicPr>
        <p:blipFill>
          <a:blip r:embed="rId12">
            <a:alphaModFix/>
          </a:blip>
          <a:stretch>
            <a:fillRect/>
          </a:stretch>
        </p:blipFill>
        <p:spPr>
          <a:xfrm>
            <a:off x="187722" y="6613800"/>
            <a:ext cx="1568800" cy="609372"/>
          </a:xfrm>
          <a:prstGeom prst="rect">
            <a:avLst/>
          </a:prstGeom>
          <a:noFill/>
          <a:ln>
            <a:noFill/>
          </a:ln>
        </p:spPr>
      </p:pic>
      <p:pic>
        <p:nvPicPr>
          <p:cNvPr id="322" name="Google Shape;322;p31"/>
          <p:cNvPicPr preferRelativeResize="0"/>
          <p:nvPr/>
        </p:nvPicPr>
        <p:blipFill>
          <a:blip r:embed="rId13">
            <a:alphaModFix/>
          </a:blip>
          <a:stretch>
            <a:fillRect/>
          </a:stretch>
        </p:blipFill>
        <p:spPr>
          <a:xfrm>
            <a:off x="152400" y="7548350"/>
            <a:ext cx="1895475" cy="559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p:nvPr/>
        </p:nvSpPr>
        <p:spPr>
          <a:xfrm>
            <a:off x="3542367" y="720976"/>
            <a:ext cx="3251100" cy="8204100"/>
          </a:xfrm>
          <a:prstGeom prst="rect">
            <a:avLst/>
          </a:prstGeom>
          <a:noFill/>
          <a:ln>
            <a:noFill/>
          </a:ln>
        </p:spPr>
        <p:txBody>
          <a:bodyPr spcFirstLastPara="1" wrap="square" lIns="86175" tIns="86175" rIns="86175" bIns="86175" anchor="t" anchorCtr="0">
            <a:noAutofit/>
          </a:bodyPr>
          <a:lstStyle/>
          <a:p>
            <a:pPr lvl="0"/>
            <a:r>
              <a:rPr lang="nl" sz="1000" b="1" dirty="0">
                <a:solidFill>
                  <a:schemeClr val="dk1"/>
                </a:solidFill>
              </a:rPr>
              <a:t>Motor gedurende duur draaien: </a:t>
            </a:r>
            <a:r>
              <a:rPr lang="nl" sz="1000" dirty="0">
                <a:solidFill>
                  <a:schemeClr val="dk1"/>
                </a:solidFill>
              </a:rPr>
              <a:t>Vertelt de motor(en) om een aantal rotaties, seconden of graden met de klok mee of tegen de klok in te draaien. (Standaardsnelheid: 75% en </a:t>
            </a:r>
            <a:r>
              <a:rPr lang="en-GB" sz="1000" dirty="0" err="1">
                <a:solidFill>
                  <a:schemeClr val="dk1"/>
                </a:solidFill>
              </a:rPr>
              <a:t>overbelastings</a:t>
            </a:r>
            <a:r>
              <a:rPr lang="nl" sz="1000" dirty="0">
                <a:solidFill>
                  <a:schemeClr val="dk1"/>
                </a:solidFill>
              </a:rPr>
              <a:t>detectie ingeschakeld).</a:t>
            </a:r>
            <a:endParaRPr sz="1000" dirty="0">
              <a:solidFill>
                <a:schemeClr val="dk1"/>
              </a:solidFill>
            </a:endParaRPr>
          </a:p>
          <a:p>
            <a:pPr marL="0" lvl="0" indent="0" algn="l" rtl="0">
              <a:spcBef>
                <a:spcPts val="0"/>
              </a:spcBef>
              <a:spcAft>
                <a:spcPts val="0"/>
              </a:spcAft>
              <a:buNone/>
            </a:pPr>
            <a:endParaRPr sz="1000" dirty="0">
              <a:solidFill>
                <a:schemeClr val="dk1"/>
              </a:solidFill>
            </a:endParaRPr>
          </a:p>
          <a:p>
            <a:pPr marL="0" lvl="0" indent="0" algn="l" rtl="0">
              <a:spcBef>
                <a:spcPts val="0"/>
              </a:spcBef>
              <a:spcAft>
                <a:spcPts val="0"/>
              </a:spcAft>
              <a:buNone/>
            </a:pPr>
            <a:endParaRPr sz="1000" dirty="0">
              <a:solidFill>
                <a:schemeClr val="dk1"/>
              </a:solidFill>
            </a:endParaRPr>
          </a:p>
          <a:p>
            <a:pPr marL="0" lvl="0" indent="0" algn="l" rtl="0">
              <a:spcBef>
                <a:spcPts val="0"/>
              </a:spcBef>
              <a:spcAft>
                <a:spcPts val="0"/>
              </a:spcAft>
              <a:buNone/>
            </a:pPr>
            <a:endParaRPr sz="1000" dirty="0">
              <a:solidFill>
                <a:schemeClr val="dk1"/>
              </a:solidFill>
            </a:endParaRPr>
          </a:p>
          <a:p>
            <a:pPr marL="0" lvl="0" indent="0" algn="l" rtl="0">
              <a:lnSpc>
                <a:spcPct val="115000"/>
              </a:lnSpc>
              <a:spcBef>
                <a:spcPts val="0"/>
              </a:spcBef>
              <a:spcAft>
                <a:spcPts val="0"/>
              </a:spcAft>
              <a:buNone/>
            </a:pPr>
            <a:r>
              <a:rPr lang="nl" sz="1000" dirty="0">
                <a:solidFill>
                  <a:schemeClr val="dk1"/>
                </a:solidFill>
              </a:rPr>
              <a:t>     </a:t>
            </a:r>
            <a:endParaRPr sz="1000" dirty="0">
              <a:solidFill>
                <a:schemeClr val="dk1"/>
              </a:solidFill>
            </a:endParaRPr>
          </a:p>
          <a:p>
            <a:pPr lvl="0">
              <a:lnSpc>
                <a:spcPct val="115000"/>
              </a:lnSpc>
            </a:pPr>
            <a:r>
              <a:rPr lang="nl" sz="1000" b="1" dirty="0">
                <a:solidFill>
                  <a:schemeClr val="dk1"/>
                </a:solidFill>
              </a:rPr>
              <a:t>Motor Ga naar Positie: </a:t>
            </a:r>
            <a:r>
              <a:rPr lang="nl" sz="1000" dirty="0">
                <a:solidFill>
                  <a:schemeClr val="dk1"/>
                </a:solidFill>
              </a:rPr>
              <a:t>Vertelt de motor(en) om het kortste pad af te leggen, met de klok mee of tegen de klok in, naar de geselecteerde positie (0-360). (Standaardsnelheid: 75% en </a:t>
            </a:r>
            <a:r>
              <a:rPr lang="en-GB" sz="1000" dirty="0" err="1">
                <a:solidFill>
                  <a:schemeClr val="dk1"/>
                </a:solidFill>
              </a:rPr>
              <a:t>overbelastings</a:t>
            </a:r>
            <a:r>
              <a:rPr lang="nl" sz="1000" dirty="0">
                <a:solidFill>
                  <a:schemeClr val="dk1"/>
                </a:solidFill>
              </a:rPr>
              <a:t>detectie ingeschakeld).</a:t>
            </a:r>
            <a:endParaRPr sz="1000" dirty="0">
              <a:solidFill>
                <a:schemeClr val="dk1"/>
              </a:solidFill>
            </a:endParaRPr>
          </a:p>
          <a:p>
            <a:pPr marL="0" lvl="0" indent="0" algn="l" rtl="0">
              <a:lnSpc>
                <a:spcPct val="115000"/>
              </a:lnSpc>
              <a:spcBef>
                <a:spcPts val="1100"/>
              </a:spcBef>
              <a:spcAft>
                <a:spcPts val="0"/>
              </a:spcAft>
              <a:buNone/>
            </a:pPr>
            <a:endParaRPr sz="1000" dirty="0">
              <a:solidFill>
                <a:schemeClr val="dk1"/>
              </a:solidFill>
            </a:endParaRPr>
          </a:p>
          <a:p>
            <a:pPr marL="0" lvl="0" indent="0" algn="l" rtl="0">
              <a:lnSpc>
                <a:spcPct val="115000"/>
              </a:lnSpc>
              <a:spcBef>
                <a:spcPts val="1100"/>
              </a:spcBef>
              <a:spcAft>
                <a:spcPts val="0"/>
              </a:spcAft>
              <a:buNone/>
            </a:pPr>
            <a:endParaRPr sz="1000" dirty="0">
              <a:solidFill>
                <a:schemeClr val="dk1"/>
              </a:solidFill>
            </a:endParaRPr>
          </a:p>
          <a:p>
            <a:pPr lvl="0">
              <a:lnSpc>
                <a:spcPct val="115000"/>
              </a:lnSpc>
              <a:spcBef>
                <a:spcPts val="1100"/>
              </a:spcBef>
            </a:pPr>
            <a:r>
              <a:rPr lang="nl" sz="1000" b="1" dirty="0">
                <a:solidFill>
                  <a:schemeClr val="dk1"/>
                </a:solidFill>
              </a:rPr>
              <a:t>Motor starten: </a:t>
            </a:r>
            <a:r>
              <a:rPr lang="nl" sz="1000" dirty="0">
                <a:solidFill>
                  <a:schemeClr val="dk1"/>
                </a:solidFill>
              </a:rPr>
              <a:t>Start de motor(en) die met de klok mee of tegen de klok in draait. (Standaardsnelheid: 75% en </a:t>
            </a:r>
            <a:r>
              <a:rPr lang="en-GB" sz="1000" dirty="0" err="1">
                <a:solidFill>
                  <a:schemeClr val="dk1"/>
                </a:solidFill>
              </a:rPr>
              <a:t>overbelastings</a:t>
            </a:r>
            <a:r>
              <a:rPr lang="nl" sz="1000" dirty="0">
                <a:solidFill>
                  <a:schemeClr val="dk1"/>
                </a:solidFill>
              </a:rPr>
              <a:t>detectie ingeschakeld).</a:t>
            </a:r>
            <a:endParaRPr sz="1000" dirty="0">
              <a:solidFill>
                <a:schemeClr val="dk1"/>
              </a:solidFill>
            </a:endParaRPr>
          </a:p>
          <a:p>
            <a:pPr marL="0" lvl="0" indent="0" algn="l" rtl="0">
              <a:lnSpc>
                <a:spcPct val="115000"/>
              </a:lnSpc>
              <a:spcBef>
                <a:spcPts val="1100"/>
              </a:spcBef>
              <a:spcAft>
                <a:spcPts val="0"/>
              </a:spcAft>
              <a:buNone/>
            </a:pPr>
            <a:endParaRPr sz="1000" dirty="0">
              <a:solidFill>
                <a:schemeClr val="dk1"/>
              </a:solidFill>
            </a:endParaRPr>
          </a:p>
          <a:p>
            <a:pPr marL="0" lvl="0" indent="0" algn="l" rtl="0">
              <a:lnSpc>
                <a:spcPct val="115000"/>
              </a:lnSpc>
              <a:spcBef>
                <a:spcPts val="1100"/>
              </a:spcBef>
              <a:spcAft>
                <a:spcPts val="0"/>
              </a:spcAft>
              <a:buNone/>
            </a:pPr>
            <a:endParaRPr sz="1000" dirty="0">
              <a:solidFill>
                <a:schemeClr val="dk1"/>
              </a:solidFill>
            </a:endParaRPr>
          </a:p>
          <a:p>
            <a:pPr marL="0" lvl="0" indent="0" algn="l" rtl="0">
              <a:lnSpc>
                <a:spcPct val="115000"/>
              </a:lnSpc>
              <a:spcBef>
                <a:spcPts val="1100"/>
              </a:spcBef>
              <a:spcAft>
                <a:spcPts val="0"/>
              </a:spcAft>
              <a:buNone/>
            </a:pPr>
            <a:endParaRPr sz="1000" dirty="0">
              <a:solidFill>
                <a:schemeClr val="dk1"/>
              </a:solidFill>
            </a:endParaRPr>
          </a:p>
          <a:p>
            <a:pPr marL="0" lvl="0" indent="0" algn="l" rtl="0">
              <a:lnSpc>
                <a:spcPct val="115000"/>
              </a:lnSpc>
              <a:spcBef>
                <a:spcPts val="1100"/>
              </a:spcBef>
              <a:spcAft>
                <a:spcPts val="0"/>
              </a:spcAft>
              <a:buNone/>
            </a:pPr>
            <a:endParaRPr sz="1000" dirty="0">
              <a:solidFill>
                <a:schemeClr val="dk1"/>
              </a:solidFill>
            </a:endParaRPr>
          </a:p>
          <a:p>
            <a:pPr marL="0" lvl="0" indent="0" algn="l" rtl="0">
              <a:lnSpc>
                <a:spcPct val="115000"/>
              </a:lnSpc>
              <a:spcBef>
                <a:spcPts val="1100"/>
              </a:spcBef>
              <a:spcAft>
                <a:spcPts val="0"/>
              </a:spcAft>
              <a:buNone/>
            </a:pPr>
            <a:endParaRPr sz="1000" dirty="0">
              <a:solidFill>
                <a:schemeClr val="dk1"/>
              </a:solidFill>
            </a:endParaRPr>
          </a:p>
          <a:p>
            <a:pPr marL="0" lvl="0" indent="0" algn="l" rtl="0">
              <a:lnSpc>
                <a:spcPct val="115000"/>
              </a:lnSpc>
              <a:spcBef>
                <a:spcPts val="1100"/>
              </a:spcBef>
              <a:spcAft>
                <a:spcPts val="0"/>
              </a:spcAft>
              <a:buNone/>
            </a:pPr>
            <a:r>
              <a:rPr lang="nl" sz="1000" b="1" dirty="0">
                <a:solidFill>
                  <a:schemeClr val="dk1"/>
                </a:solidFill>
              </a:rPr>
              <a:t>Motor stoppen: </a:t>
            </a:r>
            <a:r>
              <a:rPr lang="nl" sz="1000" dirty="0">
                <a:solidFill>
                  <a:schemeClr val="dk1"/>
                </a:solidFill>
              </a:rPr>
              <a:t>Stopt de geselecteerde motor(en). De motor remt en geeft de positie niet door</a:t>
            </a:r>
            <a:endParaRPr sz="1000" dirty="0">
              <a:solidFill>
                <a:schemeClr val="dk1"/>
              </a:solidFill>
            </a:endParaRPr>
          </a:p>
          <a:p>
            <a:pPr marL="0" lvl="0" indent="0" algn="l" rtl="0">
              <a:lnSpc>
                <a:spcPct val="115000"/>
              </a:lnSpc>
              <a:spcBef>
                <a:spcPts val="1100"/>
              </a:spcBef>
              <a:spcAft>
                <a:spcPts val="0"/>
              </a:spcAft>
              <a:buNone/>
            </a:pPr>
            <a:endParaRPr sz="1000" dirty="0">
              <a:solidFill>
                <a:schemeClr val="dk1"/>
              </a:solidFill>
            </a:endParaRPr>
          </a:p>
          <a:p>
            <a:pPr marL="0" lvl="0" indent="0" algn="l" rtl="0">
              <a:lnSpc>
                <a:spcPct val="115000"/>
              </a:lnSpc>
              <a:spcBef>
                <a:spcPts val="1100"/>
              </a:spcBef>
              <a:spcAft>
                <a:spcPts val="0"/>
              </a:spcAft>
              <a:buNone/>
            </a:pPr>
            <a:r>
              <a:rPr lang="nl" sz="1000" b="1" dirty="0">
                <a:solidFill>
                  <a:schemeClr val="dk1"/>
                </a:solidFill>
              </a:rPr>
              <a:t>Motorsnelheid instellen: </a:t>
            </a:r>
            <a:r>
              <a:rPr lang="nl" sz="1000" dirty="0">
                <a:solidFill>
                  <a:schemeClr val="dk1"/>
                </a:solidFill>
              </a:rPr>
              <a:t>Stelt de snelheid van de motor(en) in op het maximale percentage (-100 tot 100). Negatieve waarde keert de richting om.</a:t>
            </a:r>
            <a:endParaRPr sz="1000" dirty="0">
              <a:solidFill>
                <a:schemeClr val="dk1"/>
              </a:solidFill>
            </a:endParaRPr>
          </a:p>
          <a:p>
            <a:pPr marL="0" lvl="0" indent="0" algn="l" rtl="0">
              <a:lnSpc>
                <a:spcPct val="115000"/>
              </a:lnSpc>
              <a:spcBef>
                <a:spcPts val="1100"/>
              </a:spcBef>
              <a:spcAft>
                <a:spcPts val="0"/>
              </a:spcAft>
              <a:buNone/>
            </a:pPr>
            <a:endParaRPr sz="1000" dirty="0">
              <a:solidFill>
                <a:schemeClr val="dk1"/>
              </a:solidFill>
            </a:endParaRPr>
          </a:p>
          <a:p>
            <a:pPr marL="0" lvl="0" indent="0" algn="l" rtl="0">
              <a:lnSpc>
                <a:spcPct val="115000"/>
              </a:lnSpc>
              <a:spcBef>
                <a:spcPts val="1100"/>
              </a:spcBef>
              <a:spcAft>
                <a:spcPts val="0"/>
              </a:spcAft>
              <a:buNone/>
            </a:pPr>
            <a:r>
              <a:rPr lang="nl" sz="1000" b="1" dirty="0">
                <a:solidFill>
                  <a:schemeClr val="dk1"/>
                </a:solidFill>
              </a:rPr>
              <a:t>Motorpositie </a:t>
            </a:r>
            <a:r>
              <a:rPr lang="nl" sz="1000" dirty="0">
                <a:solidFill>
                  <a:schemeClr val="dk1"/>
                </a:solidFill>
              </a:rPr>
              <a:t>: rapporteert de huidige positie van de geselecteerde motor (0-359).</a:t>
            </a:r>
            <a:endParaRPr sz="1000" dirty="0">
              <a:solidFill>
                <a:schemeClr val="dk1"/>
              </a:solidFill>
            </a:endParaRPr>
          </a:p>
          <a:p>
            <a:pPr marL="0" lvl="0" indent="0" algn="l" rtl="0">
              <a:lnSpc>
                <a:spcPct val="115000"/>
              </a:lnSpc>
              <a:spcBef>
                <a:spcPts val="1100"/>
              </a:spcBef>
              <a:spcAft>
                <a:spcPts val="1100"/>
              </a:spcAft>
              <a:buNone/>
            </a:pPr>
            <a:r>
              <a:rPr lang="nl" sz="1000" b="1" dirty="0">
                <a:solidFill>
                  <a:schemeClr val="dk1"/>
                </a:solidFill>
              </a:rPr>
              <a:t>Motorsnelheid: </a:t>
            </a:r>
            <a:r>
              <a:rPr lang="nl" sz="1000" dirty="0">
                <a:solidFill>
                  <a:schemeClr val="dk1"/>
                </a:solidFill>
              </a:rPr>
              <a:t>rapporteert de werkelijke huidige snelheid van de motor (-100-100).</a:t>
            </a:r>
            <a:endParaRPr sz="1000" dirty="0">
              <a:solidFill>
                <a:schemeClr val="dk1"/>
              </a:solidFill>
            </a:endParaRPr>
          </a:p>
        </p:txBody>
      </p:sp>
      <p:pic>
        <p:nvPicPr>
          <p:cNvPr id="63" name="Google Shape;63;p14"/>
          <p:cNvPicPr preferRelativeResize="0"/>
          <p:nvPr/>
        </p:nvPicPr>
        <p:blipFill rotWithShape="1">
          <a:blip r:embed="rId3">
            <a:alphaModFix/>
          </a:blip>
          <a:srcRect l="5847" t="48110" r="21788" b="42142"/>
          <a:stretch/>
        </p:blipFill>
        <p:spPr>
          <a:xfrm>
            <a:off x="174914" y="6014250"/>
            <a:ext cx="3314203" cy="634835"/>
          </a:xfrm>
          <a:prstGeom prst="rect">
            <a:avLst/>
          </a:prstGeom>
          <a:noFill/>
          <a:ln>
            <a:noFill/>
          </a:ln>
        </p:spPr>
      </p:pic>
      <p:pic>
        <p:nvPicPr>
          <p:cNvPr id="64" name="Google Shape;64;p14"/>
          <p:cNvPicPr preferRelativeResize="0"/>
          <p:nvPr/>
        </p:nvPicPr>
        <p:blipFill rotWithShape="1">
          <a:blip r:embed="rId3">
            <a:alphaModFix/>
          </a:blip>
          <a:srcRect l="5847" t="62070" r="21788" b="28181"/>
          <a:stretch/>
        </p:blipFill>
        <p:spPr>
          <a:xfrm>
            <a:off x="174914" y="6653536"/>
            <a:ext cx="3314203" cy="634856"/>
          </a:xfrm>
          <a:prstGeom prst="rect">
            <a:avLst/>
          </a:prstGeom>
          <a:noFill/>
          <a:ln>
            <a:noFill/>
          </a:ln>
        </p:spPr>
      </p:pic>
      <p:pic>
        <p:nvPicPr>
          <p:cNvPr id="65" name="Google Shape;65;p14"/>
          <p:cNvPicPr preferRelativeResize="0"/>
          <p:nvPr/>
        </p:nvPicPr>
        <p:blipFill rotWithShape="1">
          <a:blip r:embed="rId3">
            <a:alphaModFix/>
          </a:blip>
          <a:srcRect l="5847" t="74540" r="21788" b="5591"/>
          <a:stretch/>
        </p:blipFill>
        <p:spPr>
          <a:xfrm>
            <a:off x="174914" y="7553714"/>
            <a:ext cx="3314203" cy="1294095"/>
          </a:xfrm>
          <a:prstGeom prst="rect">
            <a:avLst/>
          </a:prstGeom>
          <a:noFill/>
          <a:ln>
            <a:noFill/>
          </a:ln>
        </p:spPr>
      </p:pic>
      <p:sp>
        <p:nvSpPr>
          <p:cNvPr id="66" name="Google Shape;66;p14"/>
          <p:cNvSpPr/>
          <p:nvPr/>
        </p:nvSpPr>
        <p:spPr>
          <a:xfrm>
            <a:off x="1097555" y="126500"/>
            <a:ext cx="5695800" cy="335100"/>
          </a:xfrm>
          <a:prstGeom prst="rect">
            <a:avLst/>
          </a:prstGeom>
          <a:solidFill>
            <a:srgbClr val="FFE040"/>
          </a:solidFill>
          <a:ln>
            <a:noFill/>
          </a:ln>
        </p:spPr>
        <p:txBody>
          <a:bodyPr spcFirstLastPara="1" wrap="square" lIns="86175" tIns="86175" rIns="86175" bIns="86175" anchor="ctr" anchorCtr="0">
            <a:noAutofit/>
          </a:bodyPr>
          <a:lstStyle/>
          <a:p>
            <a:pPr marL="0" lvl="0" indent="0" algn="ctr" rtl="0">
              <a:spcBef>
                <a:spcPts val="0"/>
              </a:spcBef>
              <a:spcAft>
                <a:spcPts val="0"/>
              </a:spcAft>
              <a:buNone/>
            </a:pPr>
            <a:r>
              <a:rPr lang="nl" sz="2400" b="1"/>
              <a:t>MOTORBLOKKEN</a:t>
            </a:r>
            <a:endParaRPr sz="2400" b="1"/>
          </a:p>
        </p:txBody>
      </p:sp>
      <p:grpSp>
        <p:nvGrpSpPr>
          <p:cNvPr id="67" name="Google Shape;67;p14"/>
          <p:cNvGrpSpPr/>
          <p:nvPr/>
        </p:nvGrpSpPr>
        <p:grpSpPr>
          <a:xfrm>
            <a:off x="76200" y="79787"/>
            <a:ext cx="1120500" cy="721113"/>
            <a:chOff x="76200" y="79787"/>
            <a:chExt cx="1120500" cy="721113"/>
          </a:xfrm>
        </p:grpSpPr>
        <p:pic>
          <p:nvPicPr>
            <p:cNvPr id="68" name="Google Shape;68;p14"/>
            <p:cNvPicPr preferRelativeResize="0"/>
            <p:nvPr/>
          </p:nvPicPr>
          <p:blipFill>
            <a:blip r:embed="rId4">
              <a:alphaModFix/>
            </a:blip>
            <a:stretch>
              <a:fillRect/>
            </a:stretch>
          </p:blipFill>
          <p:spPr>
            <a:xfrm>
              <a:off x="369700" y="79787"/>
              <a:ext cx="423468" cy="416151"/>
            </a:xfrm>
            <a:prstGeom prst="rect">
              <a:avLst/>
            </a:prstGeom>
            <a:noFill/>
            <a:ln>
              <a:noFill/>
            </a:ln>
          </p:spPr>
        </p:pic>
        <p:sp>
          <p:nvSpPr>
            <p:cNvPr id="69" name="Google Shape;69;p14"/>
            <p:cNvSpPr txBox="1"/>
            <p:nvPr/>
          </p:nvSpPr>
          <p:spPr>
            <a:xfrm>
              <a:off x="76200" y="465800"/>
              <a:ext cx="1120500" cy="3351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900"/>
                <a:t>primelessons.org</a:t>
              </a:r>
              <a:endParaRPr sz="900"/>
            </a:p>
          </p:txBody>
        </p:sp>
      </p:grpSp>
      <p:pic>
        <p:nvPicPr>
          <p:cNvPr id="70" name="Google Shape;70;p14"/>
          <p:cNvPicPr preferRelativeResize="0"/>
          <p:nvPr/>
        </p:nvPicPr>
        <p:blipFill>
          <a:blip r:embed="rId5">
            <a:alphaModFix/>
          </a:blip>
          <a:stretch>
            <a:fillRect/>
          </a:stretch>
        </p:blipFill>
        <p:spPr>
          <a:xfrm>
            <a:off x="298266" y="3503834"/>
            <a:ext cx="1898226" cy="2471179"/>
          </a:xfrm>
          <a:prstGeom prst="rect">
            <a:avLst/>
          </a:prstGeom>
          <a:noFill/>
          <a:ln>
            <a:noFill/>
          </a:ln>
        </p:spPr>
      </p:pic>
      <p:pic>
        <p:nvPicPr>
          <p:cNvPr id="71" name="Google Shape;71;p14"/>
          <p:cNvPicPr preferRelativeResize="0"/>
          <p:nvPr/>
        </p:nvPicPr>
        <p:blipFill>
          <a:blip r:embed="rId6">
            <a:alphaModFix/>
          </a:blip>
          <a:stretch>
            <a:fillRect/>
          </a:stretch>
        </p:blipFill>
        <p:spPr>
          <a:xfrm>
            <a:off x="215813" y="2160594"/>
            <a:ext cx="2589108" cy="1273875"/>
          </a:xfrm>
          <a:prstGeom prst="rect">
            <a:avLst/>
          </a:prstGeom>
          <a:noFill/>
          <a:ln>
            <a:noFill/>
          </a:ln>
        </p:spPr>
      </p:pic>
      <p:pic>
        <p:nvPicPr>
          <p:cNvPr id="72" name="Google Shape;72;p14"/>
          <p:cNvPicPr preferRelativeResize="0"/>
          <p:nvPr/>
        </p:nvPicPr>
        <p:blipFill>
          <a:blip r:embed="rId7">
            <a:alphaModFix/>
          </a:blip>
          <a:stretch>
            <a:fillRect/>
          </a:stretch>
        </p:blipFill>
        <p:spPr>
          <a:xfrm>
            <a:off x="85289" y="805071"/>
            <a:ext cx="2758959" cy="10300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p:nvPr/>
        </p:nvSpPr>
        <p:spPr>
          <a:xfrm>
            <a:off x="1177922" y="126500"/>
            <a:ext cx="5615400" cy="335100"/>
          </a:xfrm>
          <a:prstGeom prst="rect">
            <a:avLst/>
          </a:prstGeom>
          <a:solidFill>
            <a:srgbClr val="FFE040"/>
          </a:solidFill>
          <a:ln>
            <a:noFill/>
          </a:ln>
        </p:spPr>
        <p:txBody>
          <a:bodyPr spcFirstLastPara="1" wrap="square" lIns="86175" tIns="86175" rIns="86175" bIns="86175" anchor="ctr" anchorCtr="0">
            <a:noAutofit/>
          </a:bodyPr>
          <a:lstStyle/>
          <a:p>
            <a:pPr marL="0" lvl="0" indent="0" algn="ctr" rtl="0">
              <a:spcBef>
                <a:spcPts val="0"/>
              </a:spcBef>
              <a:spcAft>
                <a:spcPts val="0"/>
              </a:spcAft>
              <a:buNone/>
            </a:pPr>
            <a:r>
              <a:rPr lang="nl" sz="2400" b="1"/>
              <a:t>MEER MOTORBLOKKEN</a:t>
            </a:r>
            <a:endParaRPr sz="2400" b="1"/>
          </a:p>
        </p:txBody>
      </p:sp>
      <p:sp>
        <p:nvSpPr>
          <p:cNvPr id="78" name="Google Shape;78;p15"/>
          <p:cNvSpPr txBox="1"/>
          <p:nvPr/>
        </p:nvSpPr>
        <p:spPr>
          <a:xfrm>
            <a:off x="3052175" y="648400"/>
            <a:ext cx="3741300" cy="5732100"/>
          </a:xfrm>
          <a:prstGeom prst="rect">
            <a:avLst/>
          </a:prstGeom>
          <a:noFill/>
          <a:ln>
            <a:noFill/>
          </a:ln>
        </p:spPr>
        <p:txBody>
          <a:bodyPr spcFirstLastPara="1" wrap="square" lIns="86175" tIns="86175" rIns="86175" bIns="86175" anchor="t" anchorCtr="0">
            <a:noAutofit/>
          </a:bodyPr>
          <a:lstStyle/>
          <a:p>
            <a:pPr marL="0" lvl="0" indent="0" algn="l" rtl="0">
              <a:lnSpc>
                <a:spcPct val="115000"/>
              </a:lnSpc>
              <a:spcBef>
                <a:spcPts val="0"/>
              </a:spcBef>
              <a:spcAft>
                <a:spcPts val="0"/>
              </a:spcAft>
              <a:buNone/>
            </a:pPr>
            <a:r>
              <a:rPr lang="nl" sz="1000" b="1" dirty="0">
                <a:solidFill>
                  <a:srgbClr val="434343"/>
                </a:solidFill>
              </a:rPr>
              <a:t>Ga naar relatieve positie </a:t>
            </a:r>
            <a:r>
              <a:rPr lang="nl" sz="1000" b="1" dirty="0" smtClean="0">
                <a:solidFill>
                  <a:srgbClr val="434343"/>
                </a:solidFill>
              </a:rPr>
              <a:t>met </a:t>
            </a:r>
            <a:r>
              <a:rPr lang="nl" sz="1000" b="1" dirty="0">
                <a:solidFill>
                  <a:srgbClr val="434343"/>
                </a:solidFill>
              </a:rPr>
              <a:t>snelheid: </a:t>
            </a:r>
            <a:r>
              <a:rPr lang="nl" sz="1000" dirty="0">
                <a:solidFill>
                  <a:srgbClr val="434343"/>
                </a:solidFill>
              </a:rPr>
              <a:t>Laat een of meer motoren met een bepaalde snelheid naar een relatieve positie draaien. In tegenstelling tot de absolute positie die wordt gebruikt in het blok Ga naar positie, heeft de relatieve positie geen bereiklimiet en kan deze vooraf worden ingesteld met het blok Relatieve motorpositie instellen op 0.</a:t>
            </a:r>
            <a:endParaRPr sz="1000" dirty="0">
              <a:solidFill>
                <a:srgbClr val="434343"/>
              </a:solidFill>
            </a:endParaRPr>
          </a:p>
          <a:p>
            <a:pPr marL="0" lvl="0" indent="0" algn="l" rtl="0">
              <a:lnSpc>
                <a:spcPct val="115000"/>
              </a:lnSpc>
              <a:spcBef>
                <a:spcPts val="0"/>
              </a:spcBef>
              <a:spcAft>
                <a:spcPts val="0"/>
              </a:spcAft>
              <a:buNone/>
            </a:pPr>
            <a:endParaRPr sz="1000" dirty="0">
              <a:solidFill>
                <a:srgbClr val="434343"/>
              </a:solidFill>
            </a:endParaRPr>
          </a:p>
          <a:p>
            <a:pPr marL="0" lvl="0" indent="0" algn="l" rtl="0">
              <a:lnSpc>
                <a:spcPct val="115000"/>
              </a:lnSpc>
              <a:spcBef>
                <a:spcPts val="0"/>
              </a:spcBef>
              <a:spcAft>
                <a:spcPts val="0"/>
              </a:spcAft>
              <a:buNone/>
            </a:pPr>
            <a:r>
              <a:rPr lang="nl" sz="1000" b="1" dirty="0">
                <a:solidFill>
                  <a:srgbClr val="434343"/>
                </a:solidFill>
              </a:rPr>
              <a:t>Relatieve positie instellen op 0: </a:t>
            </a:r>
            <a:r>
              <a:rPr lang="nl" sz="1000" dirty="0">
                <a:solidFill>
                  <a:srgbClr val="434343"/>
                </a:solidFill>
              </a:rPr>
              <a:t>Stelt de relatieve positie van een of meer motoren in op een opgegeven waarde. Gebruik een waarde van "0" om de relatieve positie te resetten.</a:t>
            </a:r>
            <a:endParaRPr sz="1000" dirty="0">
              <a:solidFill>
                <a:srgbClr val="434343"/>
              </a:solidFill>
            </a:endParaRPr>
          </a:p>
          <a:p>
            <a:pPr marL="0" lvl="0" indent="0" algn="l" rtl="0">
              <a:lnSpc>
                <a:spcPct val="115000"/>
              </a:lnSpc>
              <a:spcBef>
                <a:spcPts val="0"/>
              </a:spcBef>
              <a:spcAft>
                <a:spcPts val="0"/>
              </a:spcAft>
              <a:buNone/>
            </a:pPr>
            <a:endParaRPr sz="1000" dirty="0">
              <a:solidFill>
                <a:srgbClr val="434343"/>
              </a:solidFill>
            </a:endParaRPr>
          </a:p>
          <a:p>
            <a:pPr marL="0" lvl="0" indent="0" algn="l" rtl="0">
              <a:lnSpc>
                <a:spcPct val="115000"/>
              </a:lnSpc>
              <a:spcBef>
                <a:spcPts val="0"/>
              </a:spcBef>
              <a:spcAft>
                <a:spcPts val="0"/>
              </a:spcAft>
              <a:buNone/>
            </a:pPr>
            <a:r>
              <a:rPr lang="nl" sz="1000" b="1" dirty="0">
                <a:solidFill>
                  <a:srgbClr val="434343"/>
                </a:solidFill>
              </a:rPr>
              <a:t>Relatieve positie: </a:t>
            </a:r>
            <a:r>
              <a:rPr lang="nl" sz="1000" dirty="0">
                <a:solidFill>
                  <a:srgbClr val="434343"/>
                </a:solidFill>
              </a:rPr>
              <a:t>Geeft het aantal graden terug dat de opgegeven motor heeft gedraaid sinds het programma is gestart of is gereset door het blok Relatieve motorpositie instellen op 0.</a:t>
            </a:r>
            <a:endParaRPr sz="1000" dirty="0">
              <a:solidFill>
                <a:srgbClr val="434343"/>
              </a:solidFill>
            </a:endParaRPr>
          </a:p>
          <a:p>
            <a:pPr marL="0" lvl="0" indent="0" algn="l" rtl="0">
              <a:lnSpc>
                <a:spcPct val="115000"/>
              </a:lnSpc>
              <a:spcBef>
                <a:spcPts val="0"/>
              </a:spcBef>
              <a:spcAft>
                <a:spcPts val="0"/>
              </a:spcAft>
              <a:buNone/>
            </a:pPr>
            <a:endParaRPr sz="1000" dirty="0">
              <a:solidFill>
                <a:srgbClr val="434343"/>
              </a:solidFill>
            </a:endParaRPr>
          </a:p>
          <a:p>
            <a:pPr marL="0" lvl="0" indent="0" algn="l" rtl="0">
              <a:lnSpc>
                <a:spcPct val="115000"/>
              </a:lnSpc>
              <a:spcBef>
                <a:spcPts val="0"/>
              </a:spcBef>
              <a:spcAft>
                <a:spcPts val="0"/>
              </a:spcAft>
              <a:buNone/>
            </a:pPr>
            <a:r>
              <a:rPr lang="nl" sz="1000" b="1" dirty="0">
                <a:solidFill>
                  <a:srgbClr val="434343"/>
                </a:solidFill>
              </a:rPr>
              <a:t>Start motor met vermogen: </a:t>
            </a:r>
            <a:r>
              <a:rPr lang="nl" sz="1000" dirty="0">
                <a:solidFill>
                  <a:srgbClr val="434343"/>
                </a:solidFill>
              </a:rPr>
              <a:t>laat een of meer motoren voor altijd op een bepaald percentage vermogen draaien. Wanneer een motor op snelheid draait, wordt het vermogen van de motor geregeld om de gespecificeerde snelheid te behouden.</a:t>
            </a:r>
            <a:endParaRPr sz="1000" dirty="0">
              <a:solidFill>
                <a:srgbClr val="434343"/>
              </a:solidFill>
            </a:endParaRPr>
          </a:p>
          <a:p>
            <a:pPr marL="0" lvl="0" indent="0" algn="l" rtl="0">
              <a:lnSpc>
                <a:spcPct val="115000"/>
              </a:lnSpc>
              <a:spcBef>
                <a:spcPts val="0"/>
              </a:spcBef>
              <a:spcAft>
                <a:spcPts val="0"/>
              </a:spcAft>
              <a:buNone/>
            </a:pPr>
            <a:endParaRPr sz="1000" b="1" dirty="0">
              <a:solidFill>
                <a:srgbClr val="434343"/>
              </a:solidFill>
            </a:endParaRPr>
          </a:p>
          <a:p>
            <a:pPr marL="0" lvl="0" indent="0" algn="l" rtl="0">
              <a:lnSpc>
                <a:spcPct val="115000"/>
              </a:lnSpc>
              <a:spcBef>
                <a:spcPts val="0"/>
              </a:spcBef>
              <a:spcAft>
                <a:spcPts val="0"/>
              </a:spcAft>
              <a:buNone/>
            </a:pPr>
            <a:r>
              <a:rPr lang="nl" sz="1000" b="1" dirty="0">
                <a:solidFill>
                  <a:srgbClr val="434343"/>
                </a:solidFill>
              </a:rPr>
              <a:t>Motorvermogen: </a:t>
            </a:r>
            <a:r>
              <a:rPr lang="nl" sz="1000" dirty="0">
                <a:solidFill>
                  <a:srgbClr val="434343"/>
                </a:solidFill>
              </a:rPr>
              <a:t>Geeft als percentage het vermogensniveau weer dat momenteel door de opgegeven motor wordt gebruikt.</a:t>
            </a:r>
            <a:endParaRPr sz="1000" dirty="0">
              <a:solidFill>
                <a:srgbClr val="434343"/>
              </a:solidFill>
              <a:highlight>
                <a:srgbClr val="F5F5F5"/>
              </a:highlight>
            </a:endParaRPr>
          </a:p>
          <a:p>
            <a:pPr marL="0" lvl="0" indent="0" algn="l" rtl="0">
              <a:lnSpc>
                <a:spcPct val="115000"/>
              </a:lnSpc>
              <a:spcBef>
                <a:spcPts val="0"/>
              </a:spcBef>
              <a:spcAft>
                <a:spcPts val="0"/>
              </a:spcAft>
              <a:buNone/>
            </a:pPr>
            <a:endParaRPr sz="900" b="1" dirty="0">
              <a:solidFill>
                <a:schemeClr val="dk1"/>
              </a:solidFill>
            </a:endParaRPr>
          </a:p>
          <a:p>
            <a:pPr marL="0" lvl="0" indent="0" algn="l" rtl="0">
              <a:lnSpc>
                <a:spcPct val="115000"/>
              </a:lnSpc>
              <a:spcBef>
                <a:spcPts val="0"/>
              </a:spcBef>
              <a:spcAft>
                <a:spcPts val="0"/>
              </a:spcAft>
              <a:buNone/>
            </a:pPr>
            <a:r>
              <a:rPr lang="nl" sz="900" b="1" dirty="0">
                <a:solidFill>
                  <a:schemeClr val="dk1"/>
                </a:solidFill>
              </a:rPr>
              <a:t>Stop en Vrijlopen: </a:t>
            </a:r>
            <a:r>
              <a:rPr lang="nl" sz="1000" dirty="0">
                <a:solidFill>
                  <a:srgbClr val="434343"/>
                </a:solidFill>
              </a:rPr>
              <a:t>specificeert hoe de motor zal stoppen bij gebruik van een motorblok met een gespecificeerde duur, of het stopmotorblok. De motor kan op drie verschillende manieren stoppen: </a:t>
            </a:r>
            <a:r>
              <a:rPr lang="nl" sz="1000" i="1" dirty="0">
                <a:solidFill>
                  <a:srgbClr val="434343"/>
                </a:solidFill>
              </a:rPr>
              <a:t>Rem </a:t>
            </a:r>
            <a:r>
              <a:rPr lang="nl" sz="1000" dirty="0">
                <a:solidFill>
                  <a:srgbClr val="434343"/>
                </a:solidFill>
              </a:rPr>
              <a:t>: de standaardmethode waarbij de motor kracht gebruikt om te remmen bij het stoppen en daarna wrijving op de motor uitoefent. </a:t>
            </a:r>
            <a:r>
              <a:rPr lang="nl" sz="1000" i="1" dirty="0" smtClean="0">
                <a:solidFill>
                  <a:srgbClr val="434343"/>
                </a:solidFill>
              </a:rPr>
              <a:t>Houd positie </a:t>
            </a:r>
            <a:r>
              <a:rPr lang="nl" sz="1000" dirty="0">
                <a:solidFill>
                  <a:srgbClr val="434343"/>
                </a:solidFill>
              </a:rPr>
              <a:t>: de motor gebruikt kracht om te remmen en beweegt de motor actief terug naar de positie waarin hij stopte, als hij ervan weg wordt gedwongen. </a:t>
            </a:r>
            <a:r>
              <a:rPr lang="nl" sz="1000" i="1" dirty="0">
                <a:solidFill>
                  <a:srgbClr val="434343"/>
                </a:solidFill>
              </a:rPr>
              <a:t>Vrijlopen </a:t>
            </a:r>
            <a:r>
              <a:rPr lang="nl" sz="1000" dirty="0">
                <a:solidFill>
                  <a:srgbClr val="434343"/>
                </a:solidFill>
              </a:rPr>
              <a:t>: de stroom naar de motor wordt uitgeschakeld bij het stoppen</a:t>
            </a:r>
            <a:endParaRPr sz="900" dirty="0">
              <a:solidFill>
                <a:schemeClr val="dk1"/>
              </a:solidFill>
            </a:endParaRPr>
          </a:p>
          <a:p>
            <a:pPr marL="0" lvl="0" indent="0" algn="l" rtl="0">
              <a:lnSpc>
                <a:spcPct val="115000"/>
              </a:lnSpc>
              <a:spcBef>
                <a:spcPts val="0"/>
              </a:spcBef>
              <a:spcAft>
                <a:spcPts val="0"/>
              </a:spcAft>
              <a:buNone/>
            </a:pPr>
            <a:endParaRPr sz="900" dirty="0">
              <a:solidFill>
                <a:schemeClr val="dk1"/>
              </a:solidFill>
            </a:endParaRPr>
          </a:p>
          <a:p>
            <a:pPr marL="0" lvl="0" indent="0" algn="l" rtl="0">
              <a:lnSpc>
                <a:spcPct val="115000"/>
              </a:lnSpc>
              <a:spcBef>
                <a:spcPts val="0"/>
              </a:spcBef>
              <a:spcAft>
                <a:spcPts val="0"/>
              </a:spcAft>
              <a:buNone/>
            </a:pPr>
            <a:r>
              <a:rPr lang="nl" sz="900" b="1" dirty="0">
                <a:solidFill>
                  <a:schemeClr val="dk1"/>
                </a:solidFill>
              </a:rPr>
              <a:t>Motorversnelling instellen</a:t>
            </a:r>
            <a:r>
              <a:rPr lang="nl" sz="900" dirty="0">
                <a:solidFill>
                  <a:schemeClr val="dk1"/>
                </a:solidFill>
              </a:rPr>
              <a:t> </a:t>
            </a:r>
            <a:r>
              <a:rPr lang="nl" sz="1000" dirty="0">
                <a:solidFill>
                  <a:srgbClr val="434343"/>
                </a:solidFill>
              </a:rPr>
              <a:t>Dit blok stelt de versnelling en vertraging van een of meer motoren in. De acceleratie kan worden ingesteld op snel, gemiddeld of langzaam. De standaardversnelling is gemiddeld. Een </a:t>
            </a:r>
            <a:r>
              <a:rPr lang="nl" sz="1000" dirty="0" smtClean="0">
                <a:solidFill>
                  <a:srgbClr val="434343"/>
                </a:solidFill>
              </a:rPr>
              <a:t>aangepaste versnelling </a:t>
            </a:r>
            <a:r>
              <a:rPr lang="nl" sz="1000" dirty="0">
                <a:solidFill>
                  <a:srgbClr val="434343"/>
                </a:solidFill>
              </a:rPr>
              <a:t>kan worden ingesteld door een variabele in te voeren met twee getallen gescheiden door een spatie. Het eerste getal stelt de versnelling in, het tweede getal de vertraging. Het bereik is </a:t>
            </a:r>
            <a:r>
              <a:rPr lang="nl" sz="1000" dirty="0" smtClean="0">
                <a:solidFill>
                  <a:srgbClr val="434343"/>
                </a:solidFill>
              </a:rPr>
              <a:t>1-10000</a:t>
            </a:r>
            <a:r>
              <a:rPr lang="nl" sz="1000" dirty="0">
                <a:solidFill>
                  <a:srgbClr val="434343"/>
                </a:solidFill>
              </a:rPr>
              <a:t>, waarbij hogere cijfers een snellere acceleratie opleveren.</a:t>
            </a:r>
            <a:endParaRPr sz="1000" dirty="0">
              <a:solidFill>
                <a:srgbClr val="434343"/>
              </a:solidFill>
            </a:endParaRPr>
          </a:p>
          <a:p>
            <a:pPr marL="0" lvl="0" indent="0" algn="l" rtl="0">
              <a:lnSpc>
                <a:spcPct val="115000"/>
              </a:lnSpc>
              <a:spcBef>
                <a:spcPts val="0"/>
              </a:spcBef>
              <a:spcAft>
                <a:spcPts val="0"/>
              </a:spcAft>
              <a:buNone/>
            </a:pPr>
            <a:endParaRPr sz="1000" dirty="0">
              <a:solidFill>
                <a:srgbClr val="434343"/>
              </a:solidFill>
            </a:endParaRPr>
          </a:p>
          <a:p>
            <a:pPr marL="0" lvl="0" indent="0" algn="l" rtl="0">
              <a:lnSpc>
                <a:spcPct val="115000"/>
              </a:lnSpc>
              <a:spcBef>
                <a:spcPts val="0"/>
              </a:spcBef>
              <a:spcAft>
                <a:spcPts val="0"/>
              </a:spcAft>
              <a:buNone/>
            </a:pPr>
            <a:r>
              <a:rPr lang="nl" sz="1000" dirty="0">
                <a:solidFill>
                  <a:srgbClr val="434343"/>
                </a:solidFill>
              </a:rPr>
              <a:t>De standaardwaarden zijn: Snel =10000; Medium = 2000 voor de kleine motor, 4000 voor de middelgrote en grotere motor; Langzaam = 1000</a:t>
            </a:r>
            <a:endParaRPr sz="1000" dirty="0">
              <a:solidFill>
                <a:srgbClr val="434343"/>
              </a:solidFill>
            </a:endParaRPr>
          </a:p>
          <a:p>
            <a:pPr marL="0" lvl="0" indent="0" algn="l" rtl="0">
              <a:lnSpc>
                <a:spcPct val="115000"/>
              </a:lnSpc>
              <a:spcBef>
                <a:spcPts val="0"/>
              </a:spcBef>
              <a:spcAft>
                <a:spcPts val="0"/>
              </a:spcAft>
              <a:buNone/>
            </a:pPr>
            <a:endParaRPr sz="900" dirty="0">
              <a:solidFill>
                <a:schemeClr val="dk1"/>
              </a:solidFill>
            </a:endParaRPr>
          </a:p>
        </p:txBody>
      </p:sp>
      <p:pic>
        <p:nvPicPr>
          <p:cNvPr id="79" name="Google Shape;79;p15"/>
          <p:cNvPicPr preferRelativeResize="0"/>
          <p:nvPr/>
        </p:nvPicPr>
        <p:blipFill>
          <a:blip r:embed="rId3">
            <a:alphaModFix/>
          </a:blip>
          <a:stretch>
            <a:fillRect/>
          </a:stretch>
        </p:blipFill>
        <p:spPr>
          <a:xfrm>
            <a:off x="76200" y="4803189"/>
            <a:ext cx="2394841" cy="1232297"/>
          </a:xfrm>
          <a:prstGeom prst="rect">
            <a:avLst/>
          </a:prstGeom>
          <a:noFill/>
          <a:ln>
            <a:noFill/>
          </a:ln>
        </p:spPr>
      </p:pic>
      <p:sp>
        <p:nvSpPr>
          <p:cNvPr id="80" name="Google Shape;80;p15"/>
          <p:cNvSpPr txBox="1"/>
          <p:nvPr/>
        </p:nvSpPr>
        <p:spPr>
          <a:xfrm>
            <a:off x="2274809" y="391476"/>
            <a:ext cx="3214800" cy="2430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1000"/>
              <a:t>U moet deze blokken toevoegen met behulp van extensies.</a:t>
            </a:r>
            <a:endParaRPr sz="1000"/>
          </a:p>
        </p:txBody>
      </p:sp>
      <p:pic>
        <p:nvPicPr>
          <p:cNvPr id="81" name="Google Shape;81;p15"/>
          <p:cNvPicPr preferRelativeResize="0"/>
          <p:nvPr/>
        </p:nvPicPr>
        <p:blipFill>
          <a:blip r:embed="rId4">
            <a:alphaModFix/>
          </a:blip>
          <a:stretch>
            <a:fillRect/>
          </a:stretch>
        </p:blipFill>
        <p:spPr>
          <a:xfrm>
            <a:off x="76200" y="2513021"/>
            <a:ext cx="1799859" cy="413977"/>
          </a:xfrm>
          <a:prstGeom prst="rect">
            <a:avLst/>
          </a:prstGeom>
          <a:noFill/>
          <a:ln>
            <a:noFill/>
          </a:ln>
        </p:spPr>
      </p:pic>
      <p:pic>
        <p:nvPicPr>
          <p:cNvPr id="82" name="Google Shape;82;p15"/>
          <p:cNvPicPr preferRelativeResize="0"/>
          <p:nvPr/>
        </p:nvPicPr>
        <p:blipFill rotWithShape="1">
          <a:blip r:embed="rId5">
            <a:alphaModFix/>
          </a:blip>
          <a:srcRect t="19053" b="23312"/>
          <a:stretch/>
        </p:blipFill>
        <p:spPr>
          <a:xfrm>
            <a:off x="122525" y="4129130"/>
            <a:ext cx="1707188" cy="420548"/>
          </a:xfrm>
          <a:prstGeom prst="rect">
            <a:avLst/>
          </a:prstGeom>
          <a:noFill/>
          <a:ln>
            <a:noFill/>
          </a:ln>
        </p:spPr>
      </p:pic>
      <p:grpSp>
        <p:nvGrpSpPr>
          <p:cNvPr id="83" name="Google Shape;83;p15"/>
          <p:cNvGrpSpPr/>
          <p:nvPr/>
        </p:nvGrpSpPr>
        <p:grpSpPr>
          <a:xfrm>
            <a:off x="76200" y="79787"/>
            <a:ext cx="1120500" cy="721113"/>
            <a:chOff x="76200" y="79787"/>
            <a:chExt cx="1120500" cy="721113"/>
          </a:xfrm>
        </p:grpSpPr>
        <p:pic>
          <p:nvPicPr>
            <p:cNvPr id="84" name="Google Shape;84;p15"/>
            <p:cNvPicPr preferRelativeResize="0"/>
            <p:nvPr/>
          </p:nvPicPr>
          <p:blipFill>
            <a:blip r:embed="rId6">
              <a:alphaModFix/>
            </a:blip>
            <a:stretch>
              <a:fillRect/>
            </a:stretch>
          </p:blipFill>
          <p:spPr>
            <a:xfrm>
              <a:off x="369700" y="79787"/>
              <a:ext cx="423467" cy="416152"/>
            </a:xfrm>
            <a:prstGeom prst="rect">
              <a:avLst/>
            </a:prstGeom>
            <a:noFill/>
            <a:ln>
              <a:noFill/>
            </a:ln>
          </p:spPr>
        </p:pic>
        <p:sp>
          <p:nvSpPr>
            <p:cNvPr id="85" name="Google Shape;85;p15"/>
            <p:cNvSpPr txBox="1"/>
            <p:nvPr/>
          </p:nvSpPr>
          <p:spPr>
            <a:xfrm>
              <a:off x="76200" y="465800"/>
              <a:ext cx="1120500" cy="3351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900"/>
                <a:t>primelessons.org</a:t>
              </a:r>
              <a:endParaRPr sz="900"/>
            </a:p>
          </p:txBody>
        </p:sp>
      </p:grpSp>
      <p:pic>
        <p:nvPicPr>
          <p:cNvPr id="86" name="Google Shape;86;p15"/>
          <p:cNvPicPr preferRelativeResize="0"/>
          <p:nvPr/>
        </p:nvPicPr>
        <p:blipFill>
          <a:blip r:embed="rId7">
            <a:alphaModFix/>
          </a:blip>
          <a:stretch>
            <a:fillRect/>
          </a:stretch>
        </p:blipFill>
        <p:spPr>
          <a:xfrm>
            <a:off x="81075" y="6521738"/>
            <a:ext cx="2488575" cy="676243"/>
          </a:xfrm>
          <a:prstGeom prst="rect">
            <a:avLst/>
          </a:prstGeom>
          <a:noFill/>
          <a:ln>
            <a:noFill/>
          </a:ln>
        </p:spPr>
      </p:pic>
      <p:pic>
        <p:nvPicPr>
          <p:cNvPr id="87" name="Google Shape;87;p15"/>
          <p:cNvPicPr preferRelativeResize="0"/>
          <p:nvPr/>
        </p:nvPicPr>
        <p:blipFill>
          <a:blip r:embed="rId8">
            <a:alphaModFix/>
          </a:blip>
          <a:stretch>
            <a:fillRect/>
          </a:stretch>
        </p:blipFill>
        <p:spPr>
          <a:xfrm>
            <a:off x="76200" y="800905"/>
            <a:ext cx="2975964" cy="571075"/>
          </a:xfrm>
          <a:prstGeom prst="rect">
            <a:avLst/>
          </a:prstGeom>
          <a:noFill/>
          <a:ln>
            <a:noFill/>
          </a:ln>
        </p:spPr>
      </p:pic>
      <p:pic>
        <p:nvPicPr>
          <p:cNvPr id="88" name="Google Shape;88;p15"/>
          <p:cNvPicPr preferRelativeResize="0"/>
          <p:nvPr/>
        </p:nvPicPr>
        <p:blipFill>
          <a:blip r:embed="rId9">
            <a:alphaModFix/>
          </a:blip>
          <a:stretch>
            <a:fillRect/>
          </a:stretch>
        </p:blipFill>
        <p:spPr>
          <a:xfrm>
            <a:off x="81075" y="1704110"/>
            <a:ext cx="2385100" cy="676225"/>
          </a:xfrm>
          <a:prstGeom prst="rect">
            <a:avLst/>
          </a:prstGeom>
          <a:noFill/>
          <a:ln>
            <a:noFill/>
          </a:ln>
        </p:spPr>
      </p:pic>
      <p:pic>
        <p:nvPicPr>
          <p:cNvPr id="89" name="Google Shape;89;p15"/>
          <p:cNvPicPr preferRelativeResize="0"/>
          <p:nvPr/>
        </p:nvPicPr>
        <p:blipFill>
          <a:blip r:embed="rId10">
            <a:alphaModFix/>
          </a:blip>
          <a:stretch>
            <a:fillRect/>
          </a:stretch>
        </p:blipFill>
        <p:spPr>
          <a:xfrm>
            <a:off x="76200" y="3304526"/>
            <a:ext cx="2159045" cy="571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p:nvPr/>
        </p:nvSpPr>
        <p:spPr>
          <a:xfrm>
            <a:off x="3074125" y="739000"/>
            <a:ext cx="3719400" cy="5496300"/>
          </a:xfrm>
          <a:prstGeom prst="rect">
            <a:avLst/>
          </a:prstGeom>
          <a:noFill/>
          <a:ln>
            <a:noFill/>
          </a:ln>
        </p:spPr>
        <p:txBody>
          <a:bodyPr spcFirstLastPara="1" wrap="square" lIns="86175" tIns="86175" rIns="86175" bIns="86175" anchor="t" anchorCtr="0">
            <a:noAutofit/>
          </a:bodyPr>
          <a:lstStyle/>
          <a:p>
            <a:pPr lvl="0"/>
            <a:r>
              <a:rPr lang="nl" sz="1100" b="1" dirty="0">
                <a:solidFill>
                  <a:schemeClr val="dk1"/>
                </a:solidFill>
              </a:rPr>
              <a:t>Verplaatsen voor duur: </a:t>
            </a:r>
            <a:r>
              <a:rPr lang="nl" sz="1100" dirty="0">
                <a:solidFill>
                  <a:schemeClr val="dk1"/>
                </a:solidFill>
              </a:rPr>
              <a:t>Verplaatst een rijbasis naar voren of naar achteren gedurende een bepaald aantal centimeters, inches, seconden, graden of rotaties. De afgelegde afstand in centimeters en inches is afhankelijk van hoe de rijbasis is gebouwd. Gebruik het </a:t>
            </a:r>
            <a:r>
              <a:rPr lang="nl" sz="1100" dirty="0" smtClean="0">
                <a:solidFill>
                  <a:schemeClr val="dk1"/>
                </a:solidFill>
              </a:rPr>
              <a:t>Ste</a:t>
            </a:r>
            <a:r>
              <a:rPr lang="en-GB" sz="1100" dirty="0" smtClean="0">
                <a:solidFill>
                  <a:schemeClr val="dk1"/>
                </a:solidFill>
              </a:rPr>
              <a:t>l 1 </a:t>
            </a:r>
            <a:r>
              <a:rPr lang="en-GB" sz="1100" dirty="0" err="1" smtClean="0">
                <a:solidFill>
                  <a:schemeClr val="dk1"/>
                </a:solidFill>
              </a:rPr>
              <a:t>Rotatie</a:t>
            </a:r>
            <a:r>
              <a:rPr lang="en-GB" sz="1100" dirty="0" smtClean="0">
                <a:solidFill>
                  <a:schemeClr val="dk1"/>
                </a:solidFill>
              </a:rPr>
              <a:t> in op </a:t>
            </a:r>
            <a:r>
              <a:rPr lang="en-GB" sz="1100" dirty="0" err="1" smtClean="0">
                <a:solidFill>
                  <a:schemeClr val="dk1"/>
                </a:solidFill>
              </a:rPr>
              <a:t>verplaatste</a:t>
            </a:r>
            <a:r>
              <a:rPr lang="en-GB" sz="1100" dirty="0" smtClean="0">
                <a:solidFill>
                  <a:schemeClr val="dk1"/>
                </a:solidFill>
              </a:rPr>
              <a:t> </a:t>
            </a:r>
            <a:r>
              <a:rPr lang="en-GB" sz="1100" dirty="0" err="1" smtClean="0">
                <a:solidFill>
                  <a:schemeClr val="dk1"/>
                </a:solidFill>
              </a:rPr>
              <a:t>afstand</a:t>
            </a:r>
            <a:r>
              <a:rPr lang="en-GB" sz="1100" dirty="0" smtClean="0">
                <a:solidFill>
                  <a:schemeClr val="dk1"/>
                </a:solidFill>
              </a:rPr>
              <a:t> </a:t>
            </a:r>
            <a:r>
              <a:rPr lang="en-GB" sz="1100" dirty="0" err="1" smtClean="0">
                <a:solidFill>
                  <a:schemeClr val="dk1"/>
                </a:solidFill>
              </a:rPr>
              <a:t>blok</a:t>
            </a:r>
            <a:r>
              <a:rPr lang="en-GB" sz="1100" dirty="0" smtClean="0">
                <a:solidFill>
                  <a:schemeClr val="dk1"/>
                </a:solidFill>
              </a:rPr>
              <a:t> </a:t>
            </a:r>
            <a:r>
              <a:rPr lang="nl" sz="1100" dirty="0" smtClean="0">
                <a:solidFill>
                  <a:schemeClr val="dk1"/>
                </a:solidFill>
              </a:rPr>
              <a:t>om je </a:t>
            </a:r>
            <a:r>
              <a:rPr lang="nl" sz="1100" dirty="0">
                <a:solidFill>
                  <a:schemeClr val="dk1"/>
                </a:solidFill>
              </a:rPr>
              <a:t>rijbasis te kalibreren.</a:t>
            </a:r>
            <a:endParaRPr sz="1100" dirty="0">
              <a:solidFill>
                <a:schemeClr val="dk1"/>
              </a:solidFill>
            </a:endParaRPr>
          </a:p>
          <a:p>
            <a:pPr marL="0" lvl="0" indent="0" algn="l" rtl="0">
              <a:lnSpc>
                <a:spcPct val="115000"/>
              </a:lnSpc>
              <a:spcBef>
                <a:spcPts val="0"/>
              </a:spcBef>
              <a:spcAft>
                <a:spcPts val="0"/>
              </a:spcAft>
              <a:buNone/>
            </a:pPr>
            <a:endParaRPr sz="1100" b="1" dirty="0">
              <a:solidFill>
                <a:schemeClr val="dk1"/>
              </a:solidFill>
            </a:endParaRPr>
          </a:p>
          <a:p>
            <a:pPr marL="0" lvl="0" indent="0" algn="l" rtl="0">
              <a:lnSpc>
                <a:spcPct val="115000"/>
              </a:lnSpc>
              <a:spcBef>
                <a:spcPts val="0"/>
              </a:spcBef>
              <a:spcAft>
                <a:spcPts val="0"/>
              </a:spcAft>
              <a:buNone/>
            </a:pPr>
            <a:r>
              <a:rPr lang="nl" sz="1100" b="1" dirty="0">
                <a:solidFill>
                  <a:schemeClr val="dk1"/>
                </a:solidFill>
              </a:rPr>
              <a:t>Beginnen met bewegen: </a:t>
            </a:r>
            <a:r>
              <a:rPr lang="nl" sz="1100" dirty="0">
                <a:solidFill>
                  <a:schemeClr val="dk1"/>
                </a:solidFill>
              </a:rPr>
              <a:t>Begint een rijbasis naar voren of naar achteren te bewegen.</a:t>
            </a:r>
            <a:endParaRPr sz="1100" dirty="0">
              <a:solidFill>
                <a:schemeClr val="dk1"/>
              </a:solidFill>
            </a:endParaRPr>
          </a:p>
          <a:p>
            <a:pPr marL="0" lvl="0" indent="0" algn="l" rtl="0">
              <a:lnSpc>
                <a:spcPct val="115000"/>
              </a:lnSpc>
              <a:spcBef>
                <a:spcPts val="1100"/>
              </a:spcBef>
              <a:spcAft>
                <a:spcPts val="0"/>
              </a:spcAft>
              <a:buNone/>
            </a:pPr>
            <a:r>
              <a:rPr lang="nl" sz="1100" b="1" dirty="0">
                <a:solidFill>
                  <a:schemeClr val="dk1"/>
                </a:solidFill>
              </a:rPr>
              <a:t>Duur bewegen met sturen: </a:t>
            </a:r>
            <a:r>
              <a:rPr lang="nl" sz="1100" dirty="0">
                <a:solidFill>
                  <a:schemeClr val="dk1"/>
                </a:solidFill>
              </a:rPr>
              <a:t>Verplaatst een rijbasis voor een bepaalde tijd naar voren met de mogelijkheid om te sturen. Hogere stuurwaarden (dwz +99 en -99) zullen het boogpad van de rijbasis scherper maken. Gebruik de waarde “0” om in een rechte lijn te rijden. Als </a:t>
            </a:r>
            <a:r>
              <a:rPr lang="nl" sz="1100" dirty="0" smtClean="0">
                <a:solidFill>
                  <a:schemeClr val="dk1"/>
                </a:solidFill>
              </a:rPr>
              <a:t>je </a:t>
            </a:r>
            <a:r>
              <a:rPr lang="nl" sz="1100" dirty="0">
                <a:solidFill>
                  <a:schemeClr val="dk1"/>
                </a:solidFill>
              </a:rPr>
              <a:t>de waarden 100 en -100 gebruikt, zal de rijbasis op zichzelf draaien.</a:t>
            </a:r>
            <a:endParaRPr sz="1100" dirty="0">
              <a:solidFill>
                <a:schemeClr val="dk1"/>
              </a:solidFill>
            </a:endParaRPr>
          </a:p>
          <a:p>
            <a:pPr marL="0" lvl="0" indent="0" algn="l" rtl="0">
              <a:lnSpc>
                <a:spcPct val="115000"/>
              </a:lnSpc>
              <a:spcBef>
                <a:spcPts val="1100"/>
              </a:spcBef>
              <a:spcAft>
                <a:spcPts val="0"/>
              </a:spcAft>
              <a:buNone/>
            </a:pPr>
            <a:r>
              <a:rPr lang="nl" sz="1100" b="1" dirty="0">
                <a:solidFill>
                  <a:schemeClr val="dk1"/>
                </a:solidFill>
              </a:rPr>
              <a:t>Begin te bewegen met sturen: </a:t>
            </a:r>
            <a:r>
              <a:rPr lang="nl" sz="1100" dirty="0">
                <a:solidFill>
                  <a:schemeClr val="dk1"/>
                </a:solidFill>
              </a:rPr>
              <a:t>dit blok begint een rijbasis vooruit te bewegen met de mogelijkheid om voor altijd te sturen. Hogere stuurwaarden (dwz +99 en -99) zullen het boogpad van de rijbasis scherper maken. Gebruik de waarde “0” om in een rechte lijn te rijden. Als </a:t>
            </a:r>
            <a:r>
              <a:rPr lang="nl" sz="1100" dirty="0" smtClean="0">
                <a:solidFill>
                  <a:schemeClr val="dk1"/>
                </a:solidFill>
              </a:rPr>
              <a:t>je </a:t>
            </a:r>
            <a:r>
              <a:rPr lang="nl" sz="1100" dirty="0">
                <a:solidFill>
                  <a:schemeClr val="dk1"/>
                </a:solidFill>
              </a:rPr>
              <a:t>de waarden 100 en -100 gebruikt, zal de rijbasis op zichzelf draaien.</a:t>
            </a:r>
            <a:endParaRPr sz="1100" dirty="0">
              <a:solidFill>
                <a:schemeClr val="dk1"/>
              </a:solidFill>
            </a:endParaRPr>
          </a:p>
          <a:p>
            <a:pPr marL="0" lvl="0" indent="0" algn="l" rtl="0">
              <a:lnSpc>
                <a:spcPct val="115000"/>
              </a:lnSpc>
              <a:spcBef>
                <a:spcPts val="1100"/>
              </a:spcBef>
              <a:spcAft>
                <a:spcPts val="0"/>
              </a:spcAft>
              <a:buNone/>
            </a:pPr>
            <a:r>
              <a:rPr lang="nl" sz="1100" b="1" dirty="0">
                <a:solidFill>
                  <a:schemeClr val="dk1"/>
                </a:solidFill>
              </a:rPr>
              <a:t>Stop met bewegen: </a:t>
            </a:r>
            <a:r>
              <a:rPr lang="nl" sz="1100" dirty="0">
                <a:solidFill>
                  <a:schemeClr val="dk1"/>
                </a:solidFill>
              </a:rPr>
              <a:t>Stopt de beweging van de motor(en).</a:t>
            </a:r>
            <a:endParaRPr sz="1100" dirty="0">
              <a:solidFill>
                <a:schemeClr val="dk1"/>
              </a:solidFill>
            </a:endParaRPr>
          </a:p>
          <a:p>
            <a:pPr marL="0" lvl="0" indent="0" algn="l" rtl="0">
              <a:lnSpc>
                <a:spcPct val="115000"/>
              </a:lnSpc>
              <a:spcBef>
                <a:spcPts val="1100"/>
              </a:spcBef>
              <a:spcAft>
                <a:spcPts val="0"/>
              </a:spcAft>
              <a:buNone/>
            </a:pPr>
            <a:endParaRPr sz="1100" dirty="0">
              <a:solidFill>
                <a:schemeClr val="dk1"/>
              </a:solidFill>
            </a:endParaRPr>
          </a:p>
          <a:p>
            <a:pPr marL="0" lvl="0" indent="0" algn="l" rtl="0">
              <a:lnSpc>
                <a:spcPct val="115000"/>
              </a:lnSpc>
              <a:spcBef>
                <a:spcPts val="1100"/>
              </a:spcBef>
              <a:spcAft>
                <a:spcPts val="0"/>
              </a:spcAft>
              <a:buNone/>
            </a:pPr>
            <a:r>
              <a:rPr lang="nl" sz="1100" b="1" dirty="0">
                <a:solidFill>
                  <a:schemeClr val="dk1"/>
                </a:solidFill>
              </a:rPr>
              <a:t>Bewegingssnelheid instellen: </a:t>
            </a:r>
            <a:r>
              <a:rPr lang="nl" sz="1100" dirty="0">
                <a:solidFill>
                  <a:schemeClr val="dk1"/>
                </a:solidFill>
              </a:rPr>
              <a:t>Hiermee </a:t>
            </a:r>
            <a:r>
              <a:rPr lang="nl" sz="1100" dirty="0" smtClean="0">
                <a:solidFill>
                  <a:schemeClr val="dk1"/>
                </a:solidFill>
              </a:rPr>
              <a:t>stel je </a:t>
            </a:r>
            <a:r>
              <a:rPr lang="nl" sz="1100" dirty="0">
                <a:solidFill>
                  <a:schemeClr val="dk1"/>
                </a:solidFill>
              </a:rPr>
              <a:t>in dat de motoren standaard met een percentage van hun maximale snelheid bewegen (-100 tot 100).</a:t>
            </a:r>
            <a:endParaRPr sz="1100" dirty="0">
              <a:solidFill>
                <a:schemeClr val="dk1"/>
              </a:solidFill>
            </a:endParaRPr>
          </a:p>
          <a:p>
            <a:pPr marL="0" lvl="0" indent="0" algn="l" rtl="0">
              <a:lnSpc>
                <a:spcPct val="115000"/>
              </a:lnSpc>
              <a:spcBef>
                <a:spcPts val="1100"/>
              </a:spcBef>
              <a:spcAft>
                <a:spcPts val="0"/>
              </a:spcAft>
              <a:buNone/>
            </a:pPr>
            <a:endParaRPr sz="1100" dirty="0">
              <a:solidFill>
                <a:schemeClr val="dk1"/>
              </a:solidFill>
            </a:endParaRPr>
          </a:p>
          <a:p>
            <a:pPr marL="0" lvl="0" indent="0" algn="l" rtl="0">
              <a:lnSpc>
                <a:spcPct val="115000"/>
              </a:lnSpc>
              <a:spcBef>
                <a:spcPts val="1100"/>
              </a:spcBef>
              <a:spcAft>
                <a:spcPts val="0"/>
              </a:spcAft>
              <a:buNone/>
            </a:pPr>
            <a:r>
              <a:rPr lang="nl" sz="1100" b="1" dirty="0">
                <a:solidFill>
                  <a:schemeClr val="dk1"/>
                </a:solidFill>
              </a:rPr>
              <a:t>Bewegingsmotoren instellen: </a:t>
            </a:r>
            <a:r>
              <a:rPr lang="nl" sz="1100" dirty="0">
                <a:solidFill>
                  <a:schemeClr val="dk1"/>
                </a:solidFill>
              </a:rPr>
              <a:t>Bepaalt welke twee motoren worden gebruikt voor beweging voor uw rijbasis</a:t>
            </a:r>
            <a:endParaRPr sz="1100" dirty="0">
              <a:solidFill>
                <a:schemeClr val="dk1"/>
              </a:solidFill>
            </a:endParaRPr>
          </a:p>
          <a:p>
            <a:pPr marL="0" lvl="0" indent="0" algn="l" rtl="0">
              <a:lnSpc>
                <a:spcPct val="115000"/>
              </a:lnSpc>
              <a:spcBef>
                <a:spcPts val="1100"/>
              </a:spcBef>
              <a:spcAft>
                <a:spcPts val="0"/>
              </a:spcAft>
              <a:buNone/>
            </a:pPr>
            <a:endParaRPr sz="1100" dirty="0">
              <a:solidFill>
                <a:schemeClr val="dk1"/>
              </a:solidFill>
            </a:endParaRPr>
          </a:p>
          <a:p>
            <a:pPr lvl="0">
              <a:lnSpc>
                <a:spcPct val="115000"/>
              </a:lnSpc>
              <a:spcBef>
                <a:spcPts val="1100"/>
              </a:spcBef>
              <a:spcAft>
                <a:spcPts val="1100"/>
              </a:spcAft>
            </a:pPr>
            <a:r>
              <a:rPr lang="nl" sz="1100" b="1" dirty="0">
                <a:solidFill>
                  <a:schemeClr val="dk1"/>
                </a:solidFill>
              </a:rPr>
              <a:t>Stel 1 Rotatie in op verplaatste afstand: </a:t>
            </a:r>
            <a:r>
              <a:rPr lang="nl" sz="1100" dirty="0">
                <a:solidFill>
                  <a:schemeClr val="dk1"/>
                </a:solidFill>
              </a:rPr>
              <a:t>Bepaalt hoeveel cm of inches </a:t>
            </a:r>
            <a:r>
              <a:rPr lang="nl" sz="1100" dirty="0" smtClean="0">
                <a:solidFill>
                  <a:schemeClr val="dk1"/>
                </a:solidFill>
              </a:rPr>
              <a:t>ge</a:t>
            </a:r>
            <a:r>
              <a:rPr lang="en-GB" sz="1100" dirty="0" err="1" smtClean="0">
                <a:solidFill>
                  <a:schemeClr val="dk1"/>
                </a:solidFill>
              </a:rPr>
              <a:t>lijk</a:t>
            </a:r>
            <a:r>
              <a:rPr lang="en-GB" sz="1100" dirty="0" smtClean="0">
                <a:solidFill>
                  <a:schemeClr val="dk1"/>
                </a:solidFill>
              </a:rPr>
              <a:t> is </a:t>
            </a:r>
            <a:r>
              <a:rPr lang="en-GB" sz="1100" dirty="0" err="1" smtClean="0">
                <a:solidFill>
                  <a:schemeClr val="dk1"/>
                </a:solidFill>
              </a:rPr>
              <a:t>aan</a:t>
            </a:r>
            <a:r>
              <a:rPr lang="en-GB" sz="1100" dirty="0" smtClean="0">
                <a:solidFill>
                  <a:schemeClr val="dk1"/>
                </a:solidFill>
              </a:rPr>
              <a:t> </a:t>
            </a:r>
            <a:r>
              <a:rPr lang="nl" sz="1100" dirty="0" smtClean="0">
                <a:solidFill>
                  <a:schemeClr val="dk1"/>
                </a:solidFill>
              </a:rPr>
              <a:t>één motorrotatie.</a:t>
            </a:r>
            <a:endParaRPr sz="1100" dirty="0">
              <a:solidFill>
                <a:schemeClr val="dk1"/>
              </a:solidFill>
            </a:endParaRPr>
          </a:p>
        </p:txBody>
      </p:sp>
      <p:pic>
        <p:nvPicPr>
          <p:cNvPr id="95" name="Google Shape;95;p16"/>
          <p:cNvPicPr preferRelativeResize="0"/>
          <p:nvPr/>
        </p:nvPicPr>
        <p:blipFill>
          <a:blip r:embed="rId3">
            <a:alphaModFix/>
          </a:blip>
          <a:stretch>
            <a:fillRect/>
          </a:stretch>
        </p:blipFill>
        <p:spPr>
          <a:xfrm>
            <a:off x="76200" y="7580993"/>
            <a:ext cx="2916562" cy="1204247"/>
          </a:xfrm>
          <a:prstGeom prst="rect">
            <a:avLst/>
          </a:prstGeom>
          <a:noFill/>
          <a:ln>
            <a:noFill/>
          </a:ln>
        </p:spPr>
      </p:pic>
      <p:pic>
        <p:nvPicPr>
          <p:cNvPr id="96" name="Google Shape;96;p16"/>
          <p:cNvPicPr preferRelativeResize="0"/>
          <p:nvPr/>
        </p:nvPicPr>
        <p:blipFill>
          <a:blip r:embed="rId4">
            <a:alphaModFix/>
          </a:blip>
          <a:stretch>
            <a:fillRect/>
          </a:stretch>
        </p:blipFill>
        <p:spPr>
          <a:xfrm>
            <a:off x="76200" y="6804976"/>
            <a:ext cx="2708062" cy="624937"/>
          </a:xfrm>
          <a:prstGeom prst="rect">
            <a:avLst/>
          </a:prstGeom>
          <a:noFill/>
          <a:ln>
            <a:noFill/>
          </a:ln>
        </p:spPr>
      </p:pic>
      <p:pic>
        <p:nvPicPr>
          <p:cNvPr id="97" name="Google Shape;97;p16"/>
          <p:cNvPicPr preferRelativeResize="0"/>
          <p:nvPr/>
        </p:nvPicPr>
        <p:blipFill>
          <a:blip r:embed="rId5">
            <a:alphaModFix/>
          </a:blip>
          <a:stretch>
            <a:fillRect/>
          </a:stretch>
        </p:blipFill>
        <p:spPr>
          <a:xfrm>
            <a:off x="123200" y="5992126"/>
            <a:ext cx="2614074" cy="661786"/>
          </a:xfrm>
          <a:prstGeom prst="rect">
            <a:avLst/>
          </a:prstGeom>
          <a:noFill/>
          <a:ln>
            <a:noFill/>
          </a:ln>
        </p:spPr>
      </p:pic>
      <p:pic>
        <p:nvPicPr>
          <p:cNvPr id="98" name="Google Shape;98;p16"/>
          <p:cNvPicPr preferRelativeResize="0"/>
          <p:nvPr/>
        </p:nvPicPr>
        <p:blipFill>
          <a:blip r:embed="rId6">
            <a:alphaModFix/>
          </a:blip>
          <a:stretch>
            <a:fillRect/>
          </a:stretch>
        </p:blipFill>
        <p:spPr>
          <a:xfrm>
            <a:off x="123200" y="5381076"/>
            <a:ext cx="1257300" cy="580300"/>
          </a:xfrm>
          <a:prstGeom prst="rect">
            <a:avLst/>
          </a:prstGeom>
          <a:noFill/>
          <a:ln>
            <a:noFill/>
          </a:ln>
        </p:spPr>
      </p:pic>
      <p:sp>
        <p:nvSpPr>
          <p:cNvPr id="99" name="Google Shape;99;p16"/>
          <p:cNvSpPr txBox="1"/>
          <p:nvPr/>
        </p:nvSpPr>
        <p:spPr>
          <a:xfrm>
            <a:off x="1583742" y="379714"/>
            <a:ext cx="5059200" cy="3351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1000" dirty="0">
                <a:solidFill>
                  <a:srgbClr val="FF0000"/>
                </a:solidFill>
              </a:rPr>
              <a:t>Bewegingsblokmotoren zijn gesynchroniseerd. Het moeten twee </a:t>
            </a:r>
            <a:r>
              <a:rPr lang="nl" sz="1000" dirty="0" smtClean="0">
                <a:solidFill>
                  <a:srgbClr val="FF0000"/>
                </a:solidFill>
              </a:rPr>
              <a:t>motoren van </a:t>
            </a:r>
            <a:r>
              <a:rPr lang="nl" sz="1000" dirty="0">
                <a:solidFill>
                  <a:srgbClr val="FF0000"/>
                </a:solidFill>
              </a:rPr>
              <a:t>hetzelfde type zijn.</a:t>
            </a:r>
            <a:endParaRPr sz="1000" dirty="0">
              <a:solidFill>
                <a:srgbClr val="FF0000"/>
              </a:solidFill>
            </a:endParaRPr>
          </a:p>
        </p:txBody>
      </p:sp>
      <p:sp>
        <p:nvSpPr>
          <p:cNvPr id="100" name="Google Shape;100;p16"/>
          <p:cNvSpPr/>
          <p:nvPr/>
        </p:nvSpPr>
        <p:spPr>
          <a:xfrm>
            <a:off x="1195781" y="126500"/>
            <a:ext cx="5597700" cy="335100"/>
          </a:xfrm>
          <a:prstGeom prst="rect">
            <a:avLst/>
          </a:prstGeom>
          <a:solidFill>
            <a:srgbClr val="FFE040"/>
          </a:solidFill>
          <a:ln>
            <a:noFill/>
          </a:ln>
        </p:spPr>
        <p:txBody>
          <a:bodyPr spcFirstLastPara="1" wrap="square" lIns="86175" tIns="86175" rIns="86175" bIns="86175" anchor="ctr" anchorCtr="0">
            <a:noAutofit/>
          </a:bodyPr>
          <a:lstStyle/>
          <a:p>
            <a:pPr marL="0" lvl="0" indent="0" algn="ctr" rtl="0">
              <a:spcBef>
                <a:spcPts val="0"/>
              </a:spcBef>
              <a:spcAft>
                <a:spcPts val="0"/>
              </a:spcAft>
              <a:buNone/>
            </a:pPr>
            <a:r>
              <a:rPr lang="nl" sz="2400" b="1"/>
              <a:t>BEWEGINGSBLOKKEN</a:t>
            </a:r>
            <a:endParaRPr sz="2400" b="1"/>
          </a:p>
        </p:txBody>
      </p:sp>
      <p:grpSp>
        <p:nvGrpSpPr>
          <p:cNvPr id="101" name="Google Shape;101;p16"/>
          <p:cNvGrpSpPr/>
          <p:nvPr/>
        </p:nvGrpSpPr>
        <p:grpSpPr>
          <a:xfrm>
            <a:off x="76200" y="79787"/>
            <a:ext cx="1120500" cy="721113"/>
            <a:chOff x="76200" y="79787"/>
            <a:chExt cx="1120500" cy="721113"/>
          </a:xfrm>
        </p:grpSpPr>
        <p:pic>
          <p:nvPicPr>
            <p:cNvPr id="102" name="Google Shape;102;p16"/>
            <p:cNvPicPr preferRelativeResize="0"/>
            <p:nvPr/>
          </p:nvPicPr>
          <p:blipFill>
            <a:blip r:embed="rId7">
              <a:alphaModFix/>
            </a:blip>
            <a:stretch>
              <a:fillRect/>
            </a:stretch>
          </p:blipFill>
          <p:spPr>
            <a:xfrm>
              <a:off x="369700" y="79787"/>
              <a:ext cx="423467" cy="416152"/>
            </a:xfrm>
            <a:prstGeom prst="rect">
              <a:avLst/>
            </a:prstGeom>
            <a:noFill/>
            <a:ln>
              <a:noFill/>
            </a:ln>
          </p:spPr>
        </p:pic>
        <p:sp>
          <p:nvSpPr>
            <p:cNvPr id="103" name="Google Shape;103;p16"/>
            <p:cNvSpPr txBox="1"/>
            <p:nvPr/>
          </p:nvSpPr>
          <p:spPr>
            <a:xfrm>
              <a:off x="76200" y="465800"/>
              <a:ext cx="1120500" cy="3351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900"/>
                <a:t>primelessons.org</a:t>
              </a:r>
              <a:endParaRPr sz="900"/>
            </a:p>
          </p:txBody>
        </p:sp>
      </p:grpSp>
      <p:pic>
        <p:nvPicPr>
          <p:cNvPr id="104" name="Google Shape;104;p16"/>
          <p:cNvPicPr preferRelativeResize="0"/>
          <p:nvPr/>
        </p:nvPicPr>
        <p:blipFill>
          <a:blip r:embed="rId8">
            <a:alphaModFix/>
          </a:blip>
          <a:stretch>
            <a:fillRect/>
          </a:stretch>
        </p:blipFill>
        <p:spPr>
          <a:xfrm>
            <a:off x="76200" y="866775"/>
            <a:ext cx="2614078" cy="721125"/>
          </a:xfrm>
          <a:prstGeom prst="rect">
            <a:avLst/>
          </a:prstGeom>
          <a:noFill/>
          <a:ln>
            <a:noFill/>
          </a:ln>
        </p:spPr>
      </p:pic>
      <p:pic>
        <p:nvPicPr>
          <p:cNvPr id="105" name="Google Shape;105;p16"/>
          <p:cNvPicPr preferRelativeResize="0"/>
          <p:nvPr/>
        </p:nvPicPr>
        <p:blipFill>
          <a:blip r:embed="rId9">
            <a:alphaModFix/>
          </a:blip>
          <a:stretch>
            <a:fillRect/>
          </a:stretch>
        </p:blipFill>
        <p:spPr>
          <a:xfrm>
            <a:off x="76200" y="2223993"/>
            <a:ext cx="1583300" cy="530700"/>
          </a:xfrm>
          <a:prstGeom prst="rect">
            <a:avLst/>
          </a:prstGeom>
          <a:noFill/>
          <a:ln>
            <a:noFill/>
          </a:ln>
        </p:spPr>
      </p:pic>
      <p:pic>
        <p:nvPicPr>
          <p:cNvPr id="106" name="Google Shape;106;p16"/>
          <p:cNvPicPr preferRelativeResize="0"/>
          <p:nvPr/>
        </p:nvPicPr>
        <p:blipFill>
          <a:blip r:embed="rId10">
            <a:alphaModFix/>
          </a:blip>
          <a:stretch>
            <a:fillRect/>
          </a:stretch>
        </p:blipFill>
        <p:spPr>
          <a:xfrm>
            <a:off x="76200" y="2917764"/>
            <a:ext cx="2614075" cy="621964"/>
          </a:xfrm>
          <a:prstGeom prst="rect">
            <a:avLst/>
          </a:prstGeom>
          <a:noFill/>
          <a:ln>
            <a:noFill/>
          </a:ln>
        </p:spPr>
      </p:pic>
      <p:pic>
        <p:nvPicPr>
          <p:cNvPr id="107" name="Google Shape;107;p16"/>
          <p:cNvPicPr preferRelativeResize="0"/>
          <p:nvPr/>
        </p:nvPicPr>
        <p:blipFill>
          <a:blip r:embed="rId11">
            <a:alphaModFix/>
          </a:blip>
          <a:stretch>
            <a:fillRect/>
          </a:stretch>
        </p:blipFill>
        <p:spPr>
          <a:xfrm>
            <a:off x="76200" y="4177800"/>
            <a:ext cx="1990725" cy="681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p:nvPr/>
        </p:nvSpPr>
        <p:spPr>
          <a:xfrm>
            <a:off x="1168992" y="126500"/>
            <a:ext cx="5624400" cy="335100"/>
          </a:xfrm>
          <a:prstGeom prst="rect">
            <a:avLst/>
          </a:prstGeom>
          <a:solidFill>
            <a:srgbClr val="FFE040"/>
          </a:solidFill>
          <a:ln>
            <a:noFill/>
          </a:ln>
        </p:spPr>
        <p:txBody>
          <a:bodyPr spcFirstLastPara="1" wrap="square" lIns="86175" tIns="86175" rIns="86175" bIns="86175" anchor="ctr" anchorCtr="0">
            <a:noAutofit/>
          </a:bodyPr>
          <a:lstStyle/>
          <a:p>
            <a:pPr marL="0" lvl="0" indent="0" algn="ctr" rtl="0">
              <a:spcBef>
                <a:spcPts val="0"/>
              </a:spcBef>
              <a:spcAft>
                <a:spcPts val="0"/>
              </a:spcAft>
              <a:buNone/>
            </a:pPr>
            <a:r>
              <a:rPr lang="nl" sz="2400" b="1"/>
              <a:t>MEER BEWEGINGSBLOKKEN</a:t>
            </a:r>
            <a:endParaRPr sz="2400" b="1"/>
          </a:p>
        </p:txBody>
      </p:sp>
      <p:sp>
        <p:nvSpPr>
          <p:cNvPr id="113" name="Google Shape;113;p17"/>
          <p:cNvSpPr txBox="1"/>
          <p:nvPr/>
        </p:nvSpPr>
        <p:spPr>
          <a:xfrm>
            <a:off x="3542375" y="739000"/>
            <a:ext cx="3251100" cy="74835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1200" b="1" dirty="0">
                <a:solidFill>
                  <a:schemeClr val="dk1"/>
                </a:solidFill>
              </a:rPr>
              <a:t>Beginnen met bewegen op snelheid: </a:t>
            </a:r>
            <a:r>
              <a:rPr lang="nl" sz="1200" dirty="0">
                <a:solidFill>
                  <a:schemeClr val="dk1"/>
                </a:solidFill>
              </a:rPr>
              <a:t>Beweegt </a:t>
            </a:r>
            <a:r>
              <a:rPr lang="nl" sz="1200">
                <a:solidFill>
                  <a:schemeClr val="dk1"/>
                </a:solidFill>
              </a:rPr>
              <a:t>de </a:t>
            </a:r>
            <a:r>
              <a:rPr lang="nl" sz="1200" smtClean="0">
                <a:solidFill>
                  <a:schemeClr val="dk1"/>
                </a:solidFill>
              </a:rPr>
              <a:t>rijbasis </a:t>
            </a:r>
            <a:r>
              <a:rPr lang="nl" sz="1200" dirty="0">
                <a:solidFill>
                  <a:schemeClr val="dk1"/>
                </a:solidFill>
              </a:rPr>
              <a:t>voor altijd met een bepaalde snelheid voor linker- en rechtermotoren.</a:t>
            </a:r>
            <a:endParaRPr sz="1200"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r>
              <a:rPr lang="nl" sz="1200" b="1" dirty="0">
                <a:solidFill>
                  <a:schemeClr val="dk1"/>
                </a:solidFill>
              </a:rPr>
              <a:t>Stel de bewegingsmotoren in op remmen bij stop</a:t>
            </a:r>
            <a:endParaRPr sz="1200" b="1" dirty="0">
              <a:solidFill>
                <a:schemeClr val="dk1"/>
              </a:solidFill>
            </a:endParaRPr>
          </a:p>
          <a:p>
            <a:pPr marL="0" lvl="0" indent="0" algn="l" rtl="0">
              <a:spcBef>
                <a:spcPts val="0"/>
              </a:spcBef>
              <a:spcAft>
                <a:spcPts val="0"/>
              </a:spcAft>
              <a:buNone/>
            </a:pPr>
            <a:r>
              <a:rPr lang="nl" sz="1200" dirty="0">
                <a:solidFill>
                  <a:schemeClr val="dk1"/>
                </a:solidFill>
              </a:rPr>
              <a:t>Bepaalt hoe de motoren stoppen bij gebruik van een bewegingsblok gedurende een bepaalde tijd. Rem (vermogen om te remmen), Hold (vermogen om te </a:t>
            </a:r>
            <a:r>
              <a:rPr lang="nl" sz="1200" dirty="0" smtClean="0">
                <a:solidFill>
                  <a:schemeClr val="dk1"/>
                </a:solidFill>
              </a:rPr>
              <a:t>remmen en </a:t>
            </a:r>
            <a:r>
              <a:rPr lang="nl" sz="1200" dirty="0">
                <a:solidFill>
                  <a:schemeClr val="dk1"/>
                </a:solidFill>
              </a:rPr>
              <a:t>de motor beweegt terug naar de positie waarin deze stopte), Uitlopen (de stroom naar de motor wordt uitgeschakeld)</a:t>
            </a:r>
            <a:endParaRPr sz="1200"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r>
              <a:rPr lang="nl" sz="1200" b="1" dirty="0">
                <a:solidFill>
                  <a:schemeClr val="dk1"/>
                </a:solidFill>
              </a:rPr>
              <a:t>Bewegingsversnelling instellen: </a:t>
            </a:r>
            <a:r>
              <a:rPr lang="nl" sz="1200" dirty="0">
                <a:solidFill>
                  <a:schemeClr val="dk1"/>
                </a:solidFill>
              </a:rPr>
              <a:t>Stelt de versnelling en vertraging van een rijbasis in. De acceleratie kan worden ingesteld op snel, gemiddeld of langzaam. De standaardversnelling is gemiddeld. Een </a:t>
            </a:r>
            <a:r>
              <a:rPr lang="nl" sz="1200" dirty="0" smtClean="0">
                <a:solidFill>
                  <a:schemeClr val="dk1"/>
                </a:solidFill>
              </a:rPr>
              <a:t>aangepaste versnelling </a:t>
            </a:r>
            <a:r>
              <a:rPr lang="nl" sz="1200" dirty="0">
                <a:solidFill>
                  <a:schemeClr val="dk1"/>
                </a:solidFill>
              </a:rPr>
              <a:t>kan worden ingesteld door een variabele in te voeren met twee getallen gescheiden door een spatie. Het eerste getal stelt de versnelling in, het tweede getal de vertraging. Het bereik is </a:t>
            </a:r>
            <a:r>
              <a:rPr lang="nl" sz="1200" dirty="0" smtClean="0">
                <a:solidFill>
                  <a:schemeClr val="dk1"/>
                </a:solidFill>
              </a:rPr>
              <a:t>1-10000</a:t>
            </a:r>
            <a:r>
              <a:rPr lang="nl" sz="1200" dirty="0">
                <a:solidFill>
                  <a:schemeClr val="dk1"/>
                </a:solidFill>
              </a:rPr>
              <a:t>, waarbij hogere cijfers een snellere acceleratie opleveren.</a:t>
            </a:r>
            <a:endParaRPr sz="1200" dirty="0">
              <a:solidFill>
                <a:schemeClr val="dk1"/>
              </a:solidFill>
            </a:endParaRPr>
          </a:p>
          <a:p>
            <a:pPr marL="0" lvl="0" indent="0" algn="l" rtl="0">
              <a:spcBef>
                <a:spcPts val="0"/>
              </a:spcBef>
              <a:spcAft>
                <a:spcPts val="0"/>
              </a:spcAft>
              <a:buClr>
                <a:schemeClr val="dk1"/>
              </a:buClr>
              <a:buSzPts val="1100"/>
              <a:buFont typeface="Arial"/>
              <a:buNone/>
            </a:pPr>
            <a:r>
              <a:rPr lang="nl" sz="1200" dirty="0">
                <a:solidFill>
                  <a:schemeClr val="dk1"/>
                </a:solidFill>
              </a:rPr>
              <a:t>De standaardwaarden zijn:</a:t>
            </a:r>
            <a:endParaRPr sz="1200" dirty="0">
              <a:solidFill>
                <a:schemeClr val="dk1"/>
              </a:solidFill>
            </a:endParaRPr>
          </a:p>
          <a:p>
            <a:pPr marL="0" lvl="0" indent="0" algn="l" rtl="0">
              <a:spcBef>
                <a:spcPts val="0"/>
              </a:spcBef>
              <a:spcAft>
                <a:spcPts val="0"/>
              </a:spcAft>
              <a:buClr>
                <a:schemeClr val="dk1"/>
              </a:buClr>
              <a:buSzPts val="1100"/>
              <a:buFont typeface="Arial"/>
              <a:buNone/>
            </a:pPr>
            <a:r>
              <a:rPr lang="nl" sz="1200" dirty="0">
                <a:solidFill>
                  <a:schemeClr val="dk1"/>
                </a:solidFill>
              </a:rPr>
              <a:t>Snel =10000</a:t>
            </a:r>
            <a:endParaRPr sz="1200" dirty="0">
              <a:solidFill>
                <a:schemeClr val="dk1"/>
              </a:solidFill>
            </a:endParaRPr>
          </a:p>
          <a:p>
            <a:pPr marL="0" lvl="0" indent="0" algn="l" rtl="0">
              <a:spcBef>
                <a:spcPts val="0"/>
              </a:spcBef>
              <a:spcAft>
                <a:spcPts val="0"/>
              </a:spcAft>
              <a:buClr>
                <a:schemeClr val="dk1"/>
              </a:buClr>
              <a:buSzPts val="1100"/>
              <a:buFont typeface="Arial"/>
              <a:buNone/>
            </a:pPr>
            <a:r>
              <a:rPr lang="nl" sz="1200" dirty="0">
                <a:solidFill>
                  <a:schemeClr val="dk1"/>
                </a:solidFill>
              </a:rPr>
              <a:t>Middel = 1800</a:t>
            </a:r>
            <a:endParaRPr sz="1200" dirty="0">
              <a:solidFill>
                <a:schemeClr val="dk1"/>
              </a:solidFill>
            </a:endParaRPr>
          </a:p>
          <a:p>
            <a:pPr marL="0" lvl="0" indent="0" algn="l" rtl="0">
              <a:spcBef>
                <a:spcPts val="0"/>
              </a:spcBef>
              <a:spcAft>
                <a:spcPts val="0"/>
              </a:spcAft>
              <a:buNone/>
            </a:pPr>
            <a:r>
              <a:rPr lang="nl" sz="1200" dirty="0">
                <a:solidFill>
                  <a:schemeClr val="dk1"/>
                </a:solidFill>
              </a:rPr>
              <a:t>Langzaam = 1000</a:t>
            </a:r>
            <a:endParaRPr sz="1200" dirty="0">
              <a:solidFill>
                <a:schemeClr val="dk1"/>
              </a:solidFill>
            </a:endParaRPr>
          </a:p>
          <a:p>
            <a:pPr marL="0" lvl="0" indent="0" algn="l" rtl="0">
              <a:spcBef>
                <a:spcPts val="0"/>
              </a:spcBef>
              <a:spcAft>
                <a:spcPts val="0"/>
              </a:spcAft>
              <a:buNone/>
            </a:pPr>
            <a:endParaRPr sz="1200" b="1" dirty="0">
              <a:solidFill>
                <a:schemeClr val="dk1"/>
              </a:solidFill>
            </a:endParaRPr>
          </a:p>
        </p:txBody>
      </p:sp>
      <p:pic>
        <p:nvPicPr>
          <p:cNvPr id="114" name="Google Shape;114;p17"/>
          <p:cNvPicPr preferRelativeResize="0"/>
          <p:nvPr/>
        </p:nvPicPr>
        <p:blipFill>
          <a:blip r:embed="rId3">
            <a:alphaModFix/>
          </a:blip>
          <a:stretch>
            <a:fillRect/>
          </a:stretch>
        </p:blipFill>
        <p:spPr>
          <a:xfrm>
            <a:off x="385148" y="1912161"/>
            <a:ext cx="3022240" cy="624938"/>
          </a:xfrm>
          <a:prstGeom prst="rect">
            <a:avLst/>
          </a:prstGeom>
          <a:noFill/>
          <a:ln>
            <a:noFill/>
          </a:ln>
        </p:spPr>
      </p:pic>
      <p:pic>
        <p:nvPicPr>
          <p:cNvPr id="115" name="Google Shape;115;p17"/>
          <p:cNvPicPr preferRelativeResize="0"/>
          <p:nvPr/>
        </p:nvPicPr>
        <p:blipFill>
          <a:blip r:embed="rId4">
            <a:alphaModFix/>
          </a:blip>
          <a:stretch>
            <a:fillRect/>
          </a:stretch>
        </p:blipFill>
        <p:spPr>
          <a:xfrm>
            <a:off x="385160" y="922168"/>
            <a:ext cx="2790087" cy="686953"/>
          </a:xfrm>
          <a:prstGeom prst="rect">
            <a:avLst/>
          </a:prstGeom>
          <a:noFill/>
          <a:ln>
            <a:noFill/>
          </a:ln>
        </p:spPr>
      </p:pic>
      <p:sp>
        <p:nvSpPr>
          <p:cNvPr id="116" name="Google Shape;116;p17"/>
          <p:cNvSpPr txBox="1"/>
          <p:nvPr/>
        </p:nvSpPr>
        <p:spPr>
          <a:xfrm>
            <a:off x="2265879" y="400548"/>
            <a:ext cx="3214800" cy="2430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1000"/>
              <a:t>U moet deze blokken toevoegen met behulp van extensies.</a:t>
            </a:r>
            <a:endParaRPr sz="1000"/>
          </a:p>
        </p:txBody>
      </p:sp>
      <p:grpSp>
        <p:nvGrpSpPr>
          <p:cNvPr id="117" name="Google Shape;117;p17"/>
          <p:cNvGrpSpPr/>
          <p:nvPr/>
        </p:nvGrpSpPr>
        <p:grpSpPr>
          <a:xfrm>
            <a:off x="76200" y="79787"/>
            <a:ext cx="1120500" cy="721113"/>
            <a:chOff x="76200" y="79787"/>
            <a:chExt cx="1120500" cy="721113"/>
          </a:xfrm>
        </p:grpSpPr>
        <p:pic>
          <p:nvPicPr>
            <p:cNvPr id="118" name="Google Shape;118;p17"/>
            <p:cNvPicPr preferRelativeResize="0"/>
            <p:nvPr/>
          </p:nvPicPr>
          <p:blipFill>
            <a:blip r:embed="rId5">
              <a:alphaModFix/>
            </a:blip>
            <a:stretch>
              <a:fillRect/>
            </a:stretch>
          </p:blipFill>
          <p:spPr>
            <a:xfrm>
              <a:off x="369700" y="79787"/>
              <a:ext cx="423467" cy="416152"/>
            </a:xfrm>
            <a:prstGeom prst="rect">
              <a:avLst/>
            </a:prstGeom>
            <a:noFill/>
            <a:ln>
              <a:noFill/>
            </a:ln>
          </p:spPr>
        </p:pic>
        <p:sp>
          <p:nvSpPr>
            <p:cNvPr id="119" name="Google Shape;119;p17"/>
            <p:cNvSpPr txBox="1"/>
            <p:nvPr/>
          </p:nvSpPr>
          <p:spPr>
            <a:xfrm>
              <a:off x="76200" y="465800"/>
              <a:ext cx="1120500" cy="3351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900"/>
                <a:t>primelessons.org</a:t>
              </a:r>
              <a:endParaRPr sz="900"/>
            </a:p>
          </p:txBody>
        </p:sp>
      </p:grpSp>
      <p:pic>
        <p:nvPicPr>
          <p:cNvPr id="120" name="Google Shape;120;p17"/>
          <p:cNvPicPr preferRelativeResize="0"/>
          <p:nvPr/>
        </p:nvPicPr>
        <p:blipFill>
          <a:blip r:embed="rId6">
            <a:alphaModFix/>
          </a:blip>
          <a:stretch>
            <a:fillRect/>
          </a:stretch>
        </p:blipFill>
        <p:spPr>
          <a:xfrm>
            <a:off x="247325" y="2952750"/>
            <a:ext cx="3159950" cy="8949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p:nvPr/>
        </p:nvSpPr>
        <p:spPr>
          <a:xfrm>
            <a:off x="1168992" y="126500"/>
            <a:ext cx="5624400" cy="335100"/>
          </a:xfrm>
          <a:prstGeom prst="rect">
            <a:avLst/>
          </a:prstGeom>
          <a:solidFill>
            <a:srgbClr val="FFE040"/>
          </a:solidFill>
          <a:ln>
            <a:noFill/>
          </a:ln>
        </p:spPr>
        <p:txBody>
          <a:bodyPr spcFirstLastPara="1" wrap="square" lIns="86175" tIns="86175" rIns="86175" bIns="86175" anchor="ctr" anchorCtr="0">
            <a:noAutofit/>
          </a:bodyPr>
          <a:lstStyle/>
          <a:p>
            <a:pPr marL="0" lvl="0" indent="0" algn="ctr" rtl="0">
              <a:spcBef>
                <a:spcPts val="0"/>
              </a:spcBef>
              <a:spcAft>
                <a:spcPts val="0"/>
              </a:spcAft>
              <a:buNone/>
            </a:pPr>
            <a:r>
              <a:rPr lang="nl" sz="2400" b="1" dirty="0" smtClean="0"/>
              <a:t>LICHTBLOKKEN</a:t>
            </a:r>
            <a:endParaRPr sz="2400" b="1" dirty="0"/>
          </a:p>
        </p:txBody>
      </p:sp>
      <p:sp>
        <p:nvSpPr>
          <p:cNvPr id="126" name="Google Shape;126;p18"/>
          <p:cNvSpPr txBox="1"/>
          <p:nvPr/>
        </p:nvSpPr>
        <p:spPr>
          <a:xfrm>
            <a:off x="2621475" y="739000"/>
            <a:ext cx="4172100" cy="49713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1200" b="1">
                <a:solidFill>
                  <a:schemeClr val="dk1"/>
                </a:solidFill>
              </a:rPr>
              <a:t>Schakel de 5X5-lichtmatrix gedurende seconden in: </a:t>
            </a:r>
            <a:r>
              <a:rPr lang="nl" sz="1200">
                <a:solidFill>
                  <a:schemeClr val="dk1"/>
                </a:solidFill>
              </a:rPr>
              <a:t>Creëer een patroon dat een bepaalde tijd oplicht. Beweeg de hendel om de intensiteit van het licht te veranderen.</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Clr>
                <a:schemeClr val="dk1"/>
              </a:buClr>
              <a:buSzPts val="1100"/>
              <a:buFont typeface="Arial"/>
              <a:buNone/>
            </a:pPr>
            <a:endParaRPr sz="1200" b="1">
              <a:solidFill>
                <a:schemeClr val="dk1"/>
              </a:solidFill>
            </a:endParaRPr>
          </a:p>
          <a:p>
            <a:pPr marL="0" lvl="0" indent="0" algn="l" rtl="0">
              <a:spcBef>
                <a:spcPts val="0"/>
              </a:spcBef>
              <a:spcAft>
                <a:spcPts val="0"/>
              </a:spcAft>
              <a:buClr>
                <a:schemeClr val="dk1"/>
              </a:buClr>
              <a:buSzPts val="1100"/>
              <a:buFont typeface="Arial"/>
              <a:buNone/>
            </a:pPr>
            <a:r>
              <a:rPr lang="nl" sz="1200" b="1">
                <a:solidFill>
                  <a:schemeClr val="dk1"/>
                </a:solidFill>
              </a:rPr>
              <a:t>Pixelhelderheid instellen: </a:t>
            </a:r>
            <a:r>
              <a:rPr lang="nl" sz="1200">
                <a:solidFill>
                  <a:schemeClr val="dk1"/>
                </a:solidFill>
              </a:rPr>
              <a:t>Stel de helderheid van de 5X5 lichtmatrix in voor het volgende blok met behulp van de 5X5 lichtmatrix. Standaard: 100%</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nl" sz="1200" b="1">
                <a:solidFill>
                  <a:schemeClr val="dk1"/>
                </a:solidFill>
              </a:rPr>
              <a:t>Pixel instellen: </a:t>
            </a:r>
            <a:r>
              <a:rPr lang="nl" sz="1200">
                <a:solidFill>
                  <a:schemeClr val="dk1"/>
                </a:solidFill>
              </a:rPr>
              <a:t>Stel de helderheid van individuele pixels op de 5X5 Light Matrix in.</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nl" sz="1200" b="1">
                <a:solidFill>
                  <a:schemeClr val="dk1"/>
                </a:solidFill>
              </a:rPr>
              <a:t>Oriëntatie instellen op (rechtop): </a:t>
            </a:r>
            <a:r>
              <a:rPr lang="nl" sz="1200">
                <a:solidFill>
                  <a:schemeClr val="dk1"/>
                </a:solidFill>
              </a:rPr>
              <a:t>Stel de oriëntatie in van wat er op de lichtmatrix wordt weergegeven. Kies tussen rechtop, ondersteboven, links of rechts. Standaard: Rechtop.</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nl" sz="1200" b="1">
                <a:solidFill>
                  <a:schemeClr val="dk1"/>
                </a:solidFill>
              </a:rPr>
              <a:t>Oriëntatie roteren (met de klok mee): </a:t>
            </a:r>
            <a:r>
              <a:rPr lang="nl" sz="1200">
                <a:solidFill>
                  <a:schemeClr val="dk1"/>
                </a:solidFill>
              </a:rPr>
              <a:t>Draai de oriëntatie van wat op de 5X5 lichtmatrix wordt weergegeven, met de klok mee of tegen de klok in.</a:t>
            </a:r>
            <a:endParaRPr sz="1200">
              <a:solidFill>
                <a:schemeClr val="dk1"/>
              </a:solidFill>
            </a:endParaRPr>
          </a:p>
        </p:txBody>
      </p:sp>
      <p:pic>
        <p:nvPicPr>
          <p:cNvPr id="127" name="Google Shape;127;p18"/>
          <p:cNvPicPr preferRelativeResize="0"/>
          <p:nvPr/>
        </p:nvPicPr>
        <p:blipFill>
          <a:blip r:embed="rId3">
            <a:alphaModFix/>
          </a:blip>
          <a:stretch>
            <a:fillRect/>
          </a:stretch>
        </p:blipFill>
        <p:spPr>
          <a:xfrm>
            <a:off x="236725" y="5872300"/>
            <a:ext cx="2316674" cy="1466154"/>
          </a:xfrm>
          <a:prstGeom prst="rect">
            <a:avLst/>
          </a:prstGeom>
          <a:noFill/>
          <a:ln>
            <a:noFill/>
          </a:ln>
        </p:spPr>
      </p:pic>
      <p:pic>
        <p:nvPicPr>
          <p:cNvPr id="128" name="Google Shape;128;p18"/>
          <p:cNvPicPr preferRelativeResize="0"/>
          <p:nvPr/>
        </p:nvPicPr>
        <p:blipFill>
          <a:blip r:embed="rId4">
            <a:alphaModFix/>
          </a:blip>
          <a:stretch>
            <a:fillRect/>
          </a:stretch>
        </p:blipFill>
        <p:spPr>
          <a:xfrm>
            <a:off x="193775" y="3821775"/>
            <a:ext cx="2469950" cy="1802883"/>
          </a:xfrm>
          <a:prstGeom prst="rect">
            <a:avLst/>
          </a:prstGeom>
          <a:noFill/>
          <a:ln>
            <a:noFill/>
          </a:ln>
        </p:spPr>
      </p:pic>
      <p:pic>
        <p:nvPicPr>
          <p:cNvPr id="129" name="Google Shape;129;p18"/>
          <p:cNvPicPr preferRelativeResize="0"/>
          <p:nvPr/>
        </p:nvPicPr>
        <p:blipFill>
          <a:blip r:embed="rId5">
            <a:alphaModFix/>
          </a:blip>
          <a:stretch>
            <a:fillRect/>
          </a:stretch>
        </p:blipFill>
        <p:spPr>
          <a:xfrm>
            <a:off x="341500" y="800950"/>
            <a:ext cx="2093935" cy="1682900"/>
          </a:xfrm>
          <a:prstGeom prst="rect">
            <a:avLst/>
          </a:prstGeom>
          <a:noFill/>
          <a:ln>
            <a:noFill/>
          </a:ln>
        </p:spPr>
      </p:pic>
      <p:pic>
        <p:nvPicPr>
          <p:cNvPr id="130" name="Google Shape;130;p18"/>
          <p:cNvPicPr preferRelativeResize="0"/>
          <p:nvPr/>
        </p:nvPicPr>
        <p:blipFill>
          <a:blip r:embed="rId6">
            <a:alphaModFix/>
          </a:blip>
          <a:stretch>
            <a:fillRect/>
          </a:stretch>
        </p:blipFill>
        <p:spPr>
          <a:xfrm>
            <a:off x="311350" y="2957988"/>
            <a:ext cx="2124075" cy="533318"/>
          </a:xfrm>
          <a:prstGeom prst="rect">
            <a:avLst/>
          </a:prstGeom>
          <a:noFill/>
          <a:ln>
            <a:noFill/>
          </a:ln>
        </p:spPr>
      </p:pic>
      <p:grpSp>
        <p:nvGrpSpPr>
          <p:cNvPr id="131" name="Google Shape;131;p18"/>
          <p:cNvGrpSpPr/>
          <p:nvPr/>
        </p:nvGrpSpPr>
        <p:grpSpPr>
          <a:xfrm>
            <a:off x="76200" y="79787"/>
            <a:ext cx="1120500" cy="721113"/>
            <a:chOff x="76200" y="79787"/>
            <a:chExt cx="1120500" cy="721113"/>
          </a:xfrm>
        </p:grpSpPr>
        <p:pic>
          <p:nvPicPr>
            <p:cNvPr id="132" name="Google Shape;132;p18"/>
            <p:cNvPicPr preferRelativeResize="0"/>
            <p:nvPr/>
          </p:nvPicPr>
          <p:blipFill>
            <a:blip r:embed="rId7">
              <a:alphaModFix/>
            </a:blip>
            <a:stretch>
              <a:fillRect/>
            </a:stretch>
          </p:blipFill>
          <p:spPr>
            <a:xfrm>
              <a:off x="369700" y="79787"/>
              <a:ext cx="423467" cy="416152"/>
            </a:xfrm>
            <a:prstGeom prst="rect">
              <a:avLst/>
            </a:prstGeom>
            <a:noFill/>
            <a:ln>
              <a:noFill/>
            </a:ln>
          </p:spPr>
        </p:pic>
        <p:sp>
          <p:nvSpPr>
            <p:cNvPr id="133" name="Google Shape;133;p18"/>
            <p:cNvSpPr txBox="1"/>
            <p:nvPr/>
          </p:nvSpPr>
          <p:spPr>
            <a:xfrm>
              <a:off x="76200" y="465800"/>
              <a:ext cx="1120500" cy="3351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900"/>
                <a:t>primelessons.org</a:t>
              </a:r>
              <a:endParaRPr sz="900"/>
            </a:p>
          </p:txBody>
        </p:sp>
      </p:grpSp>
      <p:pic>
        <p:nvPicPr>
          <p:cNvPr id="134" name="Google Shape;134;p18"/>
          <p:cNvPicPr preferRelativeResize="0"/>
          <p:nvPr/>
        </p:nvPicPr>
        <p:blipFill>
          <a:blip r:embed="rId8">
            <a:alphaModFix/>
          </a:blip>
          <a:stretch>
            <a:fillRect/>
          </a:stretch>
        </p:blipFill>
        <p:spPr>
          <a:xfrm>
            <a:off x="570319" y="7796700"/>
            <a:ext cx="1606142" cy="721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p:nvPr/>
        </p:nvSpPr>
        <p:spPr>
          <a:xfrm>
            <a:off x="1168992" y="126500"/>
            <a:ext cx="5624400" cy="335100"/>
          </a:xfrm>
          <a:prstGeom prst="rect">
            <a:avLst/>
          </a:prstGeom>
          <a:solidFill>
            <a:srgbClr val="FFE040"/>
          </a:solidFill>
          <a:ln>
            <a:noFill/>
          </a:ln>
        </p:spPr>
        <p:txBody>
          <a:bodyPr spcFirstLastPara="1" wrap="square" lIns="86175" tIns="86175" rIns="86175" bIns="86175" anchor="ctr" anchorCtr="0">
            <a:noAutofit/>
          </a:bodyPr>
          <a:lstStyle/>
          <a:p>
            <a:pPr marL="0" lvl="0" indent="0" algn="ctr" rtl="0">
              <a:spcBef>
                <a:spcPts val="0"/>
              </a:spcBef>
              <a:spcAft>
                <a:spcPts val="0"/>
              </a:spcAft>
              <a:buNone/>
            </a:pPr>
            <a:r>
              <a:rPr lang="nl" sz="2400" b="1" dirty="0" smtClean="0"/>
              <a:t>LICHTBLOKKEN</a:t>
            </a:r>
            <a:endParaRPr sz="2400" b="1" dirty="0"/>
          </a:p>
        </p:txBody>
      </p:sp>
      <p:sp>
        <p:nvSpPr>
          <p:cNvPr id="140" name="Google Shape;140;p19"/>
          <p:cNvSpPr txBox="1"/>
          <p:nvPr/>
        </p:nvSpPr>
        <p:spPr>
          <a:xfrm>
            <a:off x="2621475" y="739000"/>
            <a:ext cx="4172100" cy="49713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1200" b="1">
                <a:solidFill>
                  <a:schemeClr val="dk1"/>
                </a:solidFill>
              </a:rPr>
              <a:t>Licht middelste knop instellen: </a:t>
            </a:r>
            <a:r>
              <a:rPr lang="nl" sz="1200">
                <a:solidFill>
                  <a:schemeClr val="dk1"/>
                </a:solidFill>
              </a:rPr>
              <a:t>Stel de kleur van het licht van de middelste knop in</a:t>
            </a:r>
            <a:endParaRPr sz="1200">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r>
              <a:rPr lang="nl" sz="1200" b="1">
                <a:solidFill>
                  <a:schemeClr val="dk1"/>
                </a:solidFill>
              </a:rPr>
              <a:t>Afstandssensor verlichten: </a:t>
            </a:r>
            <a:r>
              <a:rPr lang="nl" sz="1200">
                <a:solidFill>
                  <a:schemeClr val="dk1"/>
                </a:solidFill>
              </a:rPr>
              <a:t>Schakel de lichten op de vier segmenten van de afstandssensor in</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nl" sz="1200" b="1">
                <a:solidFill>
                  <a:schemeClr val="dk1"/>
                </a:solidFill>
              </a:rPr>
              <a:t>Schrijven op 5X5-matrix: </a:t>
            </a:r>
            <a:r>
              <a:rPr lang="nl" sz="1200">
                <a:solidFill>
                  <a:schemeClr val="dk1"/>
                </a:solidFill>
              </a:rPr>
              <a:t>geef een tekstreeks weer op de 5X5-lichtmatrix die voorbij scrollt</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nl" sz="1200" b="1">
                <a:solidFill>
                  <a:schemeClr val="dk1"/>
                </a:solidFill>
              </a:rPr>
              <a:t>Pixels uitschakelen: </a:t>
            </a:r>
            <a:r>
              <a:rPr lang="nl" sz="1200">
                <a:solidFill>
                  <a:schemeClr val="dk1"/>
                </a:solidFill>
              </a:rPr>
              <a:t>Schakel alle lichten op de 5X5 Light Matrix uit.</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nl" sz="1200" b="1">
                <a:solidFill>
                  <a:schemeClr val="dk1"/>
                </a:solidFill>
              </a:rPr>
              <a:t>Schakel 5X5 Light Matrix in: </a:t>
            </a:r>
            <a:r>
              <a:rPr lang="nl" sz="1200">
                <a:solidFill>
                  <a:schemeClr val="dk1"/>
                </a:solidFill>
              </a:rPr>
              <a:t>Creëer een patroon om op de Light Matrix te verlichten. Patroon blijft licht totdat de Lichtmatrix wordt opgedragen iets anders te doen of totdat het programma wordt gestopt.</a:t>
            </a:r>
            <a:endParaRPr sz="1200">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Clr>
                <a:schemeClr val="dk1"/>
              </a:buClr>
              <a:buSzPts val="1100"/>
              <a:buFont typeface="Arial"/>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p:txBody>
      </p:sp>
      <p:pic>
        <p:nvPicPr>
          <p:cNvPr id="141" name="Google Shape;141;p19"/>
          <p:cNvPicPr preferRelativeResize="0"/>
          <p:nvPr/>
        </p:nvPicPr>
        <p:blipFill>
          <a:blip r:embed="rId3">
            <a:alphaModFix/>
          </a:blip>
          <a:stretch>
            <a:fillRect/>
          </a:stretch>
        </p:blipFill>
        <p:spPr>
          <a:xfrm>
            <a:off x="320875" y="2924650"/>
            <a:ext cx="2124075" cy="1240610"/>
          </a:xfrm>
          <a:prstGeom prst="rect">
            <a:avLst/>
          </a:prstGeom>
          <a:noFill/>
          <a:ln>
            <a:noFill/>
          </a:ln>
        </p:spPr>
      </p:pic>
      <p:pic>
        <p:nvPicPr>
          <p:cNvPr id="142" name="Google Shape;142;p19"/>
          <p:cNvPicPr preferRelativeResize="0"/>
          <p:nvPr/>
        </p:nvPicPr>
        <p:blipFill>
          <a:blip r:embed="rId4">
            <a:alphaModFix/>
          </a:blip>
          <a:stretch>
            <a:fillRect/>
          </a:stretch>
        </p:blipFill>
        <p:spPr>
          <a:xfrm>
            <a:off x="466725" y="800949"/>
            <a:ext cx="1799300" cy="1919250"/>
          </a:xfrm>
          <a:prstGeom prst="rect">
            <a:avLst/>
          </a:prstGeom>
          <a:noFill/>
          <a:ln>
            <a:noFill/>
          </a:ln>
        </p:spPr>
      </p:pic>
      <p:pic>
        <p:nvPicPr>
          <p:cNvPr id="143" name="Google Shape;143;p19"/>
          <p:cNvPicPr preferRelativeResize="0"/>
          <p:nvPr/>
        </p:nvPicPr>
        <p:blipFill>
          <a:blip r:embed="rId5">
            <a:alphaModFix/>
          </a:blip>
          <a:stretch>
            <a:fillRect/>
          </a:stretch>
        </p:blipFill>
        <p:spPr>
          <a:xfrm>
            <a:off x="294825" y="5861916"/>
            <a:ext cx="2085975" cy="972410"/>
          </a:xfrm>
          <a:prstGeom prst="rect">
            <a:avLst/>
          </a:prstGeom>
          <a:noFill/>
          <a:ln>
            <a:noFill/>
          </a:ln>
        </p:spPr>
      </p:pic>
      <p:pic>
        <p:nvPicPr>
          <p:cNvPr id="144" name="Google Shape;144;p19"/>
          <p:cNvPicPr preferRelativeResize="0"/>
          <p:nvPr/>
        </p:nvPicPr>
        <p:blipFill>
          <a:blip r:embed="rId6">
            <a:alphaModFix/>
          </a:blip>
          <a:stretch>
            <a:fillRect/>
          </a:stretch>
        </p:blipFill>
        <p:spPr>
          <a:xfrm>
            <a:off x="294813" y="4618300"/>
            <a:ext cx="2143125" cy="975602"/>
          </a:xfrm>
          <a:prstGeom prst="rect">
            <a:avLst/>
          </a:prstGeom>
          <a:noFill/>
          <a:ln>
            <a:noFill/>
          </a:ln>
        </p:spPr>
      </p:pic>
      <p:pic>
        <p:nvPicPr>
          <p:cNvPr id="145" name="Google Shape;145;p19"/>
          <p:cNvPicPr preferRelativeResize="0"/>
          <p:nvPr/>
        </p:nvPicPr>
        <p:blipFill>
          <a:blip r:embed="rId7">
            <a:alphaModFix/>
          </a:blip>
          <a:stretch>
            <a:fillRect/>
          </a:stretch>
        </p:blipFill>
        <p:spPr>
          <a:xfrm>
            <a:off x="371013" y="6955700"/>
            <a:ext cx="2143135" cy="897800"/>
          </a:xfrm>
          <a:prstGeom prst="rect">
            <a:avLst/>
          </a:prstGeom>
          <a:noFill/>
          <a:ln>
            <a:noFill/>
          </a:ln>
        </p:spPr>
      </p:pic>
      <p:grpSp>
        <p:nvGrpSpPr>
          <p:cNvPr id="146" name="Google Shape;146;p19"/>
          <p:cNvGrpSpPr/>
          <p:nvPr/>
        </p:nvGrpSpPr>
        <p:grpSpPr>
          <a:xfrm>
            <a:off x="76200" y="79787"/>
            <a:ext cx="1120500" cy="721113"/>
            <a:chOff x="76200" y="79787"/>
            <a:chExt cx="1120500" cy="721113"/>
          </a:xfrm>
        </p:grpSpPr>
        <p:pic>
          <p:nvPicPr>
            <p:cNvPr id="147" name="Google Shape;147;p19"/>
            <p:cNvPicPr preferRelativeResize="0"/>
            <p:nvPr/>
          </p:nvPicPr>
          <p:blipFill>
            <a:blip r:embed="rId8">
              <a:alphaModFix/>
            </a:blip>
            <a:stretch>
              <a:fillRect/>
            </a:stretch>
          </p:blipFill>
          <p:spPr>
            <a:xfrm>
              <a:off x="369700" y="79787"/>
              <a:ext cx="423467" cy="416152"/>
            </a:xfrm>
            <a:prstGeom prst="rect">
              <a:avLst/>
            </a:prstGeom>
            <a:noFill/>
            <a:ln>
              <a:noFill/>
            </a:ln>
          </p:spPr>
        </p:pic>
        <p:sp>
          <p:nvSpPr>
            <p:cNvPr id="148" name="Google Shape;148;p19"/>
            <p:cNvSpPr txBox="1"/>
            <p:nvPr/>
          </p:nvSpPr>
          <p:spPr>
            <a:xfrm>
              <a:off x="76200" y="465800"/>
              <a:ext cx="1120500" cy="3351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900"/>
                <a:t>primelessons.org</a:t>
              </a:r>
              <a:endParaRPr sz="90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p:nvPr/>
        </p:nvSpPr>
        <p:spPr>
          <a:xfrm>
            <a:off x="1168992" y="126500"/>
            <a:ext cx="5624400" cy="335100"/>
          </a:xfrm>
          <a:prstGeom prst="rect">
            <a:avLst/>
          </a:prstGeom>
          <a:solidFill>
            <a:srgbClr val="FFE040"/>
          </a:solidFill>
          <a:ln>
            <a:noFill/>
          </a:ln>
        </p:spPr>
        <p:txBody>
          <a:bodyPr spcFirstLastPara="1" wrap="square" lIns="86175" tIns="86175" rIns="86175" bIns="86175" anchor="ctr" anchorCtr="0">
            <a:noAutofit/>
          </a:bodyPr>
          <a:lstStyle/>
          <a:p>
            <a:pPr marL="0" lvl="0" indent="0" algn="ctr" rtl="0">
              <a:spcBef>
                <a:spcPts val="0"/>
              </a:spcBef>
              <a:spcAft>
                <a:spcPts val="0"/>
              </a:spcAft>
              <a:buNone/>
            </a:pPr>
            <a:r>
              <a:rPr lang="nl" sz="2400" b="1" dirty="0" smtClean="0"/>
              <a:t>LICHTBLOKKEN</a:t>
            </a:r>
            <a:endParaRPr sz="2400" b="1" dirty="0"/>
          </a:p>
        </p:txBody>
      </p:sp>
      <p:grpSp>
        <p:nvGrpSpPr>
          <p:cNvPr id="154" name="Google Shape;154;p20"/>
          <p:cNvGrpSpPr/>
          <p:nvPr/>
        </p:nvGrpSpPr>
        <p:grpSpPr>
          <a:xfrm>
            <a:off x="76200" y="79787"/>
            <a:ext cx="1120500" cy="721113"/>
            <a:chOff x="76200" y="79787"/>
            <a:chExt cx="1120500" cy="721113"/>
          </a:xfrm>
        </p:grpSpPr>
        <p:pic>
          <p:nvPicPr>
            <p:cNvPr id="155" name="Google Shape;155;p20"/>
            <p:cNvPicPr preferRelativeResize="0"/>
            <p:nvPr/>
          </p:nvPicPr>
          <p:blipFill>
            <a:blip r:embed="rId3">
              <a:alphaModFix/>
            </a:blip>
            <a:stretch>
              <a:fillRect/>
            </a:stretch>
          </p:blipFill>
          <p:spPr>
            <a:xfrm>
              <a:off x="369700" y="79787"/>
              <a:ext cx="423467" cy="416152"/>
            </a:xfrm>
            <a:prstGeom prst="rect">
              <a:avLst/>
            </a:prstGeom>
            <a:noFill/>
            <a:ln>
              <a:noFill/>
            </a:ln>
          </p:spPr>
        </p:pic>
        <p:sp>
          <p:nvSpPr>
            <p:cNvPr id="156" name="Google Shape;156;p20"/>
            <p:cNvSpPr txBox="1"/>
            <p:nvPr/>
          </p:nvSpPr>
          <p:spPr>
            <a:xfrm>
              <a:off x="76200" y="465800"/>
              <a:ext cx="1120500" cy="3351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900"/>
                <a:t>primelessons.org</a:t>
              </a:r>
              <a:endParaRPr sz="900"/>
            </a:p>
          </p:txBody>
        </p:sp>
      </p:grpSp>
      <p:pic>
        <p:nvPicPr>
          <p:cNvPr id="157" name="Google Shape;157;p20"/>
          <p:cNvPicPr preferRelativeResize="0"/>
          <p:nvPr/>
        </p:nvPicPr>
        <p:blipFill>
          <a:blip r:embed="rId4">
            <a:alphaModFix/>
          </a:blip>
          <a:stretch>
            <a:fillRect/>
          </a:stretch>
        </p:blipFill>
        <p:spPr>
          <a:xfrm>
            <a:off x="234525" y="1211175"/>
            <a:ext cx="3269700" cy="671556"/>
          </a:xfrm>
          <a:prstGeom prst="rect">
            <a:avLst/>
          </a:prstGeom>
          <a:noFill/>
          <a:ln>
            <a:noFill/>
          </a:ln>
        </p:spPr>
      </p:pic>
      <p:pic>
        <p:nvPicPr>
          <p:cNvPr id="158" name="Google Shape;158;p20"/>
          <p:cNvPicPr preferRelativeResize="0"/>
          <p:nvPr/>
        </p:nvPicPr>
        <p:blipFill>
          <a:blip r:embed="rId5">
            <a:alphaModFix/>
          </a:blip>
          <a:stretch>
            <a:fillRect/>
          </a:stretch>
        </p:blipFill>
        <p:spPr>
          <a:xfrm>
            <a:off x="234525" y="4554912"/>
            <a:ext cx="3963273" cy="724360"/>
          </a:xfrm>
          <a:prstGeom prst="rect">
            <a:avLst/>
          </a:prstGeom>
          <a:noFill/>
          <a:ln>
            <a:noFill/>
          </a:ln>
        </p:spPr>
      </p:pic>
      <p:pic>
        <p:nvPicPr>
          <p:cNvPr id="159" name="Google Shape;159;p20"/>
          <p:cNvPicPr preferRelativeResize="0"/>
          <p:nvPr/>
        </p:nvPicPr>
        <p:blipFill>
          <a:blip r:embed="rId6">
            <a:alphaModFix/>
          </a:blip>
          <a:stretch>
            <a:fillRect/>
          </a:stretch>
        </p:blipFill>
        <p:spPr>
          <a:xfrm>
            <a:off x="234525" y="6018062"/>
            <a:ext cx="2829336" cy="770638"/>
          </a:xfrm>
          <a:prstGeom prst="rect">
            <a:avLst/>
          </a:prstGeom>
          <a:noFill/>
          <a:ln>
            <a:noFill/>
          </a:ln>
        </p:spPr>
      </p:pic>
      <p:pic>
        <p:nvPicPr>
          <p:cNvPr id="160" name="Google Shape;160;p20"/>
          <p:cNvPicPr preferRelativeResize="0"/>
          <p:nvPr/>
        </p:nvPicPr>
        <p:blipFill>
          <a:blip r:embed="rId7">
            <a:alphaModFix/>
          </a:blip>
          <a:stretch>
            <a:fillRect/>
          </a:stretch>
        </p:blipFill>
        <p:spPr>
          <a:xfrm>
            <a:off x="234525" y="3640858"/>
            <a:ext cx="3027500" cy="825684"/>
          </a:xfrm>
          <a:prstGeom prst="rect">
            <a:avLst/>
          </a:prstGeom>
          <a:noFill/>
          <a:ln>
            <a:noFill/>
          </a:ln>
        </p:spPr>
      </p:pic>
      <p:pic>
        <p:nvPicPr>
          <p:cNvPr id="161" name="Google Shape;161;p20"/>
          <p:cNvPicPr preferRelativeResize="0"/>
          <p:nvPr/>
        </p:nvPicPr>
        <p:blipFill>
          <a:blip r:embed="rId8">
            <a:alphaModFix/>
          </a:blip>
          <a:stretch>
            <a:fillRect/>
          </a:stretch>
        </p:blipFill>
        <p:spPr>
          <a:xfrm>
            <a:off x="234525" y="1970804"/>
            <a:ext cx="2223836" cy="759629"/>
          </a:xfrm>
          <a:prstGeom prst="rect">
            <a:avLst/>
          </a:prstGeom>
          <a:noFill/>
          <a:ln>
            <a:noFill/>
          </a:ln>
        </p:spPr>
      </p:pic>
      <p:pic>
        <p:nvPicPr>
          <p:cNvPr id="162" name="Google Shape;162;p20"/>
          <p:cNvPicPr preferRelativeResize="0"/>
          <p:nvPr/>
        </p:nvPicPr>
        <p:blipFill>
          <a:blip r:embed="rId9">
            <a:alphaModFix/>
          </a:blip>
          <a:stretch>
            <a:fillRect/>
          </a:stretch>
        </p:blipFill>
        <p:spPr>
          <a:xfrm>
            <a:off x="234525" y="2805829"/>
            <a:ext cx="1970627" cy="759629"/>
          </a:xfrm>
          <a:prstGeom prst="rect">
            <a:avLst/>
          </a:prstGeom>
          <a:noFill/>
          <a:ln>
            <a:noFill/>
          </a:ln>
        </p:spPr>
      </p:pic>
      <p:pic>
        <p:nvPicPr>
          <p:cNvPr id="163" name="Google Shape;163;p20"/>
          <p:cNvPicPr preferRelativeResize="0"/>
          <p:nvPr/>
        </p:nvPicPr>
        <p:blipFill>
          <a:blip r:embed="rId10">
            <a:alphaModFix/>
          </a:blip>
          <a:stretch>
            <a:fillRect/>
          </a:stretch>
        </p:blipFill>
        <p:spPr>
          <a:xfrm>
            <a:off x="234525" y="5367643"/>
            <a:ext cx="1905389" cy="723438"/>
          </a:xfrm>
          <a:prstGeom prst="rect">
            <a:avLst/>
          </a:prstGeom>
          <a:noFill/>
          <a:ln>
            <a:noFill/>
          </a:ln>
        </p:spPr>
      </p:pic>
      <p:sp>
        <p:nvSpPr>
          <p:cNvPr id="164" name="Google Shape;164;p20"/>
          <p:cNvSpPr txBox="1"/>
          <p:nvPr/>
        </p:nvSpPr>
        <p:spPr>
          <a:xfrm>
            <a:off x="4532425" y="2730425"/>
            <a:ext cx="19707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nl"/>
              <a:t>Deze blokken zijn voor de 3X3 Light Matrix die wordt geleverd in de Essentials-set en functioneren op een vergelijkbare manier als de blokken die op de vorige pagina's zijn beschreven.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1"/>
          <p:cNvSpPr/>
          <p:nvPr/>
        </p:nvSpPr>
        <p:spPr>
          <a:xfrm>
            <a:off x="1168992" y="126500"/>
            <a:ext cx="5624400" cy="335100"/>
          </a:xfrm>
          <a:prstGeom prst="rect">
            <a:avLst/>
          </a:prstGeom>
          <a:solidFill>
            <a:srgbClr val="FFE040"/>
          </a:solidFill>
          <a:ln>
            <a:noFill/>
          </a:ln>
        </p:spPr>
        <p:txBody>
          <a:bodyPr spcFirstLastPara="1" wrap="square" lIns="86175" tIns="86175" rIns="86175" bIns="86175" anchor="ctr" anchorCtr="0">
            <a:noAutofit/>
          </a:bodyPr>
          <a:lstStyle/>
          <a:p>
            <a:pPr marL="0" lvl="0" indent="0" algn="ctr" rtl="0">
              <a:spcBef>
                <a:spcPts val="0"/>
              </a:spcBef>
              <a:spcAft>
                <a:spcPts val="0"/>
              </a:spcAft>
              <a:buNone/>
            </a:pPr>
            <a:r>
              <a:rPr lang="nl" sz="2400" b="1"/>
              <a:t>GELUIDSBLOKKEN</a:t>
            </a:r>
            <a:endParaRPr sz="2400" b="1"/>
          </a:p>
        </p:txBody>
      </p:sp>
      <p:sp>
        <p:nvSpPr>
          <p:cNvPr id="170" name="Google Shape;170;p21"/>
          <p:cNvSpPr txBox="1"/>
          <p:nvPr/>
        </p:nvSpPr>
        <p:spPr>
          <a:xfrm>
            <a:off x="2990050" y="739000"/>
            <a:ext cx="3803400" cy="70986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1100" b="1" dirty="0">
                <a:solidFill>
                  <a:schemeClr val="dk1"/>
                </a:solidFill>
              </a:rPr>
              <a:t>Geluid afspelen tot klaar: </a:t>
            </a:r>
            <a:r>
              <a:rPr lang="nl" sz="1100" dirty="0">
                <a:solidFill>
                  <a:schemeClr val="dk1"/>
                </a:solidFill>
              </a:rPr>
              <a:t>Speelt een geselecteerd geluid af op </a:t>
            </a:r>
            <a:r>
              <a:rPr lang="nl" sz="1100" dirty="0" smtClean="0">
                <a:solidFill>
                  <a:schemeClr val="dk1"/>
                </a:solidFill>
              </a:rPr>
              <a:t>je </a:t>
            </a:r>
            <a:r>
              <a:rPr lang="nl" sz="1100" dirty="0">
                <a:solidFill>
                  <a:schemeClr val="dk1"/>
                </a:solidFill>
              </a:rPr>
              <a:t>apparaat en pauzeert de </a:t>
            </a:r>
            <a:r>
              <a:rPr lang="nl" sz="1100" dirty="0" smtClean="0">
                <a:solidFill>
                  <a:schemeClr val="dk1"/>
                </a:solidFill>
              </a:rPr>
              <a:t>programmeerstack </a:t>
            </a:r>
            <a:r>
              <a:rPr lang="nl" sz="1100" dirty="0">
                <a:solidFill>
                  <a:schemeClr val="dk1"/>
                </a:solidFill>
              </a:rPr>
              <a:t>totdat het geluid is afgelopen. </a:t>
            </a:r>
            <a:r>
              <a:rPr lang="nl" sz="1100" dirty="0" smtClean="0">
                <a:solidFill>
                  <a:schemeClr val="dk1"/>
                </a:solidFill>
              </a:rPr>
              <a:t>Je </a:t>
            </a:r>
            <a:r>
              <a:rPr lang="nl" sz="1100" dirty="0">
                <a:solidFill>
                  <a:schemeClr val="dk1"/>
                </a:solidFill>
              </a:rPr>
              <a:t>kunt geluiden toevoegen, geluiden opnemen en geluiden bewerken.</a:t>
            </a:r>
            <a:endParaRPr sz="1100"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r>
              <a:rPr lang="nl" sz="1100" b="1" dirty="0">
                <a:solidFill>
                  <a:schemeClr val="dk1"/>
                </a:solidFill>
              </a:rPr>
              <a:t>Pieptoon voor seconden afspelen: </a:t>
            </a:r>
            <a:r>
              <a:rPr lang="nl" sz="1100" dirty="0">
                <a:solidFill>
                  <a:schemeClr val="dk1"/>
                </a:solidFill>
              </a:rPr>
              <a:t>Speelt een pieptoon af op de hub gedurende het opgegeven aantal seconden.</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r>
              <a:rPr lang="nl" sz="1100" b="1" dirty="0">
                <a:solidFill>
                  <a:schemeClr val="dk1"/>
                </a:solidFill>
              </a:rPr>
              <a:t>Start geluid: </a:t>
            </a:r>
            <a:r>
              <a:rPr lang="nl" sz="1100" dirty="0">
                <a:solidFill>
                  <a:schemeClr val="dk1"/>
                </a:solidFill>
              </a:rPr>
              <a:t>begin met het afspelen van een geselecteerd geluid op uw apparaat en speel onmiddellijk het volgende blok in de </a:t>
            </a:r>
            <a:r>
              <a:rPr lang="nl" sz="1100" dirty="0" smtClean="0">
                <a:solidFill>
                  <a:schemeClr val="dk1"/>
                </a:solidFill>
              </a:rPr>
              <a:t>programmeerstack </a:t>
            </a:r>
            <a:r>
              <a:rPr lang="nl" sz="1100" dirty="0">
                <a:solidFill>
                  <a:schemeClr val="dk1"/>
                </a:solidFill>
              </a:rPr>
              <a:t>af. </a:t>
            </a:r>
            <a:r>
              <a:rPr lang="nl" sz="1100" dirty="0" smtClean="0">
                <a:solidFill>
                  <a:schemeClr val="dk1"/>
                </a:solidFill>
              </a:rPr>
              <a:t>Je </a:t>
            </a:r>
            <a:r>
              <a:rPr lang="nl" sz="1100" dirty="0">
                <a:solidFill>
                  <a:schemeClr val="dk1"/>
                </a:solidFill>
              </a:rPr>
              <a:t>kunt geluiden toevoegen, geluiden opnemen en geluiden bewerken.</a:t>
            </a:r>
            <a:endParaRPr sz="1100"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r>
              <a:rPr lang="nl" sz="1100" b="1" dirty="0">
                <a:solidFill>
                  <a:schemeClr val="dk1"/>
                </a:solidFill>
              </a:rPr>
              <a:t>Begin met afspelen Beep: </a:t>
            </a:r>
            <a:r>
              <a:rPr lang="nl" sz="1100" dirty="0">
                <a:solidFill>
                  <a:schemeClr val="dk1"/>
                </a:solidFill>
              </a:rPr>
              <a:t>Speelt een pieptoon af op de Hub totdat iets in het programma dit stopt.</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r>
              <a:rPr lang="nl" sz="1100" b="1" dirty="0">
                <a:solidFill>
                  <a:schemeClr val="dk1"/>
                </a:solidFill>
              </a:rPr>
              <a:t>Stop alle geluiden: </a:t>
            </a:r>
            <a:r>
              <a:rPr lang="nl" sz="1100" dirty="0">
                <a:solidFill>
                  <a:schemeClr val="dk1"/>
                </a:solidFill>
              </a:rPr>
              <a:t>Stopt alle geluiden die momenteel worden afgespeeld.</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r>
              <a:rPr lang="nl" sz="1100" b="1" dirty="0">
                <a:solidFill>
                  <a:schemeClr val="dk1"/>
                </a:solidFill>
              </a:rPr>
              <a:t>Wijzig toonhoogte-effect door: </a:t>
            </a:r>
            <a:r>
              <a:rPr lang="nl" sz="1100" dirty="0">
                <a:solidFill>
                  <a:schemeClr val="dk1"/>
                </a:solidFill>
              </a:rPr>
              <a:t>Verandert de toonhoogte of het pan-links/rechts-effect van de geluiden die op het apparaat worden gespeeld</a:t>
            </a:r>
            <a:endParaRPr sz="1100" dirty="0">
              <a:solidFill>
                <a:schemeClr val="dk1"/>
              </a:solidFill>
            </a:endParaRPr>
          </a:p>
          <a:p>
            <a:pPr marL="0" lvl="0" indent="0" algn="l" rtl="0">
              <a:spcBef>
                <a:spcPts val="0"/>
              </a:spcBef>
              <a:spcAft>
                <a:spcPts val="0"/>
              </a:spcAft>
              <a:buNone/>
            </a:pPr>
            <a:r>
              <a:rPr lang="nl" sz="1100" dirty="0">
                <a:solidFill>
                  <a:schemeClr val="dk1"/>
                </a:solidFill>
              </a:rPr>
              <a:t>Pan-effect: welke luidspreker het geluid uitzendt. Linkerluidspreker (-100), Normaal (0) en Rechterluidspreker (100)</a:t>
            </a:r>
            <a:endParaRPr sz="1100"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Clr>
                <a:schemeClr val="dk1"/>
              </a:buClr>
              <a:buSzPts val="1100"/>
              <a:buFont typeface="Arial"/>
              <a:buNone/>
            </a:pPr>
            <a:r>
              <a:rPr lang="nl" sz="1100" b="1" dirty="0">
                <a:solidFill>
                  <a:schemeClr val="dk1"/>
                </a:solidFill>
              </a:rPr>
              <a:t>Set Pitch Effect By: </a:t>
            </a:r>
            <a:r>
              <a:rPr lang="nl" sz="1100" dirty="0">
                <a:solidFill>
                  <a:schemeClr val="dk1"/>
                </a:solidFill>
              </a:rPr>
              <a:t>Wijzigt de toonhoogte of het pan-links-rechts/links-effect van geluiden die op het apparaat worden gespeeld.</a:t>
            </a:r>
            <a:endParaRPr sz="1100" dirty="0">
              <a:solidFill>
                <a:schemeClr val="dk1"/>
              </a:solidFill>
            </a:endParaRPr>
          </a:p>
          <a:p>
            <a:pPr marL="0" lvl="0" indent="0" algn="l" rtl="0">
              <a:spcBef>
                <a:spcPts val="0"/>
              </a:spcBef>
              <a:spcAft>
                <a:spcPts val="0"/>
              </a:spcAft>
              <a:buNone/>
            </a:pPr>
            <a:endParaRPr sz="1100" b="1" dirty="0">
              <a:solidFill>
                <a:schemeClr val="dk1"/>
              </a:solidFill>
            </a:endParaRPr>
          </a:p>
        </p:txBody>
      </p:sp>
      <p:pic>
        <p:nvPicPr>
          <p:cNvPr id="171" name="Google Shape;171;p21"/>
          <p:cNvPicPr preferRelativeResize="0"/>
          <p:nvPr/>
        </p:nvPicPr>
        <p:blipFill>
          <a:blip r:embed="rId3">
            <a:alphaModFix/>
          </a:blip>
          <a:stretch>
            <a:fillRect/>
          </a:stretch>
        </p:blipFill>
        <p:spPr>
          <a:xfrm>
            <a:off x="152400" y="2761975"/>
            <a:ext cx="2316675" cy="588362"/>
          </a:xfrm>
          <a:prstGeom prst="rect">
            <a:avLst/>
          </a:prstGeom>
          <a:noFill/>
          <a:ln>
            <a:noFill/>
          </a:ln>
        </p:spPr>
      </p:pic>
      <p:pic>
        <p:nvPicPr>
          <p:cNvPr id="172" name="Google Shape;172;p21"/>
          <p:cNvPicPr preferRelativeResize="0"/>
          <p:nvPr/>
        </p:nvPicPr>
        <p:blipFill>
          <a:blip r:embed="rId4">
            <a:alphaModFix/>
          </a:blip>
          <a:stretch>
            <a:fillRect/>
          </a:stretch>
        </p:blipFill>
        <p:spPr>
          <a:xfrm>
            <a:off x="209550" y="3547000"/>
            <a:ext cx="2139486" cy="721175"/>
          </a:xfrm>
          <a:prstGeom prst="rect">
            <a:avLst/>
          </a:prstGeom>
          <a:noFill/>
          <a:ln>
            <a:noFill/>
          </a:ln>
        </p:spPr>
      </p:pic>
      <p:pic>
        <p:nvPicPr>
          <p:cNvPr id="173" name="Google Shape;173;p21"/>
          <p:cNvPicPr preferRelativeResize="0"/>
          <p:nvPr/>
        </p:nvPicPr>
        <p:blipFill>
          <a:blip r:embed="rId5">
            <a:alphaModFix/>
          </a:blip>
          <a:stretch>
            <a:fillRect/>
          </a:stretch>
        </p:blipFill>
        <p:spPr>
          <a:xfrm>
            <a:off x="152400" y="800950"/>
            <a:ext cx="2316675" cy="1621673"/>
          </a:xfrm>
          <a:prstGeom prst="rect">
            <a:avLst/>
          </a:prstGeom>
          <a:noFill/>
          <a:ln>
            <a:noFill/>
          </a:ln>
        </p:spPr>
      </p:pic>
      <p:pic>
        <p:nvPicPr>
          <p:cNvPr id="174" name="Google Shape;174;p21"/>
          <p:cNvPicPr preferRelativeResize="0"/>
          <p:nvPr/>
        </p:nvPicPr>
        <p:blipFill>
          <a:blip r:embed="rId6">
            <a:alphaModFix/>
          </a:blip>
          <a:stretch>
            <a:fillRect/>
          </a:stretch>
        </p:blipFill>
        <p:spPr>
          <a:xfrm>
            <a:off x="209550" y="4464850"/>
            <a:ext cx="2198421" cy="721175"/>
          </a:xfrm>
          <a:prstGeom prst="rect">
            <a:avLst/>
          </a:prstGeom>
          <a:noFill/>
          <a:ln>
            <a:noFill/>
          </a:ln>
        </p:spPr>
      </p:pic>
      <p:pic>
        <p:nvPicPr>
          <p:cNvPr id="175" name="Google Shape;175;p21"/>
          <p:cNvPicPr preferRelativeResize="0"/>
          <p:nvPr/>
        </p:nvPicPr>
        <p:blipFill>
          <a:blip r:embed="rId7">
            <a:alphaModFix/>
          </a:blip>
          <a:stretch>
            <a:fillRect/>
          </a:stretch>
        </p:blipFill>
        <p:spPr>
          <a:xfrm>
            <a:off x="274375" y="5382697"/>
            <a:ext cx="1271255" cy="721175"/>
          </a:xfrm>
          <a:prstGeom prst="rect">
            <a:avLst/>
          </a:prstGeom>
          <a:noFill/>
          <a:ln>
            <a:noFill/>
          </a:ln>
        </p:spPr>
      </p:pic>
      <p:pic>
        <p:nvPicPr>
          <p:cNvPr id="176" name="Google Shape;176;p21"/>
          <p:cNvPicPr preferRelativeResize="0"/>
          <p:nvPr/>
        </p:nvPicPr>
        <p:blipFill>
          <a:blip r:embed="rId8">
            <a:alphaModFix/>
          </a:blip>
          <a:stretch>
            <a:fillRect/>
          </a:stretch>
        </p:blipFill>
        <p:spPr>
          <a:xfrm>
            <a:off x="152400" y="7954400"/>
            <a:ext cx="2791475" cy="793650"/>
          </a:xfrm>
          <a:prstGeom prst="rect">
            <a:avLst/>
          </a:prstGeom>
          <a:noFill/>
          <a:ln>
            <a:noFill/>
          </a:ln>
        </p:spPr>
      </p:pic>
      <p:pic>
        <p:nvPicPr>
          <p:cNvPr id="177" name="Google Shape;177;p21"/>
          <p:cNvPicPr preferRelativeResize="0"/>
          <p:nvPr/>
        </p:nvPicPr>
        <p:blipFill>
          <a:blip r:embed="rId9">
            <a:alphaModFix/>
          </a:blip>
          <a:stretch>
            <a:fillRect/>
          </a:stretch>
        </p:blipFill>
        <p:spPr>
          <a:xfrm>
            <a:off x="237150" y="6551988"/>
            <a:ext cx="2428724" cy="1219200"/>
          </a:xfrm>
          <a:prstGeom prst="rect">
            <a:avLst/>
          </a:prstGeom>
          <a:noFill/>
          <a:ln>
            <a:noFill/>
          </a:ln>
        </p:spPr>
      </p:pic>
      <p:sp>
        <p:nvSpPr>
          <p:cNvPr id="178" name="Google Shape;178;p21"/>
          <p:cNvSpPr txBox="1"/>
          <p:nvPr/>
        </p:nvSpPr>
        <p:spPr>
          <a:xfrm>
            <a:off x="1805675" y="400550"/>
            <a:ext cx="4260600" cy="2430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1000">
                <a:solidFill>
                  <a:srgbClr val="FF0000"/>
                </a:solidFill>
              </a:rPr>
              <a:t>De meeste geluiden (behalve pieptonen) worden op uw apparaat afgespeeld en niet op de Hub.</a:t>
            </a:r>
            <a:endParaRPr sz="1000">
              <a:solidFill>
                <a:srgbClr val="FF0000"/>
              </a:solidFill>
            </a:endParaRPr>
          </a:p>
        </p:txBody>
      </p:sp>
      <p:grpSp>
        <p:nvGrpSpPr>
          <p:cNvPr id="179" name="Google Shape;179;p21"/>
          <p:cNvGrpSpPr/>
          <p:nvPr/>
        </p:nvGrpSpPr>
        <p:grpSpPr>
          <a:xfrm>
            <a:off x="76200" y="79787"/>
            <a:ext cx="1120500" cy="721113"/>
            <a:chOff x="76200" y="79787"/>
            <a:chExt cx="1120500" cy="721113"/>
          </a:xfrm>
        </p:grpSpPr>
        <p:pic>
          <p:nvPicPr>
            <p:cNvPr id="180" name="Google Shape;180;p21"/>
            <p:cNvPicPr preferRelativeResize="0"/>
            <p:nvPr/>
          </p:nvPicPr>
          <p:blipFill>
            <a:blip r:embed="rId10">
              <a:alphaModFix/>
            </a:blip>
            <a:stretch>
              <a:fillRect/>
            </a:stretch>
          </p:blipFill>
          <p:spPr>
            <a:xfrm>
              <a:off x="369700" y="79787"/>
              <a:ext cx="423467" cy="416152"/>
            </a:xfrm>
            <a:prstGeom prst="rect">
              <a:avLst/>
            </a:prstGeom>
            <a:noFill/>
            <a:ln>
              <a:noFill/>
            </a:ln>
          </p:spPr>
        </p:pic>
        <p:sp>
          <p:nvSpPr>
            <p:cNvPr id="181" name="Google Shape;181;p21"/>
            <p:cNvSpPr txBox="1"/>
            <p:nvPr/>
          </p:nvSpPr>
          <p:spPr>
            <a:xfrm>
              <a:off x="76200" y="465800"/>
              <a:ext cx="1120500" cy="3351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900"/>
                <a:t>primelessons.org</a:t>
              </a:r>
              <a:endParaRPr sz="900"/>
            </a:p>
          </p:txBody>
        </p: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3205</Words>
  <Application>Microsoft Office PowerPoint</Application>
  <PresentationFormat>On-screen Show (4:3)</PresentationFormat>
  <Paragraphs>449</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Jet .</cp:lastModifiedBy>
  <cp:revision>9</cp:revision>
  <dcterms:modified xsi:type="dcterms:W3CDTF">2023-10-01T12:50:24Z</dcterms:modified>
</cp:coreProperties>
</file>