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91" r:id="rId2"/>
    <p:sldId id="257" r:id="rId3"/>
    <p:sldId id="271" r:id="rId4"/>
    <p:sldId id="286" r:id="rId5"/>
    <p:sldId id="289" r:id="rId6"/>
    <p:sldId id="287" r:id="rId7"/>
    <p:sldId id="285" r:id="rId8"/>
    <p:sldId id="290" r:id="rId9"/>
    <p:sldId id="288" r:id="rId10"/>
    <p:sldId id="275" r:id="rId11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1"/>
    <p:restoredTop sz="94613"/>
  </p:normalViewPr>
  <p:slideViewPr>
    <p:cSldViewPr snapToGrid="0" snapToObjects="1">
      <p:cViewPr varScale="1">
        <p:scale>
          <a:sx n="144" d="100"/>
          <a:sy n="144" d="100"/>
        </p:scale>
        <p:origin x="80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ACC5EA9-F271-D04B-86B9-696BB16F995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940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18147-32A9-FC4A-B97C-1D7FD5DAF43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1C8239-1367-D244-852D-5860FAEDB67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69ABC4-056D-BF49-B051-2CA0748BE9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F777DF-E839-6246-853D-1D2AD26B2B6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BA4-9024-7344-8B83-EC29B58DB08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BA3C4-123E-6346-A496-D75ED2DB34B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2400A-BAB6-8241-B2FB-D7BB1F7864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BD06F-1BE0-5441-81A7-81E0D40AFAF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692AE-5891-3A41-A2F2-37AD9D2BE08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726470-A58D-2340-B8C0-518075458D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05DD56-825F-664B-833B-06C3F75BB5B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6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o.com/en-us/service/device-guide/mindstorms-robot-inventor/" TargetMode="External"/><Relationship Id="rId2" Type="http://schemas.openxmlformats.org/officeDocument/2006/relationships/hyperlink" Target="https://education.lego.com/en-us/downloads/spike-prime/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/>
          <a:lstStyle/>
          <a:p>
            <a:r>
              <a:rPr lang="nl-NL" dirty="0"/>
              <a:t>software en firmware installeren op SPIKE Prime en ROBOT INVENTOR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1700" dirty="0"/>
              <a:t>door </a:t>
            </a:r>
            <a:r>
              <a:rPr lang="nl-NL" sz="1700" dirty="0" err="1"/>
              <a:t>sanjay</a:t>
            </a:r>
            <a:r>
              <a:rPr lang="nl-NL" sz="1700" dirty="0"/>
              <a:t> en </a:t>
            </a:r>
            <a:r>
              <a:rPr lang="nl-NL" sz="1700" dirty="0" err="1"/>
              <a:t>Arvind</a:t>
            </a:r>
            <a:r>
              <a:rPr lang="nl-NL" sz="1700" dirty="0"/>
              <a:t> </a:t>
            </a:r>
            <a:r>
              <a:rPr lang="nl-NL" sz="1700" dirty="0" err="1"/>
              <a:t>Seshan</a:t>
            </a:r>
            <a:endParaRPr lang="nl-NL" sz="1700" dirty="0"/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174080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/>
          <a:lstStyle/>
          <a:p>
            <a:r>
              <a:rPr lang="nl-NL"/>
              <a:t>HOE DEZE LESSEN TE</a:t>
            </a:r>
            <a:br>
              <a:rPr lang="nl-NL"/>
            </a:br>
            <a:r>
              <a:rPr lang="nl-NL"/>
              <a:t>GEBRUIKEN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chemeClr val="tx1"/>
                </a:solidFill>
              </a:rPr>
              <a:t>door </a:t>
            </a:r>
            <a:r>
              <a:rPr lang="nl-NL" dirty="0" err="1">
                <a:solidFill>
                  <a:schemeClr val="tx1"/>
                </a:solidFill>
              </a:rPr>
              <a:t>sanjay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Arvind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Seshan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SPIKE Prime en Robot Inventor kunt updaten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ABDFF-CD5F-C148-B660-166C77A7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189664"/>
            <a:ext cx="36576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2904A-9E0B-4D40-936D-F1A13D89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2031"/>
            <a:ext cx="4004059" cy="30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2F2BDC34-EC11-AF89-D1C8-23676EC9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9" y="1201521"/>
            <a:ext cx="3188135" cy="2642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EERSTE GEBRUIK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r>
              <a:rPr lang="nl" dirty="0"/>
              <a:t>Sluit uw SPIKE Prime of Robot Inventor aan op uw computer met behulp van de USB-kabel voor OS-updates</a:t>
            </a:r>
          </a:p>
          <a:p>
            <a:r>
              <a:rPr lang="nl" dirty="0"/>
              <a:t>De software maakt automatisch verbinding met de steen als je USB gebruikt</a:t>
            </a:r>
          </a:p>
          <a:p>
            <a:r>
              <a:rPr lang="nl" dirty="0"/>
              <a:t>Opmerking:  Als u de iOS-, Android- of Chromebook-versie van de software gebruikt, moet u mogelijk de eerste keer verbinding maken met uw Hub via een computer om de firmware op de Hub bij te werken. Latere updates zijn eventueel mogelijk via Bluetooth. [Dit proces wordt mogelijk bijgewerkt.]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4952" y="13236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604BD-089B-664C-B1F1-8A854E78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9" y="3529517"/>
            <a:ext cx="3188135" cy="2679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7A4D6D-573A-FF4A-B779-BB9737F7956E}"/>
              </a:ext>
            </a:extLst>
          </p:cNvPr>
          <p:cNvSpPr/>
          <p:nvPr/>
        </p:nvSpPr>
        <p:spPr>
          <a:xfrm>
            <a:off x="3069421" y="3680729"/>
            <a:ext cx="325641" cy="312615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Installeer de nieuwste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/>
          <a:lstStyle/>
          <a:p>
            <a:r>
              <a:rPr lang="nl" dirty="0">
                <a:hlinkClick r:id="rId2"/>
              </a:rPr>
              <a:t>SPIKE Prime: https://education.lego.com/en-us/downloads/spike-prime/software</a:t>
            </a:r>
            <a:endParaRPr lang="en-US" dirty="0"/>
          </a:p>
          <a:p>
            <a:r>
              <a:rPr lang="nl" dirty="0">
                <a:hlinkClick r:id="rId3"/>
              </a:rPr>
              <a:t>Robotuitvinder: https://www.lego.com/en-us/service/device-guide/mindstorms-robot-inventor/</a:t>
            </a:r>
            <a:endParaRPr lang="en-US" dirty="0"/>
          </a:p>
          <a:p>
            <a:r>
              <a:rPr lang="nl" dirty="0"/>
              <a:t>U kunt vanuit de app controleren op SPIKE Prime-software-updates</a:t>
            </a:r>
          </a:p>
          <a:p>
            <a:pPr lvl="1"/>
            <a:r>
              <a:rPr lang="nl" dirty="0"/>
              <a:t>Klik op het Help-menu in een project en controleer op updates</a:t>
            </a:r>
          </a:p>
          <a:p>
            <a:r>
              <a:rPr lang="nl" dirty="0"/>
              <a:t>Er is geen gelijkwaardige keuze in Robot Inventor (u wordt gevraagd om eventuele updates of u kunt de app store bezoeken)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A50A695-5618-3641-BBAF-5ABA5BBC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09" y="3890452"/>
            <a:ext cx="2321432" cy="2036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38DC4D-CEAB-AF53-40C7-98E8EF82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23" y="3890452"/>
            <a:ext cx="4031972" cy="2031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150-4D4E-8E44-A531-82760A7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dirty="0"/>
              <a:t>CONTROLEREN WELKE SOFTWAREVERSIE U GEBRUIKT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0DC63-40F6-2743-9607-F647A2FE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B5A5B-C962-5B42-9322-F7A7D87E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B1-20EF-B249-925E-76D6E37411EA}"/>
              </a:ext>
            </a:extLst>
          </p:cNvPr>
          <p:cNvSpPr txBox="1"/>
          <p:nvPr/>
        </p:nvSpPr>
        <p:spPr>
          <a:xfrm>
            <a:off x="440900" y="5723600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SPIKE Prime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B8F4E-9639-E14D-904D-62C13C47429A}"/>
              </a:ext>
            </a:extLst>
          </p:cNvPr>
          <p:cNvSpPr txBox="1"/>
          <p:nvPr/>
        </p:nvSpPr>
        <p:spPr>
          <a:xfrm>
            <a:off x="5697289" y="5750352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Robotuitvinder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5BE9C2-2C9A-6241-86CD-0F63377D6BD8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62479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Klik in SPIKE op de SPIKE-knop en selecteer Info</a:t>
            </a:r>
          </a:p>
          <a:p>
            <a:r>
              <a:rPr lang="nl" dirty="0"/>
              <a:t>In Robot Inventor klik je op MINDSTORMS en selecteer je Over</a:t>
            </a:r>
          </a:p>
        </p:txBody>
      </p:sp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EF07D37-CB03-E173-B8E4-E1BF1F4C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1" y="2134104"/>
            <a:ext cx="2082800" cy="2552700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962D7C7-7452-705A-37DA-9E2A1B1E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47" y="3662094"/>
            <a:ext cx="2839863" cy="19991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BC46E5-4160-CC4D-A38B-59307170439D}"/>
              </a:ext>
            </a:extLst>
          </p:cNvPr>
          <p:cNvSpPr/>
          <p:nvPr/>
        </p:nvSpPr>
        <p:spPr>
          <a:xfrm>
            <a:off x="175260" y="2410897"/>
            <a:ext cx="2082800" cy="374254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51B86DC-E227-F1A0-7F13-1D77936A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2222116"/>
            <a:ext cx="2768600" cy="2527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C3BC63-F93E-3144-9F0E-5E07E216E6FE}"/>
              </a:ext>
            </a:extLst>
          </p:cNvPr>
          <p:cNvSpPr/>
          <p:nvPr/>
        </p:nvSpPr>
        <p:spPr>
          <a:xfrm>
            <a:off x="4960172" y="2563943"/>
            <a:ext cx="2767422" cy="312615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597DA95-A76D-494B-B7BE-4A0F6507B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65" y="3662095"/>
            <a:ext cx="2810778" cy="19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Het hub-besturingssysteem bijwerken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nl" dirty="0"/>
              <a:t>Als er een update voor SPIKE Prime of Robot Inventor beschikbaar is, krijgt u een pop-up waarin staat dat u dit moet doen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1172445" y="2958403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E3043-E765-C24D-98B0-2334F9BE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14" y="2905158"/>
            <a:ext cx="3662801" cy="2232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D97759-4C97-0446-9F4B-2122BB412188}"/>
              </a:ext>
            </a:extLst>
          </p:cNvPr>
          <p:cNvSpPr txBox="1"/>
          <p:nvPr/>
        </p:nvSpPr>
        <p:spPr>
          <a:xfrm>
            <a:off x="1172445" y="523204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SPIKE Prime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095DC-16CA-C549-94E1-D09FF5F1E603}"/>
              </a:ext>
            </a:extLst>
          </p:cNvPr>
          <p:cNvSpPr txBox="1"/>
          <p:nvPr/>
        </p:nvSpPr>
        <p:spPr>
          <a:xfrm>
            <a:off x="5272572" y="523204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Robotuitvinder</a:t>
            </a:r>
          </a:p>
        </p:txBody>
      </p:sp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INSTALLEER HET NIEUWSTE HUB-OS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r>
              <a:rPr lang="nl" dirty="0"/>
              <a:t>Wanneer een nieuw Hub-besturingssysteem beschikbaar is, verschijnt er een knop met het label Update naast het huidige Hub-besturingssysteem in het Hub Dashboard</a:t>
            </a:r>
          </a:p>
          <a:p>
            <a:r>
              <a:rPr lang="nl" dirty="0"/>
              <a:t>Mogelijk ziet u ook een pop-up aan de rechterkant van het scherm die aangeeft dat er een Hub OS-update beschikbaar is</a:t>
            </a:r>
          </a:p>
          <a:p>
            <a:r>
              <a:rPr lang="nl" dirty="0"/>
              <a:t>Koppel de hub nooit los terwijl de update bezig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150-4D4E-8E44-A531-82760A7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" dirty="0"/>
              <a:t>CONTROLEREN WELKE HUB OS-VERSIE U GEBRUIKT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0DC63-40F6-2743-9607-F647A2FE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B5A5B-C962-5B42-9322-F7A7D87E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D56FB-60C8-5E4B-B391-3FD7F599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Om te controleren welke versie van de firmware u gebruikt, kunt u vanuit een projectbestand op het kleine Hub-pictogram in SPIKE Prime of Robot Inventor klikken</a:t>
            </a:r>
          </a:p>
          <a:p>
            <a:r>
              <a:rPr lang="nl" dirty="0"/>
              <a:t>U komt nu op het Dashboard waar u linksboven de firmwareversie kunt zien.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D0B4E-264E-DD45-9F71-7BE1E652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00" y="2699422"/>
            <a:ext cx="4000445" cy="2823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E4797-830D-D745-A625-059268E7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" y="2691836"/>
            <a:ext cx="3638866" cy="28154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CF9DF9-AA66-8C48-95C1-AE9A70E9F915}"/>
              </a:ext>
            </a:extLst>
          </p:cNvPr>
          <p:cNvSpPr/>
          <p:nvPr/>
        </p:nvSpPr>
        <p:spPr>
          <a:xfrm>
            <a:off x="4873214" y="2691836"/>
            <a:ext cx="1141506" cy="325120"/>
          </a:xfrm>
          <a:prstGeom prst="rect">
            <a:avLst/>
          </a:prstGeom>
          <a:noFill/>
          <a:ln>
            <a:solidFill>
              <a:srgbClr val="0E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914BE-03AD-F743-AD40-9468B3FE84A7}"/>
              </a:ext>
            </a:extLst>
          </p:cNvPr>
          <p:cNvSpPr/>
          <p:nvPr/>
        </p:nvSpPr>
        <p:spPr>
          <a:xfrm>
            <a:off x="951640" y="2691836"/>
            <a:ext cx="1035406" cy="457764"/>
          </a:xfrm>
          <a:prstGeom prst="rect">
            <a:avLst/>
          </a:prstGeom>
          <a:noFill/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856FA-91C4-C041-B260-46B8385D426E}"/>
              </a:ext>
            </a:extLst>
          </p:cNvPr>
          <p:cNvSpPr txBox="1"/>
          <p:nvPr/>
        </p:nvSpPr>
        <p:spPr>
          <a:xfrm>
            <a:off x="1202925" y="553332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SPIKE Prime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FF9FE-E408-E544-A018-D37F975E7438}"/>
              </a:ext>
            </a:extLst>
          </p:cNvPr>
          <p:cNvSpPr txBox="1"/>
          <p:nvPr/>
        </p:nvSpPr>
        <p:spPr>
          <a:xfrm>
            <a:off x="5187501" y="553332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Robotuitvinder</a:t>
            </a:r>
          </a:p>
        </p:txBody>
      </p:sp>
    </p:spTree>
    <p:extLst>
      <p:ext uri="{BB962C8B-B14F-4D97-AF65-F5344CB8AC3E}">
        <p14:creationId xmlns:p14="http://schemas.microsoft.com/office/powerpoint/2010/main" val="15047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Hernoemen van DE 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4915353"/>
          </a:xfrm>
        </p:spPr>
        <p:txBody>
          <a:bodyPr>
            <a:normAutofit/>
          </a:bodyPr>
          <a:lstStyle/>
          <a:p>
            <a:r>
              <a:rPr lang="nl" dirty="0"/>
              <a:t>De eerste keer dat u uw Hub-besturingssysteem bijwerkt, wordt u gevraagd de naam van uw Hub te wijzigen</a:t>
            </a:r>
          </a:p>
          <a:p>
            <a:r>
              <a:rPr lang="nl" dirty="0"/>
              <a:t>Daarna kunt u de naam van uw Hub wijzigen door op het kleine Hub-pictogram in een project te klikken en naar het Hub Dashboard te gaan</a:t>
            </a:r>
          </a:p>
          <a:p>
            <a:r>
              <a:rPr lang="nl" dirty="0"/>
              <a:t>Klik in het SPIKE Prime- of Robot Inventor Dashboard rechtsboven op de drie stippen en hernoem uw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9" r="1057" b="1439"/>
          <a:stretch/>
        </p:blipFill>
        <p:spPr>
          <a:xfrm>
            <a:off x="371428" y="2920173"/>
            <a:ext cx="3814492" cy="299168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B1507-313C-464F-9B5A-D6CEE813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30" y="2920174"/>
            <a:ext cx="4273909" cy="301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DD740-98F7-074E-9858-5402B62CA19C}"/>
              </a:ext>
            </a:extLst>
          </p:cNvPr>
          <p:cNvSpPr txBox="1"/>
          <p:nvPr/>
        </p:nvSpPr>
        <p:spPr>
          <a:xfrm>
            <a:off x="994075" y="5911858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SPIKE Prime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C0A61-DE22-DD4B-B50C-A88B4C915677}"/>
              </a:ext>
            </a:extLst>
          </p:cNvPr>
          <p:cNvSpPr txBox="1"/>
          <p:nvPr/>
        </p:nvSpPr>
        <p:spPr>
          <a:xfrm>
            <a:off x="5450941" y="5936184"/>
            <a:ext cx="26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Robotuitvinder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498F7-14E7-0F4A-A67C-A7942337BD97}"/>
              </a:ext>
            </a:extLst>
          </p:cNvPr>
          <p:cNvSpPr/>
          <p:nvPr/>
        </p:nvSpPr>
        <p:spPr>
          <a:xfrm>
            <a:off x="7956971" y="3144467"/>
            <a:ext cx="770467" cy="878893"/>
          </a:xfrm>
          <a:prstGeom prst="rect">
            <a:avLst/>
          </a:prstGeom>
          <a:noFill/>
          <a:ln w="57150" cmpd="sng">
            <a:solidFill>
              <a:srgbClr val="0EAE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2673</TotalTime>
  <Words>608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software en firmware installeren op SPIKE Prime en ROBOT INVENTOR</vt:lpstr>
      <vt:lpstr>Lesdoelstellingen</vt:lpstr>
      <vt:lpstr>EERSTE GEBRUIK</vt:lpstr>
      <vt:lpstr>Installeer de nieuwste software</vt:lpstr>
      <vt:lpstr>CONTROLEREN WELKE SOFTWAREVERSIE U GEBRUIKT</vt:lpstr>
      <vt:lpstr>Het hub-besturingssysteem bijwerken</vt:lpstr>
      <vt:lpstr>INSTALLEER HET NIEUWSTE HUB-OS</vt:lpstr>
      <vt:lpstr>CONTROLEREN WELKE HUB OS-VERSIE U GEBRUIKT</vt:lpstr>
      <vt:lpstr>Hernoemen van DE HUB</vt:lpstr>
      <vt:lpstr>HOE DEZE LESSEN TE GEBRUIKEN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142</cp:revision>
  <dcterms:created xsi:type="dcterms:W3CDTF">2016-07-04T02:35:12Z</dcterms:created>
  <dcterms:modified xsi:type="dcterms:W3CDTF">2023-09-27T11:53:07Z</dcterms:modified>
</cp:coreProperties>
</file>