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77" r:id="rId4"/>
    <p:sldId id="278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6"/>
    <p:restoredTop sz="94613"/>
  </p:normalViewPr>
  <p:slideViewPr>
    <p:cSldViewPr snapToGrid="0" snapToObjects="1">
      <p:cViewPr>
        <p:scale>
          <a:sx n="96" d="100"/>
          <a:sy n="96" d="100"/>
        </p:scale>
        <p:origin x="1520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9B5C5E9-9AF0-F241-AF01-EF95063F33A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7104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3B9F0-3294-2D4E-ACEF-6CFD8210416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27DCA-B7AB-1B42-AA8F-4C6998C8E9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12C6A8-B678-9E4E-90EF-2D3775B021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6CA47D-AA67-AF46-8FEB-566A1C0DF8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7EFA1-A622-474A-A901-81B4702A2BE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AF7-623B-B74C-B05E-55C449E35CA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649581-A2A2-AA40-9328-3037C44C279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37005-2BA6-C645-9A51-F8134AE6870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3A2B1-9F6A-8944-B63D-EE2969475E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5139-D1B6-3347-8D15-ACB1E890E66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3CE44-623D-C648-9123-CAED88BC76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PRINTING SPIKE PRIME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print code for posters and engineering journals since there is no print feature inside the SPIKE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images from the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89"/>
            <a:ext cx="5577497" cy="4932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a Mac, you can easily capture screenshots of your code from inside the SPIKE software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Press  'Command', 'Shift' and '3' keys (all at the same time) to capture the entire screen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Press "Command + Shift + 4” (all at the same time) and drag your mouse around the area you want captured to select only certain areas.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On a PC, Snipping Tool will do the same thing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Press Windows logo key + Shift + 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The desktop will darken while you select an area for your screenshot.</a:t>
            </a:r>
          </a:p>
          <a:p>
            <a:pPr lvl="1"/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You can change the shape of your snip by choosing </a:t>
            </a:r>
            <a:r>
              <a:rPr lang="en-US" dirty="0">
                <a:solidFill>
                  <a:srgbClr val="1E1E1E"/>
                </a:solidFill>
                <a:latin typeface="Segoe UI" panose="020B0502040204020203" pitchFamily="34" charset="0"/>
              </a:rPr>
              <a:t>between </a:t>
            </a:r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Rectangular mode, Window mode, Full-screen mode, and Free-form mode.</a:t>
            </a:r>
          </a:p>
          <a:p>
            <a:r>
              <a:rPr lang="en-US" dirty="0">
                <a:solidFill>
                  <a:srgbClr val="1E1E1E"/>
                </a:solidFill>
                <a:latin typeface="Segoe UI" panose="020B0502040204020203" pitchFamily="34" charset="0"/>
              </a:rPr>
              <a:t>Cut-and-paste these image files into another document (e.g. Power Point, Google Slides) and annotate as you need to.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 descr="A screenshot of a screen shot&#10;&#10;Description automatically generated with low confidence">
            <a:extLst>
              <a:ext uri="{FF2B5EF4-FFF2-40B4-BE49-F238E27FC236}">
                <a16:creationId xmlns:a16="http://schemas.microsoft.com/office/drawing/2014/main" id="{32758144-3F9A-8931-5203-EE355BF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98" y="1254860"/>
            <a:ext cx="2124808" cy="25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IMAGES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Find the SPIKE program files (.</a:t>
            </a:r>
            <a:r>
              <a:rPr lang="en-US" dirty="0" err="1"/>
              <a:t>llsp</a:t>
            </a:r>
            <a:r>
              <a:rPr lang="en-US" dirty="0"/>
              <a:t> or .llsp3) on your computer’s hard drive.</a:t>
            </a:r>
          </a:p>
          <a:p>
            <a:r>
              <a:rPr lang="en-US" dirty="0"/>
              <a:t>Duplicate the file and change the extension from .</a:t>
            </a:r>
            <a:r>
              <a:rPr lang="en-US" dirty="0" err="1"/>
              <a:t>llsp</a:t>
            </a:r>
            <a:r>
              <a:rPr lang="en-US" dirty="0"/>
              <a:t> or .llsp3 to “.zip”</a:t>
            </a:r>
          </a:p>
          <a:p>
            <a:r>
              <a:rPr lang="en-US" dirty="0"/>
              <a:t>Open the new .zip file you made</a:t>
            </a:r>
          </a:p>
          <a:p>
            <a:r>
              <a:rPr lang="en-US" dirty="0"/>
              <a:t>Inside you will find an </a:t>
            </a:r>
            <a:r>
              <a:rPr lang="en-US" dirty="0" err="1"/>
              <a:t>icon.svg</a:t>
            </a:r>
            <a:r>
              <a:rPr lang="en-US" dirty="0"/>
              <a:t> file which will be a high resolution image of your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A picture containing text, design, screenshot, rectangle&#10;&#10;Description automatically generated">
            <a:extLst>
              <a:ext uri="{FF2B5EF4-FFF2-40B4-BE49-F238E27FC236}">
                <a16:creationId xmlns:a16="http://schemas.microsoft.com/office/drawing/2014/main" id="{6DC8D3B7-D2CC-16D9-7DE3-B2EA075A4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2" r="24748" b="19265"/>
          <a:stretch/>
        </p:blipFill>
        <p:spPr>
          <a:xfrm>
            <a:off x="5581542" y="3563816"/>
            <a:ext cx="1320800" cy="1944413"/>
          </a:xfrm>
          <a:prstGeom prst="rect">
            <a:avLst/>
          </a:prstGeom>
        </p:spPr>
      </p:pic>
      <p:pic>
        <p:nvPicPr>
          <p:cNvPr id="12" name="Picture 11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5A5A4EA2-DD07-094D-F400-7476B265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3" y="3685934"/>
            <a:ext cx="1257300" cy="1447800"/>
          </a:xfrm>
          <a:prstGeom prst="rect">
            <a:avLst/>
          </a:prstGeom>
        </p:spPr>
      </p:pic>
      <p:pic>
        <p:nvPicPr>
          <p:cNvPr id="14" name="Picture 13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8A767088-1245-C7CF-2E65-43CF7147D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12" y="3688928"/>
            <a:ext cx="1079500" cy="1435100"/>
          </a:xfrm>
          <a:prstGeom prst="rect">
            <a:avLst/>
          </a:prstGeom>
        </p:spPr>
      </p:pic>
      <p:pic>
        <p:nvPicPr>
          <p:cNvPr id="16" name="Picture 15" descr="A blue folder with white text&#10;&#10;Description automatically generated with low confidence">
            <a:extLst>
              <a:ext uri="{FF2B5EF4-FFF2-40B4-BE49-F238E27FC236}">
                <a16:creationId xmlns:a16="http://schemas.microsoft.com/office/drawing/2014/main" id="{27310C1B-0E0C-F1AF-5B1E-F230B9826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464" y="3685934"/>
            <a:ext cx="1320800" cy="14605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561201-9A16-8FBF-A71F-4531A223AC4A}"/>
              </a:ext>
            </a:extLst>
          </p:cNvPr>
          <p:cNvCxnSpPr/>
          <p:nvPr/>
        </p:nvCxnSpPr>
        <p:spPr>
          <a:xfrm>
            <a:off x="1673451" y="4293990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349AD-C358-E4C8-0AE9-F1967F1F8512}"/>
              </a:ext>
            </a:extLst>
          </p:cNvPr>
          <p:cNvCxnSpPr/>
          <p:nvPr/>
        </p:nvCxnSpPr>
        <p:spPr>
          <a:xfrm>
            <a:off x="3454955" y="4310401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0528D6-1A1D-A8D9-17D9-32E897BAF20F}"/>
              </a:ext>
            </a:extLst>
          </p:cNvPr>
          <p:cNvCxnSpPr/>
          <p:nvPr/>
        </p:nvCxnSpPr>
        <p:spPr>
          <a:xfrm>
            <a:off x="5406567" y="4293990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E995B-237E-B29D-3EDE-9A00C31ACAF4}"/>
              </a:ext>
            </a:extLst>
          </p:cNvPr>
          <p:cNvCxnSpPr/>
          <p:nvPr/>
        </p:nvCxnSpPr>
        <p:spPr>
          <a:xfrm>
            <a:off x="6931878" y="4292058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computer game&#10;&#10;Description automatically generated with low confidence">
            <a:extLst>
              <a:ext uri="{FF2B5EF4-FFF2-40B4-BE49-F238E27FC236}">
                <a16:creationId xmlns:a16="http://schemas.microsoft.com/office/drawing/2014/main" id="{B7690E89-434F-3425-DF62-D91C6C2B4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392" y="3646608"/>
            <a:ext cx="1266703" cy="14213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1919FD-25CC-B956-F1CA-EE76CDC9CFC1}"/>
              </a:ext>
            </a:extLst>
          </p:cNvPr>
          <p:cNvSpPr txBox="1"/>
          <p:nvPr/>
        </p:nvSpPr>
        <p:spPr>
          <a:xfrm>
            <a:off x="175260" y="5857461"/>
            <a:ext cx="646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SPIKE 2 uses .</a:t>
            </a:r>
            <a:r>
              <a:rPr lang="en-US" dirty="0" err="1"/>
              <a:t>llsp</a:t>
            </a:r>
            <a:r>
              <a:rPr lang="en-US" dirty="0"/>
              <a:t> and SPIKE 3 uses .llsp3</a:t>
            </a:r>
          </a:p>
        </p:txBody>
      </p:sp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Credit for obtaining the </a:t>
            </a:r>
            <a:r>
              <a:rPr lang="en-US" sz="1600" dirty="0" err="1"/>
              <a:t>svg</a:t>
            </a:r>
            <a:r>
              <a:rPr lang="en-US" sz="1600" dirty="0"/>
              <a:t> file goes to a post by Wee Choon </a:t>
            </a:r>
            <a:r>
              <a:rPr lang="en-US" sz="1600" dirty="0" err="1"/>
              <a:t>Kiat</a:t>
            </a:r>
            <a:r>
              <a:rPr lang="en-US" sz="1600" dirty="0"/>
              <a:t> </a:t>
            </a:r>
            <a:r>
              <a:rPr lang="en-US" sz="1600" dirty="0" err="1"/>
              <a:t>Cort</a:t>
            </a:r>
            <a:r>
              <a:rPr lang="en-US" sz="1600" dirty="0"/>
              <a:t> 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1041</TotalTime>
  <Words>397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Google Sans</vt:lpstr>
      <vt:lpstr>Helvetica Neue</vt:lpstr>
      <vt:lpstr>Segoe UI</vt:lpstr>
      <vt:lpstr>Wingdings 2</vt:lpstr>
      <vt:lpstr>Dividend</vt:lpstr>
      <vt:lpstr>PRINTING SPIKE PRIME code</vt:lpstr>
      <vt:lpstr>Lesson Objectives</vt:lpstr>
      <vt:lpstr>Capturing images from the Screen</vt:lpstr>
      <vt:lpstr>HIGH RESOLUTION IMAGES OF CODE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118</cp:revision>
  <dcterms:created xsi:type="dcterms:W3CDTF">2016-07-04T02:35:12Z</dcterms:created>
  <dcterms:modified xsi:type="dcterms:W3CDTF">2023-05-12T02:59:28Z</dcterms:modified>
</cp:coreProperties>
</file>