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608A1D4-F57C-9A49-ADDB-F7D71540F4E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66034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15CA5-0C44-4F40-99A3-A53D6238D4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4A5E-32E9-284A-8361-D4BE48C6D48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784C2E-BE7F-2148-BAE7-A7EC853CD32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AC0F5-4658-E446-BF53-4F4697A36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4F7DA-0DF7-A84F-99FF-83F71627BF7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36805-1FD7-0549-BD43-BB1EB77592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4371D-FA4A-8B4F-9484-AC3D1986547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58E7-8844-5F48-ADE7-CAE72259E8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36B46-578E-3D4B-998E-29073A3783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38086-E0E8-F84D-BE9C-BF6079416C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870C44-942F-C445-9179-07D08E1744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72" y="3124200"/>
            <a:ext cx="8528356" cy="752421"/>
          </a:xfrm>
        </p:spPr>
        <p:txBody>
          <a:bodyPr/>
          <a:lstStyle/>
          <a:p>
            <a:r>
              <a:rPr lang="ro-RO" dirty="0"/>
              <a:t>Block-ul </a:t>
            </a:r>
            <a:r>
              <a:rPr lang="en-US" dirty="0"/>
              <a:t>IF Then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o-RO" dirty="0"/>
              <a:t>Învățăm cum putem face robotul să decidă ce să facă între diferite decizii </a:t>
            </a:r>
            <a:endParaRPr lang="en-US" dirty="0"/>
          </a:p>
          <a:p>
            <a:r>
              <a:rPr lang="ro-RO" dirty="0"/>
              <a:t>Învățăm cum să utilizăm block-ul IF/THEN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C76F-8A45-4E0B-AFBF-E9084EBA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t="1012" r="48947" b="27244"/>
          <a:stretch/>
        </p:blipFill>
        <p:spPr>
          <a:xfrm>
            <a:off x="7008702" y="4661404"/>
            <a:ext cx="1913422" cy="14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Block-urile </a:t>
            </a:r>
            <a:r>
              <a:rPr lang="en-US" dirty="0"/>
              <a:t>If 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ro-RO" dirty="0"/>
              <a:t>Să întrebăm robotul și să-l programăm să facă lucruri diferite în funcție de răspuns</a:t>
            </a:r>
            <a:r>
              <a:rPr lang="en-US" dirty="0"/>
              <a:t>  </a:t>
            </a:r>
          </a:p>
          <a:p>
            <a:r>
              <a:rPr lang="ro-RO" dirty="0"/>
              <a:t>Robotul vede o linie</a:t>
            </a:r>
            <a:r>
              <a:rPr lang="en-US" dirty="0"/>
              <a:t>? </a:t>
            </a:r>
            <a:r>
              <a:rPr lang="ro-RO" dirty="0"/>
              <a:t>Sau</a:t>
            </a:r>
            <a:r>
              <a:rPr lang="en-US" dirty="0"/>
              <a:t> n</a:t>
            </a:r>
            <a:r>
              <a:rPr lang="ro-RO" dirty="0"/>
              <a:t>u</a:t>
            </a:r>
            <a:r>
              <a:rPr lang="en-US" dirty="0"/>
              <a:t>? </a:t>
            </a:r>
          </a:p>
          <a:p>
            <a:pPr lvl="1"/>
            <a:r>
              <a:rPr lang="ro-RO" dirty="0"/>
              <a:t>Robotul este aproape de un perete</a:t>
            </a:r>
            <a:r>
              <a:rPr lang="en-US" dirty="0"/>
              <a:t>? </a:t>
            </a:r>
            <a:r>
              <a:rPr lang="ro-RO" dirty="0"/>
              <a:t>Sau nu</a:t>
            </a:r>
            <a:r>
              <a:rPr lang="en-US" dirty="0"/>
              <a:t>?</a:t>
            </a:r>
          </a:p>
          <a:p>
            <a:r>
              <a:rPr lang="ro-RO" dirty="0"/>
              <a:t>Este o întrebare ca da/nu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provocarea</a:t>
            </a:r>
            <a:r>
              <a:rPr lang="en-US" dirty="0"/>
              <a:t>: </a:t>
            </a:r>
            <a:r>
              <a:rPr lang="ro-RO" dirty="0"/>
              <a:t>fericit sau nefericit?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>
            <a:normAutofit/>
          </a:bodyPr>
          <a:lstStyle/>
          <a:p>
            <a:r>
              <a:rPr lang="ro-RO" dirty="0"/>
              <a:t>Scrie un</a:t>
            </a:r>
            <a:r>
              <a:rPr lang="en-US" dirty="0"/>
              <a:t> program </a:t>
            </a:r>
            <a:r>
              <a:rPr lang="ro-RO" dirty="0"/>
              <a:t>care să schimbe </a:t>
            </a:r>
            <a:r>
              <a:rPr lang="en-US" dirty="0"/>
              <a:t>display</a:t>
            </a:r>
            <a:r>
              <a:rPr lang="ro-RO" dirty="0"/>
              <a:t>-ul pe baza răspunsului dacă senzorul de atingere este apăsat sau nu</a:t>
            </a:r>
            <a:r>
              <a:rPr lang="en-US" dirty="0"/>
              <a:t>  </a:t>
            </a:r>
          </a:p>
          <a:p>
            <a:r>
              <a:rPr lang="ro-RO" dirty="0"/>
              <a:t>Dacă este apăsat</a:t>
            </a:r>
            <a:r>
              <a:rPr lang="en-US" dirty="0"/>
              <a:t>, SPIKE Prime </a:t>
            </a:r>
            <a:r>
              <a:rPr lang="ro-RO" dirty="0"/>
              <a:t>este fericit</a:t>
            </a:r>
            <a:r>
              <a:rPr lang="en-US" dirty="0"/>
              <a:t>. Display</a:t>
            </a:r>
            <a:r>
              <a:rPr lang="ro-RO" dirty="0"/>
              <a:t>-ul afișează un zâmbet pe Matricea </a:t>
            </a:r>
            <a:r>
              <a:rPr lang="en-US" dirty="0"/>
              <a:t>LED.  </a:t>
            </a:r>
          </a:p>
          <a:p>
            <a:r>
              <a:rPr lang="ro-RO" dirty="0"/>
              <a:t>Dacă nu este apăsat</a:t>
            </a:r>
            <a:r>
              <a:rPr lang="en-US" dirty="0"/>
              <a:t>, SPIKE Prime </a:t>
            </a:r>
            <a:r>
              <a:rPr lang="ro-RO" dirty="0"/>
              <a:t>este nefericit</a:t>
            </a:r>
            <a:r>
              <a:rPr lang="en-US" dirty="0"/>
              <a:t>!  Display</a:t>
            </a:r>
            <a:r>
              <a:rPr lang="ro-RO" dirty="0"/>
              <a:t>-ul afișează o față tristă</a:t>
            </a:r>
            <a:r>
              <a:rPr lang="en-US" dirty="0"/>
              <a:t>.</a:t>
            </a:r>
          </a:p>
          <a:p>
            <a:r>
              <a:rPr lang="ro-RO" dirty="0"/>
              <a:t>Trebuie să folosești block-ul </a:t>
            </a:r>
            <a:r>
              <a:rPr lang="en-US" dirty="0"/>
              <a:t>Light Block, </a:t>
            </a:r>
            <a:r>
              <a:rPr lang="ro-RO" dirty="0"/>
              <a:t>block-ul R</a:t>
            </a:r>
            <a:r>
              <a:rPr lang="en-US" dirty="0" err="1"/>
              <a:t>epeat</a:t>
            </a:r>
            <a:r>
              <a:rPr lang="en-US" dirty="0"/>
              <a:t>, </a:t>
            </a:r>
            <a:r>
              <a:rPr lang="ro-RO" dirty="0"/>
              <a:t>și block-ul </a:t>
            </a:r>
            <a:r>
              <a:rPr lang="en-US" dirty="0"/>
              <a:t>If-Else</a:t>
            </a:r>
          </a:p>
          <a:p>
            <a:r>
              <a:rPr lang="ro-RO" dirty="0"/>
              <a:t>Este nevoie să  customizezi block-ul</a:t>
            </a:r>
            <a:r>
              <a:rPr lang="en-US" dirty="0"/>
              <a:t> Light Block </a:t>
            </a:r>
            <a:r>
              <a:rPr lang="ro-RO" dirty="0"/>
              <a:t>pentru a creea o față tristă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Extensi</a:t>
            </a:r>
            <a:r>
              <a:rPr lang="ro-RO" dirty="0"/>
              <a:t>ii</a:t>
            </a:r>
            <a:r>
              <a:rPr lang="en-US" dirty="0"/>
              <a:t>: </a:t>
            </a:r>
            <a:r>
              <a:rPr lang="en-US" dirty="0" err="1"/>
              <a:t>Combin</a:t>
            </a:r>
            <a:r>
              <a:rPr lang="ro-RO" dirty="0"/>
              <a:t>ă ceea ce știi și vezi dacă poți adăuga o față fericită atunci când senzorul de atingere este apăsat și afișează o față tristă când senzorul atingere este eliberat</a:t>
            </a:r>
            <a:r>
              <a:rPr lang="en-US" dirty="0"/>
              <a:t>. </a:t>
            </a:r>
            <a:r>
              <a:rPr lang="ro-RO" dirty="0"/>
              <a:t> Trebuie să adaugi sunete adaptate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154" y="3057540"/>
            <a:ext cx="4610099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600" dirty="0"/>
              <a:t>Când senzorul de atingere este apăsat tare, Matricea </a:t>
            </a:r>
            <a:r>
              <a:rPr lang="en-US" sz="1600" dirty="0"/>
              <a:t>LED </a:t>
            </a:r>
            <a:r>
              <a:rPr lang="ro-RO" sz="1600" dirty="0"/>
              <a:t>va arăta un zâmbet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543812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o-RO" sz="1600" dirty="0"/>
              <a:t>Când senzorul de atingere este eliberat, Matricea </a:t>
            </a:r>
            <a:r>
              <a:rPr lang="en-US" sz="1600" dirty="0"/>
              <a:t>LED </a:t>
            </a:r>
            <a:r>
              <a:rPr lang="ro-RO" sz="1600" dirty="0"/>
              <a:t>arată ofață tristă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o-RO" sz="1600" dirty="0"/>
              <a:t>Rulează codul la infinit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Să</a:t>
            </a:r>
            <a:r>
              <a:rPr lang="en-US" dirty="0"/>
              <a:t> </a:t>
            </a:r>
            <a:r>
              <a:rPr lang="en-US" dirty="0" err="1"/>
              <a:t>ducem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programarea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ro-RO" dirty="0"/>
              <a:t>Comanda IF/THEN poate fi un instrument foarte puternic pentru crearea de programe mai complexe</a:t>
            </a:r>
            <a:endParaRPr lang="en-US" dirty="0"/>
          </a:p>
          <a:p>
            <a:r>
              <a:rPr lang="ro-RO" dirty="0"/>
              <a:t>Gândește-te la situațiile în care tu vrei să utilizezi comanda în interiorul altei comenzi de același tip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1324</TotalTime>
  <Words>469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Block-ul IF Then</vt:lpstr>
      <vt:lpstr>Obiectivele lecției</vt:lpstr>
      <vt:lpstr>Block-urile If Then</vt:lpstr>
      <vt:lpstr>provocarea: fericit sau nefericit?</vt:lpstr>
      <vt:lpstr>Soluția provocării</vt:lpstr>
      <vt:lpstr>Să ducem mai departe programarea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150</cp:revision>
  <dcterms:created xsi:type="dcterms:W3CDTF">2016-07-04T02:35:12Z</dcterms:created>
  <dcterms:modified xsi:type="dcterms:W3CDTF">2023-08-19T16:48:43Z</dcterms:modified>
</cp:coreProperties>
</file>