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77" r:id="rId4"/>
    <p:sldId id="278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9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9B5C5E9-9AF0-F241-AF01-EF95063F33A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7104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3B9F0-3294-2D4E-ACEF-6CFD8210416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27DCA-B7AB-1B42-AA8F-4C6998C8E9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12C6A8-B678-9E4E-90EF-2D3775B021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6CA47D-AA67-AF46-8FEB-566A1C0DF8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7EFA1-A622-474A-A901-81B4702A2BE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AF7-623B-B74C-B05E-55C449E35CA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649581-A2A2-AA40-9328-3037C44C279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37005-2BA6-C645-9A51-F8134AE6870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3A2B1-9F6A-8944-B63D-EE2969475E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5139-D1B6-3347-8D15-ACB1E890E66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3CE44-623D-C648-9123-CAED88BC76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798338"/>
            <a:ext cx="8584534" cy="936198"/>
          </a:xfrm>
        </p:spPr>
        <p:txBody>
          <a:bodyPr/>
          <a:lstStyle/>
          <a:p>
            <a:r>
              <a:rPr lang="ro-RO" dirty="0"/>
              <a:t>Printarea codului din spike prime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 </a:t>
            </a:r>
            <a:r>
              <a:rPr lang="en-US" dirty="0"/>
              <a:t>SANJAY </a:t>
            </a:r>
            <a:r>
              <a:rPr lang="ro-RO" dirty="0"/>
              <a:t>și</a:t>
            </a:r>
            <a:r>
              <a:rPr lang="en-US" dirty="0"/>
              <a:t>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 cum să printezi codul pentru postere și jurnale inginerești, ținând cont de faptul că nu sunt opțiuni predefinite de printare în software-ul Spike.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Selectarea de imagini de pe ecran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89"/>
            <a:ext cx="5577497" cy="4932095"/>
          </a:xfrm>
        </p:spPr>
        <p:txBody>
          <a:bodyPr>
            <a:normAutofit lnSpcReduction="10000"/>
          </a:bodyPr>
          <a:lstStyle/>
          <a:p>
            <a:r>
              <a:rPr lang="ro-RO" dirty="0"/>
              <a:t>Pe Mac, poți face ușor captură de ecran pentru codul tău din cadrul software-ului Spike</a:t>
            </a:r>
            <a:endParaRPr lang="en-US" dirty="0"/>
          </a:p>
          <a:p>
            <a:pPr lvl="1"/>
            <a:r>
              <a:rPr lang="ro-RO" b="0" i="0" dirty="0">
                <a:solidFill>
                  <a:srgbClr val="202124"/>
                </a:solidFill>
                <a:effectLst/>
                <a:latin typeface="Google Sans"/>
              </a:rPr>
              <a:t>Apasă butoanele „Command”, „Shift” și „3” în același timp pentru a realiza captura întregului ecran.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ro-RO" b="0" i="0" dirty="0">
                <a:solidFill>
                  <a:srgbClr val="040C28"/>
                </a:solidFill>
                <a:effectLst/>
                <a:latin typeface="Google Sans"/>
              </a:rPr>
              <a:t>Apasă „Command”, „Shift” și „4” în același timp și mută mouse-ul în jurul zonei de interes.</a:t>
            </a:r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ro-RO" dirty="0">
                <a:solidFill>
                  <a:srgbClr val="040C28"/>
                </a:solidFill>
                <a:latin typeface="Google Sans"/>
              </a:rPr>
              <a:t>Pe PC, Snipping Tool realizează același lucru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lvl="1"/>
            <a:r>
              <a:rPr lang="ro-RO" b="0" i="0" dirty="0">
                <a:solidFill>
                  <a:srgbClr val="202124"/>
                </a:solidFill>
                <a:effectLst/>
                <a:latin typeface="Google Sans"/>
              </a:rPr>
              <a:t>Apasă butoanele „Windows”, „Shift” și „S”. Ecranul se va întuneca în timp ce poți selecta zona de interes pentru captura de ecran.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ro-RO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Poți modifica forma capturii prin selectarea dintre opțiunile „Rectangular”, „Window”, „Full-screen” sau „Free-form”.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  <a:p>
            <a:r>
              <a:rPr lang="ro-RO" dirty="0">
                <a:solidFill>
                  <a:srgbClr val="1E1E1E"/>
                </a:solidFill>
                <a:latin typeface="Segoe UI" panose="020B0502040204020203" pitchFamily="34" charset="0"/>
              </a:rPr>
              <a:t>Copiază aceste imagini în alt document (de ex. Power Point, Google Slides) și adaugă notițe dacă este nevoie.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 descr="A screenshot of a screen shot&#10;&#10;Description automatically generated with low confidence">
            <a:extLst>
              <a:ext uri="{FF2B5EF4-FFF2-40B4-BE49-F238E27FC236}">
                <a16:creationId xmlns:a16="http://schemas.microsoft.com/office/drawing/2014/main" id="{32758144-3F9A-8931-5203-EE355BF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98" y="1254860"/>
            <a:ext cx="2124808" cy="25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ue folder with white text&#10;&#10;Description automatically generated with low confidence">
            <a:extLst>
              <a:ext uri="{FF2B5EF4-FFF2-40B4-BE49-F238E27FC236}">
                <a16:creationId xmlns:a16="http://schemas.microsoft.com/office/drawing/2014/main" id="{85259DBF-FE4D-BA85-59D1-6CF4C9DA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61" y="2845491"/>
            <a:ext cx="2531753" cy="2664009"/>
          </a:xfrm>
          <a:prstGeom prst="rect">
            <a:avLst/>
          </a:prstGeom>
        </p:spPr>
      </p:pic>
      <p:pic>
        <p:nvPicPr>
          <p:cNvPr id="13" name="Picture 12" descr="A close-up of a zip&#10;&#10;Description automatically generated">
            <a:extLst>
              <a:ext uri="{FF2B5EF4-FFF2-40B4-BE49-F238E27FC236}">
                <a16:creationId xmlns:a16="http://schemas.microsoft.com/office/drawing/2014/main" id="{BFC7A4CE-0403-96DD-5792-DF36FD63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90" y="3196768"/>
            <a:ext cx="2361710" cy="2210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Imagini de rezoluție înaltă a codului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2616346"/>
          </a:xfrm>
        </p:spPr>
        <p:txBody>
          <a:bodyPr>
            <a:normAutofit/>
          </a:bodyPr>
          <a:lstStyle/>
          <a:p>
            <a:r>
              <a:rPr lang="ro-RO" dirty="0"/>
              <a:t>Caută programele Spike în dispozitivul tău (.llsp sau .llsp3).</a:t>
            </a:r>
            <a:endParaRPr lang="en-US" dirty="0"/>
          </a:p>
          <a:p>
            <a:r>
              <a:rPr lang="ro-RO" dirty="0"/>
              <a:t>Realizează o copie a fișierului și schimbă extensia din .llsp sau .llsp3 în .zip.</a:t>
            </a:r>
            <a:endParaRPr lang="en-US" dirty="0"/>
          </a:p>
          <a:p>
            <a:r>
              <a:rPr lang="ro-RO" dirty="0"/>
              <a:t>Deschide arhiva .zip .</a:t>
            </a:r>
            <a:endParaRPr lang="en-US" dirty="0"/>
          </a:p>
          <a:p>
            <a:r>
              <a:rPr lang="ro-RO" dirty="0"/>
              <a:t>În interiorul arhivei vei găsi un fișier denumit „icon.svg” care este o imagine cu rezoluție mare a codului tău.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561201-9A16-8FBF-A71F-4531A223AC4A}"/>
              </a:ext>
            </a:extLst>
          </p:cNvPr>
          <p:cNvCxnSpPr/>
          <p:nvPr/>
        </p:nvCxnSpPr>
        <p:spPr>
          <a:xfrm>
            <a:off x="2024684" y="4022504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349AD-C358-E4C8-0AE9-F1967F1F8512}"/>
              </a:ext>
            </a:extLst>
          </p:cNvPr>
          <p:cNvCxnSpPr/>
          <p:nvPr/>
        </p:nvCxnSpPr>
        <p:spPr>
          <a:xfrm>
            <a:off x="3929194" y="4022504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0528D6-1A1D-A8D9-17D9-32E897BAF20F}"/>
              </a:ext>
            </a:extLst>
          </p:cNvPr>
          <p:cNvCxnSpPr>
            <a:cxnSpLocks/>
          </p:cNvCxnSpPr>
          <p:nvPr/>
        </p:nvCxnSpPr>
        <p:spPr>
          <a:xfrm>
            <a:off x="6075331" y="4022504"/>
            <a:ext cx="45192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1919FD-25CC-B956-F1CA-EE76CDC9CFC1}"/>
              </a:ext>
            </a:extLst>
          </p:cNvPr>
          <p:cNvSpPr txBox="1"/>
          <p:nvPr/>
        </p:nvSpPr>
        <p:spPr>
          <a:xfrm>
            <a:off x="175260" y="5857461"/>
            <a:ext cx="646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ro-RO" dirty="0"/>
              <a:t>otă</a:t>
            </a:r>
            <a:r>
              <a:rPr lang="en-US" dirty="0"/>
              <a:t>: SPIKE 2 </a:t>
            </a:r>
            <a:r>
              <a:rPr lang="ro-RO" dirty="0"/>
              <a:t>folosește</a:t>
            </a:r>
            <a:r>
              <a:rPr lang="en-US" dirty="0"/>
              <a:t> .</a:t>
            </a:r>
            <a:r>
              <a:rPr lang="en-US" dirty="0" err="1"/>
              <a:t>llsp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SPIKE 3 </a:t>
            </a:r>
            <a:r>
              <a:rPr lang="ro-RO" dirty="0"/>
              <a:t>folosește</a:t>
            </a:r>
            <a:r>
              <a:rPr lang="en-US" dirty="0"/>
              <a:t> .llsp3</a:t>
            </a:r>
          </a:p>
        </p:txBody>
      </p:sp>
      <p:pic>
        <p:nvPicPr>
          <p:cNvPr id="9" name="Picture 8" descr="A close-up of a sticker&#10;&#10;Description automatically generated with medium confidence">
            <a:extLst>
              <a:ext uri="{FF2B5EF4-FFF2-40B4-BE49-F238E27FC236}">
                <a16:creationId xmlns:a16="http://schemas.microsoft.com/office/drawing/2014/main" id="{D0C4008D-7829-D421-B69F-642417250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90" y="3163767"/>
            <a:ext cx="1681537" cy="2210560"/>
          </a:xfrm>
          <a:prstGeom prst="rect">
            <a:avLst/>
          </a:prstGeom>
        </p:spPr>
      </p:pic>
      <p:pic>
        <p:nvPicPr>
          <p:cNvPr id="25" name="Picture 24" descr="A picture containing text, tool, design&#10;&#10;Description automatically generated">
            <a:extLst>
              <a:ext uri="{FF2B5EF4-FFF2-40B4-BE49-F238E27FC236}">
                <a16:creationId xmlns:a16="http://schemas.microsoft.com/office/drawing/2014/main" id="{667F5024-242E-EDF9-6692-F3E9E7D51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34" y="3322163"/>
            <a:ext cx="1398132" cy="20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925280"/>
          </a:xfrm>
        </p:spPr>
        <p:txBody>
          <a:bodyPr>
            <a:normAutofit lnSpcReduction="10000"/>
          </a:bodyPr>
          <a:lstStyle/>
          <a:p>
            <a:r>
              <a:rPr lang="ro-RO" sz="1600" dirty="0"/>
              <a:t>Această lecție a fost creată de Sanjay Seshan și Arvind Seshan pentru Prime Lessons.</a:t>
            </a:r>
            <a:endParaRPr lang="en-US" sz="1600" dirty="0"/>
          </a:p>
          <a:p>
            <a:r>
              <a:rPr lang="ro-RO" sz="1600" dirty="0"/>
              <a:t>Creditele pentru obținerea fișierului svg se datoreaza lui Wee Choon Kiat Cort pe FLL: Share &amp; Learn.</a:t>
            </a:r>
            <a:endParaRPr lang="en-US" sz="1600" dirty="0"/>
          </a:p>
          <a:p>
            <a:r>
              <a:rPr lang="en-US" sz="1600" dirty="0"/>
              <a:t>M</a:t>
            </a:r>
            <a:r>
              <a:rPr lang="ro-RO" sz="1600" dirty="0"/>
              <a:t>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1061</TotalTime>
  <Words>446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Google Sans</vt:lpstr>
      <vt:lpstr>Helvetica Neue</vt:lpstr>
      <vt:lpstr>Segoe UI</vt:lpstr>
      <vt:lpstr>Wingdings 2</vt:lpstr>
      <vt:lpstr>Dividend</vt:lpstr>
      <vt:lpstr>Printarea codului din spike prime</vt:lpstr>
      <vt:lpstr>Obiectivele lecției</vt:lpstr>
      <vt:lpstr>Selectarea de imagini de pe ecran</vt:lpstr>
      <vt:lpstr>Imagini de rezoluție înaltă a codului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122</cp:revision>
  <dcterms:created xsi:type="dcterms:W3CDTF">2016-07-04T02:35:12Z</dcterms:created>
  <dcterms:modified xsi:type="dcterms:W3CDTF">2023-08-19T16:00:37Z</dcterms:modified>
</cp:coreProperties>
</file>