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9B58BA0-139D-404E-9C45-81754443DC7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06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F0BCB-8A51-4B49-96A2-A056E25F88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C5D5-BB58-B543-8FE6-BFAA39ED8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E7093D-F5A5-6C41-B5EC-886DA3F372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DAB2-FD2F-F741-9B39-67EA71B8B5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3131D-28C3-9D49-ADFE-4D86FFA031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E9E27-85CF-C64F-8745-0E14B0DC9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E2038-7E4A-9F47-8C67-13ACEC1F59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F2303-5DAE-AD44-B841-BE430DE9F88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F0900-6363-4E47-9E5D-7DA0109673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EF4F0-0E64-D14F-8D71-BEE331022B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84501-4EB1-184D-AC69-0A868036018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TEHNICI DE FIABILITATE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fiabil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cu care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confrunta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discutăm despre fiabilitate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lucrați</a:t>
            </a:r>
            <a:r>
              <a:rPr lang="en-US" dirty="0"/>
              <a:t> la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Provocări</a:t>
            </a:r>
            <a:r>
              <a:rPr lang="ro-RO" dirty="0"/>
              <a:t> (Challenges)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experimentat</a:t>
            </a:r>
            <a:r>
              <a:rPr lang="en-US" dirty="0"/>
              <a:t> </a:t>
            </a:r>
            <a:r>
              <a:rPr lang="en-US" dirty="0" err="1"/>
              <a:t>frustrare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nu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mod </a:t>
            </a:r>
            <a:r>
              <a:rPr lang="en-US" dirty="0" err="1"/>
              <a:t>sau</a:t>
            </a:r>
            <a:r>
              <a:rPr lang="en-US" dirty="0"/>
              <a:t> nu se </a:t>
            </a:r>
            <a:r>
              <a:rPr lang="en-US" dirty="0" err="1"/>
              <a:t>mișca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așteptați</a:t>
            </a:r>
            <a:r>
              <a:rPr lang="en-US" dirty="0"/>
              <a:t>. 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frustrări</a:t>
            </a:r>
            <a:r>
              <a:rPr lang="en-US" dirty="0"/>
              <a:t> sunt </a:t>
            </a:r>
            <a:r>
              <a:rPr lang="en-US" dirty="0" err="1"/>
              <a:t>frecvente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competiții</a:t>
            </a:r>
            <a:r>
              <a:rPr lang="en-US" dirty="0"/>
              <a:t> precum FIRST LEGO League.</a:t>
            </a:r>
          </a:p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de </a:t>
            </a:r>
            <a:r>
              <a:rPr lang="en-US" dirty="0" err="1"/>
              <a:t>fiabilitate</a:t>
            </a:r>
            <a:r>
              <a:rPr lang="en-US" dirty="0"/>
              <a:t> cu care se </a:t>
            </a:r>
            <a:r>
              <a:rPr lang="en-US" dirty="0" err="1"/>
              <a:t>confruntă</a:t>
            </a:r>
            <a:r>
              <a:rPr lang="en-US" dirty="0"/>
              <a:t> </a:t>
            </a:r>
            <a:r>
              <a:rPr lang="en-US" dirty="0" err="1"/>
              <a:t>echipele</a:t>
            </a:r>
            <a:r>
              <a:rPr lang="en-US" dirty="0"/>
              <a:t> FIRST LEGO League.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sunt </a:t>
            </a:r>
            <a:r>
              <a:rPr lang="en-US" dirty="0" err="1"/>
              <a:t>aplicabile</a:t>
            </a:r>
            <a:r>
              <a:rPr lang="en-US" dirty="0"/>
              <a:t> </a:t>
            </a:r>
            <a:r>
              <a:rPr lang="en-US" dirty="0" err="1"/>
              <a:t>situațiilor</a:t>
            </a:r>
            <a:r>
              <a:rPr lang="en-US" dirty="0"/>
              <a:t> </a:t>
            </a:r>
            <a:r>
              <a:rPr lang="en-US" dirty="0" err="1"/>
              <a:t>necompetiționale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terminologia</a:t>
            </a:r>
            <a:r>
              <a:rPr lang="en-US" dirty="0"/>
              <a:t> din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accentul</a:t>
            </a:r>
            <a:r>
              <a:rPr lang="en-US" dirty="0"/>
              <a:t> principal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roboții</a:t>
            </a:r>
            <a:r>
              <a:rPr lang="en-US" dirty="0"/>
              <a:t> de </a:t>
            </a:r>
            <a:r>
              <a:rPr lang="en-US" dirty="0" err="1"/>
              <a:t>competiție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Vizitați </a:t>
            </a:r>
            <a:r>
              <a:rPr lang="en-US" dirty="0" err="1">
                <a:solidFill>
                  <a:schemeClr val="tx1"/>
                </a:solidFill>
              </a:rPr>
              <a:t>FLLTutorials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o-RO" dirty="0">
                <a:solidFill>
                  <a:schemeClr val="tx1"/>
                </a:solidFill>
              </a:rPr>
              <a:t>Pentru o serie de lecții pentru mai multă fiabilitate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 în </a:t>
            </a:r>
            <a:r>
              <a:rPr lang="en-US" dirty="0">
                <a:solidFill>
                  <a:schemeClr val="tx1"/>
                </a:solidFill>
              </a:rPr>
              <a:t>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SURSELE PROBLEMELOR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874559"/>
              </p:ext>
            </p:extLst>
          </p:nvPr>
        </p:nvGraphicFramePr>
        <p:xfrm>
          <a:off x="175260" y="1344706"/>
          <a:ext cx="8746864" cy="35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ul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Alinierea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pornire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variază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de la 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lansare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la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Fiecare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lansare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diferită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misiunile</a:t>
                      </a:r>
                      <a:r>
                        <a:rPr lang="en-US" dirty="0"/>
                        <a:t> nu </a:t>
                      </a:r>
                      <a:r>
                        <a:rPr lang="en-US" dirty="0" err="1"/>
                        <a:t>funcționează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Roboții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nu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deplasează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mult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timp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linie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dreaptă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nici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nu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întorc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exact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aceeași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măsură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Este </a:t>
                      </a:r>
                      <a:r>
                        <a:rPr lang="en-US" dirty="0" err="1"/>
                        <a:t>greu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prezis</a:t>
                      </a:r>
                      <a:r>
                        <a:rPr lang="en-US" dirty="0"/>
                        <a:t> cu </a:t>
                      </a:r>
                      <a:r>
                        <a:rPr lang="en-US" dirty="0" err="1"/>
                        <a:t>exactitate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locația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robotului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Erorile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acumulează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pe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măsură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robotul merge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Este </a:t>
                      </a:r>
                      <a:r>
                        <a:rPr lang="en-US" dirty="0" err="1"/>
                        <a:t>dificil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prezis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locația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exactă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robotului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Nivelu</a:t>
                      </a:r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bateriei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afectează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performanța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motorului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Modificările</a:t>
                      </a:r>
                      <a:r>
                        <a:rPr lang="en-US" dirty="0"/>
                        <a:t> care </a:t>
                      </a:r>
                      <a:r>
                        <a:rPr lang="en-US" dirty="0" err="1"/>
                        <a:t>funcționează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astăzi</a:t>
                      </a:r>
                      <a:r>
                        <a:rPr lang="en-US" dirty="0"/>
                        <a:t> nu </a:t>
                      </a:r>
                      <a:r>
                        <a:rPr lang="ro-RO" dirty="0"/>
                        <a:t>mai sunt bune </a:t>
                      </a:r>
                      <a:r>
                        <a:rPr lang="en-US" dirty="0" err="1"/>
                        <a:t>mâine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" y="292975"/>
            <a:ext cx="8957599" cy="752706"/>
          </a:xfrm>
        </p:spPr>
        <p:txBody>
          <a:bodyPr>
            <a:normAutofit/>
          </a:bodyPr>
          <a:lstStyle/>
          <a:p>
            <a:r>
              <a:rPr lang="it-IT" dirty="0"/>
              <a:t>Punctele de pornire la lansare sunt cr</a:t>
            </a:r>
            <a:r>
              <a:rPr lang="ro-RO" dirty="0"/>
              <a:t>UCIAL</a:t>
            </a:r>
            <a:r>
              <a:rPr lang="it-IT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FIRST LEGO League, </a:t>
            </a:r>
            <a:r>
              <a:rPr lang="en-US" dirty="0" err="1"/>
              <a:t>echipele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înceapă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zona de </a:t>
            </a:r>
            <a:r>
              <a:rPr lang="en-US" dirty="0" err="1"/>
              <a:t>lansare</a:t>
            </a:r>
            <a:endParaRPr lang="en-US" dirty="0"/>
          </a:p>
          <a:p>
            <a:pPr lvl="1"/>
            <a:r>
              <a:rPr lang="en-US" b="1" dirty="0" err="1"/>
              <a:t>Jiguri</a:t>
            </a:r>
            <a:r>
              <a:rPr lang="en-US" b="1" dirty="0"/>
              <a:t>: </a:t>
            </a:r>
            <a:r>
              <a:rPr lang="en-US" dirty="0"/>
              <a:t>o </a:t>
            </a:r>
            <a:r>
              <a:rPr lang="en-US" dirty="0" err="1"/>
              <a:t>riglă</a:t>
            </a:r>
            <a:r>
              <a:rPr lang="en-US" dirty="0"/>
              <a:t>/un </a:t>
            </a:r>
            <a:r>
              <a:rPr lang="en-US" dirty="0" err="1"/>
              <a:t>perete</a:t>
            </a:r>
            <a:r>
              <a:rPr lang="en-US" dirty="0"/>
              <a:t> LEGO pe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alinia</a:t>
            </a:r>
            <a:r>
              <a:rPr lang="en-US" dirty="0"/>
              <a:t> la </a:t>
            </a:r>
            <a:r>
              <a:rPr lang="en-US" dirty="0" err="1"/>
              <a:t>bază</a:t>
            </a:r>
            <a:r>
              <a:rPr lang="en-US" dirty="0"/>
              <a:t> (</a:t>
            </a:r>
            <a:r>
              <a:rPr lang="en-US" dirty="0" err="1"/>
              <a:t>triunghiul</a:t>
            </a:r>
            <a:r>
              <a:rPr lang="en-US" dirty="0"/>
              <a:t> </a:t>
            </a:r>
            <a:r>
              <a:rPr lang="en-US" dirty="0" err="1"/>
              <a:t>roșu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de jig).</a:t>
            </a:r>
            <a:endParaRPr lang="ro-RO" dirty="0"/>
          </a:p>
          <a:p>
            <a:pPr lvl="1"/>
            <a:r>
              <a:rPr lang="en-US" b="1" dirty="0" err="1"/>
              <a:t>Același</a:t>
            </a:r>
            <a:r>
              <a:rPr lang="en-US" b="1" dirty="0"/>
              <a:t> start de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dată</a:t>
            </a:r>
            <a:r>
              <a:rPr lang="en-US" b="1" dirty="0"/>
              <a:t>: </a:t>
            </a:r>
            <a:r>
              <a:rPr lang="ro-RO" b="1" dirty="0"/>
              <a:t> </a:t>
            </a:r>
            <a:r>
              <a:rPr lang="en-US" dirty="0" err="1"/>
              <a:t>alege</a:t>
            </a:r>
            <a:r>
              <a:rPr lang="en-US" dirty="0"/>
              <a:t> un loc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pornește</a:t>
            </a:r>
            <a:r>
              <a:rPr lang="en-US" dirty="0"/>
              <a:t> de </a:t>
            </a:r>
            <a:r>
              <a:rPr lang="en-US" dirty="0" err="1"/>
              <a:t>acolo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misiune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un start </a:t>
            </a:r>
            <a:r>
              <a:rPr lang="en-US" dirty="0" err="1"/>
              <a:t>ușor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Linii</a:t>
            </a:r>
            <a:r>
              <a:rPr lang="en-US" b="1" dirty="0"/>
              <a:t> de </a:t>
            </a:r>
            <a:r>
              <a:rPr lang="en-US" b="1" dirty="0" err="1"/>
              <a:t>grilă</a:t>
            </a:r>
            <a:r>
              <a:rPr lang="en-US" b="1" dirty="0"/>
              <a:t>/</a:t>
            </a:r>
            <a:r>
              <a:rPr lang="en-US" b="1" dirty="0" err="1"/>
              <a:t>direcționale</a:t>
            </a:r>
            <a:r>
              <a:rPr lang="en-US" b="1" dirty="0"/>
              <a:t>:</a:t>
            </a:r>
            <a:r>
              <a:rPr lang="ro-RO" b="1" dirty="0"/>
              <a:t> </a:t>
            </a:r>
            <a:r>
              <a:rPr lang="en-US" b="1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liniile</a:t>
            </a:r>
            <a:r>
              <a:rPr lang="en-US" dirty="0"/>
              <a:t> de </a:t>
            </a:r>
            <a:r>
              <a:rPr lang="en-US" dirty="0" err="1"/>
              <a:t>grilă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alege</a:t>
            </a:r>
            <a:r>
              <a:rPr lang="en-US" dirty="0"/>
              <a:t> un loc de start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cursă</a:t>
            </a:r>
            <a:endParaRPr lang="ro-RO" dirty="0"/>
          </a:p>
          <a:p>
            <a:pPr lvl="1"/>
            <a:r>
              <a:rPr lang="en-US" b="1" dirty="0" err="1"/>
              <a:t>Cuvinte</a:t>
            </a:r>
            <a:r>
              <a:rPr lang="en-US" b="1" dirty="0"/>
              <a:t>: </a:t>
            </a:r>
            <a:r>
              <a:rPr lang="ro-RO" b="1" dirty="0"/>
              <a:t> </a:t>
            </a:r>
            <a:r>
              <a:rPr lang="en-US" dirty="0" err="1"/>
              <a:t>Lansarea</a:t>
            </a:r>
            <a:r>
              <a:rPr lang="en-US" dirty="0"/>
              <a:t> are un logo FIRST LEGO League.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din logo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marginea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alinieze</a:t>
            </a:r>
            <a:endParaRPr lang="en-US" dirty="0"/>
          </a:p>
          <a:p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bine...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găsiți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alinia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slide-ul </a:t>
            </a:r>
            <a:r>
              <a:rPr lang="en-US" dirty="0"/>
              <a:t>6).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581556" y="1892691"/>
            <a:ext cx="1733753" cy="1723897"/>
            <a:chOff x="6830528" y="1875179"/>
            <a:chExt cx="1733753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604578" y="2911460"/>
              <a:ext cx="913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dirty="0"/>
                <a:t>Folosiți </a:t>
              </a:r>
            </a:p>
            <a:p>
              <a:pPr algn="ctr"/>
              <a:r>
                <a:rPr lang="ro-RO" sz="1200" dirty="0"/>
                <a:t>un jig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Utilizați liniile de grilă sau marginea logo-ului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Erorile</a:t>
            </a:r>
            <a:r>
              <a:rPr lang="en-US" dirty="0"/>
              <a:t> se </a:t>
            </a:r>
            <a:r>
              <a:rPr lang="en-US" dirty="0" err="1"/>
              <a:t>acumulează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ajungi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a </a:t>
            </a:r>
            <a:r>
              <a:rPr lang="en-US" dirty="0" err="1"/>
              <a:t>mesei</a:t>
            </a:r>
            <a:r>
              <a:rPr lang="en-US" dirty="0"/>
              <a:t>,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Soluție</a:t>
            </a:r>
            <a:r>
              <a:rPr lang="en-US" dirty="0"/>
              <a:t>: </a:t>
            </a:r>
            <a:r>
              <a:rPr lang="en-US" dirty="0" err="1"/>
              <a:t>Repetați</a:t>
            </a:r>
            <a:r>
              <a:rPr lang="en-US" dirty="0"/>
              <a:t> </a:t>
            </a:r>
            <a:r>
              <a:rPr lang="en-US" dirty="0" err="1"/>
              <a:t>tehnicile</a:t>
            </a:r>
            <a:r>
              <a:rPr lang="en-US" dirty="0"/>
              <a:t> de </a:t>
            </a:r>
            <a:r>
              <a:rPr lang="en-US" dirty="0" err="1"/>
              <a:t>aliniere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fiabilitate</a:t>
            </a:r>
            <a:r>
              <a:rPr lang="en-US" dirty="0"/>
              <a:t> (a se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ro-RO" dirty="0"/>
              <a:t>slide-u</a:t>
            </a:r>
            <a:r>
              <a:rPr lang="en-US" dirty="0"/>
              <a:t>l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Modelul</a:t>
            </a:r>
            <a:r>
              <a:rPr lang="en-US" sz="1600" dirty="0"/>
              <a:t> de </a:t>
            </a:r>
            <a:r>
              <a:rPr lang="en-US" sz="1600" dirty="0" err="1"/>
              <a:t>misiune</a:t>
            </a:r>
            <a:r>
              <a:rPr lang="en-US" sz="1600" dirty="0"/>
              <a:t>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Modelul</a:t>
            </a:r>
            <a:r>
              <a:rPr lang="en-US" sz="1600" dirty="0"/>
              <a:t> de </a:t>
            </a:r>
            <a:r>
              <a:rPr lang="en-US" sz="1600" dirty="0" err="1"/>
              <a:t>misiune</a:t>
            </a:r>
            <a:r>
              <a:rPr lang="en-US" sz="1600" dirty="0"/>
              <a:t> </a:t>
            </a:r>
            <a:r>
              <a:rPr lang="ro-RO" sz="1600" dirty="0"/>
              <a:t>2</a:t>
            </a:r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Unde vă aflați pe </a:t>
            </a:r>
            <a:r>
              <a:rPr lang="ro-RO" dirty="0"/>
              <a:t>masa </a:t>
            </a:r>
            <a:r>
              <a:rPr lang="pt-BR" dirty="0"/>
              <a:t>de co</a:t>
            </a:r>
            <a:r>
              <a:rPr lang="ro-RO" dirty="0"/>
              <a:t>mpetiție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aliniere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obișnuit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Alinierea</a:t>
            </a:r>
            <a:r>
              <a:rPr lang="en-US" b="1" dirty="0"/>
              <a:t> pe </a:t>
            </a:r>
            <a:r>
              <a:rPr lang="en-US" b="1" dirty="0" err="1"/>
              <a:t>pereți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deliberat</a:t>
            </a:r>
            <a:r>
              <a:rPr lang="en-US" dirty="0"/>
              <a:t> </a:t>
            </a:r>
            <a:r>
              <a:rPr lang="ro-RO" dirty="0"/>
              <a:t>împingeți </a:t>
            </a:r>
            <a:r>
              <a:rPr lang="en-US" dirty="0" err="1"/>
              <a:t>înapoi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perete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îndrepta</a:t>
            </a:r>
            <a:r>
              <a:rPr lang="ro-RO" dirty="0"/>
              <a:t>.</a:t>
            </a:r>
          </a:p>
          <a:p>
            <a:pPr lvl="1"/>
            <a:r>
              <a:rPr lang="en-US" b="1" dirty="0" err="1"/>
              <a:t>Pătrat</a:t>
            </a:r>
            <a:r>
              <a:rPr lang="en-US" b="1" dirty="0"/>
              <a:t>/</a:t>
            </a:r>
            <a:r>
              <a:rPr lang="en-US" b="1" dirty="0" err="1"/>
              <a:t>Aliniat</a:t>
            </a:r>
            <a:r>
              <a:rPr lang="en-US" b="1" dirty="0"/>
              <a:t> pe </a:t>
            </a:r>
            <a:r>
              <a:rPr lang="en-US" b="1" dirty="0" err="1"/>
              <a:t>linii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ro-RO" b="1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deplasați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îndrepta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vedeți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Deplasează-te</a:t>
            </a:r>
            <a:r>
              <a:rPr lang="en-US" b="1" dirty="0"/>
              <a:t> </a:t>
            </a:r>
            <a:r>
              <a:rPr lang="en-US" b="1" dirty="0" err="1"/>
              <a:t>până</a:t>
            </a:r>
            <a:r>
              <a:rPr lang="en-US" b="1" dirty="0"/>
              <a:t> la o </a:t>
            </a:r>
            <a:r>
              <a:rPr lang="en-US" b="1" dirty="0" err="1"/>
              <a:t>linie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călătorește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găsești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afli</a:t>
            </a:r>
            <a:r>
              <a:rPr lang="en-US" dirty="0"/>
              <a:t> pe </a:t>
            </a:r>
            <a:r>
              <a:rPr lang="en-US" dirty="0" err="1"/>
              <a:t>covor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Alinierea</a:t>
            </a:r>
            <a:r>
              <a:rPr lang="en-US" b="1" dirty="0"/>
              <a:t> pe un model de </a:t>
            </a:r>
            <a:r>
              <a:rPr lang="en-US" b="1" dirty="0" err="1"/>
              <a:t>misiune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Modelele</a:t>
            </a:r>
            <a:r>
              <a:rPr lang="en-US" dirty="0"/>
              <a:t> de </a:t>
            </a:r>
            <a:r>
              <a:rPr lang="en-US" dirty="0" err="1"/>
              <a:t>misiune</a:t>
            </a:r>
            <a:r>
              <a:rPr lang="en-US" dirty="0"/>
              <a:t> care sunt </a:t>
            </a:r>
            <a:r>
              <a:rPr lang="en-US" dirty="0" err="1"/>
              <a:t>blocate</a:t>
            </a:r>
            <a:r>
              <a:rPr lang="en-US" dirty="0"/>
              <a:t> cu dual-lock pot fi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alinia</a:t>
            </a:r>
            <a:r>
              <a:rPr lang="ro-RO" dirty="0"/>
              <a:t> cu ele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224971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Model</a:t>
            </a:r>
            <a:r>
              <a:rPr lang="ro-RO" sz="1800" dirty="0"/>
              <a:t> </a:t>
            </a:r>
            <a:r>
              <a:rPr lang="en-US" sz="1800" dirty="0"/>
              <a:t>de </a:t>
            </a:r>
            <a:r>
              <a:rPr lang="en-US" sz="1800" dirty="0" err="1"/>
              <a:t>misiune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Înapoi</a:t>
            </a:r>
            <a:r>
              <a:rPr lang="ro-RO" sz="1200" dirty="0"/>
              <a:t>erea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pereți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Pătrat</a:t>
            </a:r>
            <a:r>
              <a:rPr lang="en-US" sz="1200" dirty="0"/>
              <a:t> pe o </a:t>
            </a:r>
            <a:r>
              <a:rPr lang="en-US" sz="1200" dirty="0" err="1"/>
              <a:t>linie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Alinierea</a:t>
            </a:r>
            <a:r>
              <a:rPr lang="en-US" sz="1200" dirty="0"/>
              <a:t> pe un model de </a:t>
            </a:r>
            <a:r>
              <a:rPr lang="en-US" sz="1200" dirty="0" err="1"/>
              <a:t>misiune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ALȚI FACTORI DE FIABILITATE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Viața bateriei</a:t>
            </a:r>
            <a:endParaRPr lang="en-US" dirty="0"/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ro-RO" dirty="0"/>
              <a:t> nivelul bateriei este scăzut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încărcat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Motoarele</a:t>
            </a:r>
            <a:r>
              <a:rPr lang="en-US" dirty="0"/>
              <a:t> se </a:t>
            </a:r>
            <a:r>
              <a:rPr lang="en-US" dirty="0" err="1"/>
              <a:t>comportă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baterii</a:t>
            </a:r>
            <a:r>
              <a:rPr lang="en-US" dirty="0"/>
              <a:t> </a:t>
            </a:r>
            <a:r>
              <a:rPr lang="en-US" dirty="0" err="1"/>
              <a:t>descărcate</a:t>
            </a:r>
            <a:endParaRPr lang="ro-RO" dirty="0"/>
          </a:p>
          <a:p>
            <a:pPr lvl="2"/>
            <a:r>
              <a:rPr lang="ro-RO" dirty="0"/>
              <a:t>U</a:t>
            </a:r>
            <a:r>
              <a:rPr lang="pt-BR" dirty="0"/>
              <a:t>tilizarea senzorilor te face să nu mai depinzi atât de mult de baterie.</a:t>
            </a:r>
            <a:endParaRPr lang="en-US" dirty="0"/>
          </a:p>
          <a:p>
            <a:r>
              <a:rPr lang="en-US" dirty="0" err="1"/>
              <a:t>Piesele</a:t>
            </a:r>
            <a:r>
              <a:rPr lang="en-US" dirty="0"/>
              <a:t> LEGO se </a:t>
            </a:r>
            <a:r>
              <a:rPr lang="en-US" dirty="0" err="1"/>
              <a:t>desfac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Strângeți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LEGO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o </a:t>
            </a:r>
            <a:r>
              <a:rPr lang="en-US" dirty="0" err="1"/>
              <a:t>cursă</a:t>
            </a:r>
            <a:r>
              <a:rPr lang="en-US" dirty="0"/>
              <a:t> - </a:t>
            </a:r>
            <a:r>
              <a:rPr lang="en-US" dirty="0" err="1"/>
              <a:t>cuiele</a:t>
            </a:r>
            <a:r>
              <a:rPr lang="en-US" dirty="0"/>
              <a:t> se </a:t>
            </a:r>
            <a:r>
              <a:rPr lang="en-US" dirty="0" err="1"/>
              <a:t>slăbesc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loc ca la o </a:t>
            </a:r>
            <a:r>
              <a:rPr lang="en-US" dirty="0" err="1"/>
              <a:t>cursă</a:t>
            </a:r>
            <a:r>
              <a:rPr lang="en-US" dirty="0"/>
              <a:t> </a:t>
            </a:r>
            <a:r>
              <a:rPr lang="en-US" dirty="0" err="1"/>
              <a:t>anterioară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firele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.  </a:t>
            </a:r>
            <a:r>
              <a:rPr lang="en-US" dirty="0" err="1"/>
              <a:t>Ies</a:t>
            </a:r>
            <a:r>
              <a:rPr lang="en-US" dirty="0"/>
              <a:t> </a:t>
            </a:r>
            <a:r>
              <a:rPr lang="en-US" dirty="0" err="1"/>
              <a:t>afară</a:t>
            </a:r>
            <a:r>
              <a:rPr lang="en-US" dirty="0"/>
              <a:t>!</a:t>
            </a:r>
          </a:p>
          <a:p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nu se </a:t>
            </a:r>
            <a:r>
              <a:rPr lang="en-US" dirty="0" err="1"/>
              <a:t>potrivesc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</a:t>
            </a:r>
            <a:r>
              <a:rPr lang="en-US" dirty="0" err="1"/>
              <a:t>testează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,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roțile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se </a:t>
            </a:r>
            <a:r>
              <a:rPr lang="en-US" dirty="0" err="1"/>
              <a:t>potrivesc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/>
              <a:t>Nu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 o </a:t>
            </a:r>
            <a:r>
              <a:rPr lang="en-US" dirty="0" err="1"/>
              <a:t>potrivire</a:t>
            </a:r>
            <a:r>
              <a:rPr lang="en-US" dirty="0"/>
              <a:t> </a:t>
            </a:r>
            <a:r>
              <a:rPr lang="en-US" dirty="0" err="1"/>
              <a:t>perfectă</a:t>
            </a:r>
            <a:r>
              <a:rPr lang="en-US" dirty="0"/>
              <a:t>,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recomandăm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acceptați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diferite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196</TotalTime>
  <Words>940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TEHNICI DE FIABILITATE</vt:lpstr>
      <vt:lpstr>OBIECTIVELE LECȚIEI</vt:lpstr>
      <vt:lpstr>De ce să discutăm despre fiabilitate?</vt:lpstr>
      <vt:lpstr>SURSELE PROBLEMELOR</vt:lpstr>
      <vt:lpstr>Punctele de pornire la lansare sunt crUCIALe</vt:lpstr>
      <vt:lpstr>Erorile se acumulează în timp</vt:lpstr>
      <vt:lpstr>Unde vă aflați pe masa de competiție?</vt:lpstr>
      <vt:lpstr>ALȚI FACTORI DE FIABILITATE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marinela</cp:lastModifiedBy>
  <cp:revision>31</cp:revision>
  <dcterms:created xsi:type="dcterms:W3CDTF">2019-12-31T03:18:51Z</dcterms:created>
  <dcterms:modified xsi:type="dcterms:W3CDTF">2023-08-18T08:20:57Z</dcterms:modified>
</cp:coreProperties>
</file>