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EEB79F2-6052-9D4C-A59F-05269E34E81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8382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7FD14-F77A-214B-86CD-BBA7965B17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CF0DF-84FA-9A4C-9564-FE0810DEFBA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4E9E2-6746-2C49-B8EC-7C4DE0DF2F9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5E46F9-72E8-9A43-A0BB-F7DC3B2A1E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763D-D3DC-2944-886D-E2D8F700E9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C2875-5DE0-C34A-827E-3CBC0ED8AE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EFFFF-E2B4-5F49-9ACB-FB89C235D5C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34BC-E0F0-514C-AC51-BBA17F5E86E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6307-FBF7-3349-B0AF-1D9547AEA8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1030C2-90D5-5F40-9280-DD02A0C807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55BDA-7A54-5646-BE64-33DF35C418C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81752"/>
            <a:ext cx="8528356" cy="1321681"/>
          </a:xfrm>
        </p:spPr>
        <p:txBody>
          <a:bodyPr>
            <a:normAutofit/>
          </a:bodyPr>
          <a:lstStyle/>
          <a:p>
            <a:r>
              <a:rPr lang="ro-RO" sz="3200"/>
              <a:t>Introducere - </a:t>
            </a:r>
            <a:r>
              <a:rPr lang="ro-RO" sz="3200" dirty="0"/>
              <a:t>senzorul de distanță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20089C-B1D3-09D7-0141-69905EC56DC1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Aceast</a:t>
            </a:r>
            <a:r>
              <a:rPr lang="ro-RO" sz="1600" dirty="0"/>
              <a:t>ă lecție folosește software SPIKE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cum să folosești senzorul de distanță</a:t>
            </a:r>
            <a:endParaRPr lang="en-US" dirty="0"/>
          </a:p>
          <a:p>
            <a:r>
              <a:rPr lang="ro-RO" dirty="0"/>
              <a:t>Învață cum să folosești block-ul Așteaptă Până Când</a:t>
            </a:r>
            <a:endParaRPr lang="en-US" dirty="0"/>
          </a:p>
          <a:p>
            <a:r>
              <a:rPr lang="ro-RO" dirty="0"/>
              <a:t>Notă</a:t>
            </a:r>
            <a:r>
              <a:rPr lang="en-US" dirty="0"/>
              <a:t>:  </a:t>
            </a:r>
            <a:r>
              <a:rPr lang="ro-RO" dirty="0"/>
              <a:t>Deși imaginile din aceste lecții arată Spike Prime, blocurile de cod sunt aceleași pentru Robot Inventor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523701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senzorul de distanță?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Acesta măsoară distanța până la un obiect sau o suprafață folosind tehnologie ultrasonică.</a:t>
            </a:r>
            <a:endParaRPr lang="en-US" dirty="0"/>
          </a:p>
          <a:p>
            <a:r>
              <a:rPr lang="ro-RO" dirty="0"/>
              <a:t>De asemenea, se regăsesc o serie de lumini în jurul senzorului ultrasonic (4 segmente) care pot fi programate individual (vezi Lecția despre lumini).</a:t>
            </a:r>
            <a:endParaRPr lang="en-US" dirty="0"/>
          </a:p>
          <a:p>
            <a:r>
              <a:rPr lang="ro-RO" dirty="0"/>
              <a:t>Senzorul poate detecta distanțe din intervalul 50 – 2000mm.</a:t>
            </a:r>
            <a:endParaRPr lang="en-US" dirty="0"/>
          </a:p>
          <a:p>
            <a:r>
              <a:rPr lang="ro-RO" dirty="0"/>
              <a:t>Există o capacitate de detecție rapidă pentru intervalul 50 – 300mm.</a:t>
            </a:r>
            <a:endParaRPr lang="en-US" dirty="0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programezi senzorul de distanță?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ro-RO" dirty="0"/>
              <a:t>Senzorul de distanță poate măsura distanța până la un obiect sau o suprafață folosind ultrasonicul.</a:t>
            </a:r>
            <a:endParaRPr lang="en-US" dirty="0"/>
          </a:p>
          <a:p>
            <a:r>
              <a:rPr lang="ro-RO" dirty="0"/>
              <a:t>Poți de asemenea să programezi luminile din jurul senzorului.  Acest lucru este dezvoltat în altă lecție.</a:t>
            </a:r>
            <a:endParaRPr lang="en-US" dirty="0"/>
          </a:p>
          <a:p>
            <a:r>
              <a:rPr lang="ro-RO" dirty="0"/>
              <a:t>Unitățile de măsură pot fi procente, centimetri sau inchi.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i</a:t>
            </a:r>
            <a:r>
              <a:rPr lang="en-US" dirty="0"/>
              <a:t>: </a:t>
            </a:r>
            <a:r>
              <a:rPr lang="ro-RO" dirty="0"/>
              <a:t> departe de zid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Vrei să descoperi o deschidere. Folosește senzorul de distanță (montat pe partea laterală a robotului Droid Bot IV) pentru a localiza deschiderea.</a:t>
            </a:r>
            <a:endParaRPr lang="en-US" dirty="0"/>
          </a:p>
          <a:p>
            <a:r>
              <a:rPr lang="ro-RO" dirty="0"/>
              <a:t>Programează robotul să meargă înainte până când se află la mai puțin de 20cm de perete.</a:t>
            </a:r>
            <a:endParaRPr lang="en-US" dirty="0"/>
          </a:p>
          <a:p>
            <a:r>
              <a:rPr lang="ro-RO" dirty="0"/>
              <a:t>Va fi nevoie să folosești block-ul Așteaptă Până Când și block-ul Boolean pentru senzorul de distanță.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o-RO" b="1" dirty="0"/>
          </a:p>
          <a:p>
            <a:r>
              <a:rPr lang="ro-RO" b="1" dirty="0"/>
              <a:t>Pseudocod</a:t>
            </a:r>
            <a:r>
              <a:rPr lang="en-US" b="1" dirty="0"/>
              <a:t>:</a:t>
            </a:r>
          </a:p>
          <a:p>
            <a:pPr lvl="1"/>
            <a:r>
              <a:rPr lang="ro-RO" dirty="0"/>
              <a:t>Setează </a:t>
            </a:r>
            <a:r>
              <a:rPr lang="ro-RO" b="1" dirty="0"/>
              <a:t>mișcarea motoarelor </a:t>
            </a:r>
            <a:r>
              <a:rPr lang="ro-RO" dirty="0"/>
              <a:t>pentru robot (A și E pentru Droid Bot IV și robotul ADB). </a:t>
            </a:r>
          </a:p>
          <a:p>
            <a:pPr lvl="1"/>
            <a:r>
              <a:rPr lang="ro-RO" dirty="0"/>
              <a:t>Setează </a:t>
            </a:r>
            <a:r>
              <a:rPr lang="ro-RO" b="1" dirty="0"/>
              <a:t>viteza de mișcare </a:t>
            </a:r>
            <a:r>
              <a:rPr lang="ro-RO" dirty="0"/>
              <a:t>pentru robot.</a:t>
            </a:r>
            <a:endParaRPr lang="en-US" dirty="0"/>
          </a:p>
          <a:p>
            <a:pPr lvl="1"/>
            <a:r>
              <a:rPr lang="ro-RO" dirty="0"/>
              <a:t>Începe</a:t>
            </a:r>
            <a:r>
              <a:rPr lang="ro-RO" b="1" dirty="0"/>
              <a:t> mișcarea înainte.</a:t>
            </a:r>
            <a:endParaRPr lang="en-US" b="1" dirty="0"/>
          </a:p>
          <a:p>
            <a:pPr lvl="1"/>
            <a:r>
              <a:rPr lang="ro-RO" dirty="0"/>
              <a:t>Folosește block-ul </a:t>
            </a:r>
            <a:r>
              <a:rPr lang="ro-RO" b="1" dirty="0"/>
              <a:t>Așteaptă Până Când </a:t>
            </a:r>
            <a:r>
              <a:rPr lang="ro-RO" dirty="0"/>
              <a:t>pentru a aștepta ca senzorul să detecteze o distanță mai mică de 20cm.</a:t>
            </a:r>
            <a:endParaRPr lang="en-US" dirty="0"/>
          </a:p>
          <a:p>
            <a:pPr lvl="1"/>
            <a:r>
              <a:rPr lang="ro-RO" b="1" dirty="0"/>
              <a:t>Oprește mișcarea.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B21ACC-5BA1-9768-B258-C0F42334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" y="2911393"/>
            <a:ext cx="6215768" cy="8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769A5D-C66A-B00D-A1D9-1B55D2DC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6" y="2423266"/>
            <a:ext cx="4968556" cy="337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85006"/>
            <a:ext cx="8746864" cy="752706"/>
          </a:xfrm>
        </p:spPr>
        <p:txBody>
          <a:bodyPr/>
          <a:lstStyle/>
          <a:p>
            <a:r>
              <a:rPr lang="ro-RO" dirty="0"/>
              <a:t>Provocarea i: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C6BF7-720D-8720-7EA5-042D5709970D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În lecțiile precedente, ai învățat să configurezi robotul. Primul set de block-uri setează mișcarea motoarelor și viteza. ( Vezi Lecția despre Configurarea Robotului.)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8B2D-D6F8-8F73-3173-249C6DB613A3}"/>
              </a:ext>
            </a:extLst>
          </p:cNvPr>
          <p:cNvSpPr txBox="1"/>
          <p:nvPr/>
        </p:nvSpPr>
        <p:spPr>
          <a:xfrm>
            <a:off x="5439984" y="1832476"/>
            <a:ext cx="342936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RO" b="1" dirty="0"/>
              <a:t>Notă</a:t>
            </a:r>
            <a:r>
              <a:rPr lang="en-US" b="1" dirty="0"/>
              <a:t>: </a:t>
            </a:r>
            <a:r>
              <a:rPr lang="ro-RO" dirty="0"/>
              <a:t>50% este viteza implicită astfel că block-ul de setare a vitezei poate fi omis.  Acesta este inclus pentru ajustarea mișcării la nevoie.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8A541-28DE-4451-C09E-A770AA6ED410}"/>
              </a:ext>
            </a:extLst>
          </p:cNvPr>
          <p:cNvSpPr txBox="1"/>
          <p:nvPr/>
        </p:nvSpPr>
        <p:spPr>
          <a:xfrm>
            <a:off x="5263118" y="3351815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Configurează robotul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B41A5-D868-AF6F-91B7-78B2F0484E1C}"/>
              </a:ext>
            </a:extLst>
          </p:cNvPr>
          <p:cNvSpPr txBox="1"/>
          <p:nvPr/>
        </p:nvSpPr>
        <p:spPr>
          <a:xfrm>
            <a:off x="5263118" y="412983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Începe mișcarea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2ABF6-52CF-613F-DE4E-387E860131DB}"/>
              </a:ext>
            </a:extLst>
          </p:cNvPr>
          <p:cNvSpPr txBox="1"/>
          <p:nvPr/>
        </p:nvSpPr>
        <p:spPr>
          <a:xfrm>
            <a:off x="5263117" y="4557969"/>
            <a:ext cx="401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Așteaptă până când senzorul detectează o distanță mai mică de 20cm.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47955-12A8-2703-2C79-E817A4BF67B0}"/>
              </a:ext>
            </a:extLst>
          </p:cNvPr>
          <p:cNvSpPr txBox="1"/>
          <p:nvPr/>
        </p:nvSpPr>
        <p:spPr>
          <a:xfrm>
            <a:off x="5263118" y="520334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Oprește mișcarea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A748535-563F-0DCA-525D-F3DDA1E29D93}"/>
              </a:ext>
            </a:extLst>
          </p:cNvPr>
          <p:cNvSpPr/>
          <p:nvPr/>
        </p:nvSpPr>
        <p:spPr>
          <a:xfrm>
            <a:off x="3402494" y="3033493"/>
            <a:ext cx="199836" cy="111147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extensie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endParaRPr lang="ro-RO" dirty="0"/>
          </a:p>
          <a:p>
            <a:r>
              <a:rPr lang="ro-RO" dirty="0"/>
              <a:t>Odată ce descoperi zidul, programează robotul să meargă înapoi și mergi prin deschidere.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a fost creată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pentru</a:t>
            </a:r>
            <a:r>
              <a:rPr lang="en-US" sz="1600" dirty="0"/>
              <a:t> Prime Lessons</a:t>
            </a:r>
            <a:r>
              <a:rPr lang="ro-RO" sz="1600" dirty="0"/>
              <a:t>.</a:t>
            </a:r>
            <a:endParaRPr lang="en-US" sz="1600" dirty="0"/>
          </a:p>
          <a:p>
            <a:r>
              <a:rPr lang="ro-RO" sz="1600" dirty="0"/>
              <a:t>Mai multe lecții sunt disponibile la </a:t>
            </a:r>
            <a:r>
              <a:rPr lang="en-US" sz="1600" dirty="0">
                <a:hlinkClick r:id="rId2"/>
              </a:rPr>
              <a:t>www.primelessons.org</a:t>
            </a:r>
            <a:r>
              <a:rPr lang="ro-RO" sz="1600" dirty="0"/>
              <a:t>.</a:t>
            </a:r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1193</TotalTime>
  <Words>603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Introducere - senzorul de distanță</vt:lpstr>
      <vt:lpstr>Obiectivele lecției</vt:lpstr>
      <vt:lpstr>Ce este senzorul de distanță?</vt:lpstr>
      <vt:lpstr>Cum programezi senzorul de distanță?</vt:lpstr>
      <vt:lpstr>Provocarea i:  departe de zid</vt:lpstr>
      <vt:lpstr>Provocarea i: soluție</vt:lpstr>
      <vt:lpstr>extensie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159</cp:revision>
  <dcterms:created xsi:type="dcterms:W3CDTF">2016-07-04T02:35:12Z</dcterms:created>
  <dcterms:modified xsi:type="dcterms:W3CDTF">2023-08-19T16:18:51Z</dcterms:modified>
</cp:coreProperties>
</file>