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FA3B46D-3B48-D546-9AC4-7825DCC753C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904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8E7B7-CB10-7744-8E9A-D5F6A3373FB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2F8D7-D7EF-8E43-91DE-2156A85328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2147DD-19F3-FF4F-9373-B96ECA94D5D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8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59A308-5F24-6F4D-8E04-D575FF0C1DA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43B1C-BD0A-5640-9BAB-EC4805C6003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35C26-74DD-274B-8F61-3669E39E0C3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E1A308-C5F4-EB4E-A48C-AABF967150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F6165-D6B9-C44B-9A82-176A80358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F509C-BB89-7245-8CD9-18D8CE6B7D6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EDE0-9BCD-D748-AAB1-0EDD1924432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7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E8481C-FE8B-5747-A1E0-AE6DE15FDA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INTRODUCEREA EVENIMENTELOR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SANJAY ŞI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F472CD-003D-8757-8417-730D453AAD1F}"/>
              </a:ext>
            </a:extLst>
          </p:cNvPr>
          <p:cNvSpPr/>
          <p:nvPr/>
        </p:nvSpPr>
        <p:spPr>
          <a:xfrm>
            <a:off x="2621721" y="5642617"/>
            <a:ext cx="3900558" cy="59032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SPIKE3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OBIECTIVELE LECȚIEI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un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cum se </a:t>
            </a:r>
            <a:r>
              <a:rPr lang="en-US" dirty="0" err="1"/>
              <a:t>foloseşte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evenimentele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SUNT EVENIMENTELE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Evenimentele</a:t>
            </a:r>
            <a:r>
              <a:rPr lang="en-US" dirty="0"/>
              <a:t> permit </a:t>
            </a:r>
            <a:r>
              <a:rPr lang="en-US" dirty="0" err="1"/>
              <a:t>rularea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instrucțiuni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timp.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ai</a:t>
            </a:r>
            <a:r>
              <a:rPr lang="en-US" dirty="0"/>
              <a:t> un robot cu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brațe</a:t>
            </a:r>
            <a:r>
              <a:rPr lang="en-US" dirty="0"/>
              <a:t> </a:t>
            </a:r>
            <a:r>
              <a:rPr lang="en-US" dirty="0" err="1"/>
              <a:t>conectate</a:t>
            </a:r>
            <a:r>
              <a:rPr lang="en-US" dirty="0"/>
              <a:t> la </a:t>
            </a:r>
            <a:r>
              <a:rPr lang="en-US" dirty="0" err="1"/>
              <a:t>motoare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întorci</a:t>
            </a:r>
            <a:r>
              <a:rPr lang="en-US" dirty="0"/>
              <a:t> </a:t>
            </a:r>
            <a:r>
              <a:rPr lang="en-US" dirty="0" err="1"/>
              <a:t>brațele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mişcă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completa</a:t>
            </a:r>
            <a:r>
              <a:rPr lang="en-US" dirty="0"/>
              <a:t> o </a:t>
            </a:r>
            <a:r>
              <a:rPr lang="en-US" dirty="0" err="1"/>
              <a:t>misiune</a:t>
            </a:r>
            <a:r>
              <a:rPr lang="en-US" dirty="0"/>
              <a:t>.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ridică</a:t>
            </a:r>
            <a:r>
              <a:rPr lang="en-US" dirty="0"/>
              <a:t> o </a:t>
            </a:r>
            <a:r>
              <a:rPr lang="en-US" dirty="0" err="1"/>
              <a:t>greutate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mişcă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timp.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BLOCURI DE EVENIMENTE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en-US" dirty="0" err="1"/>
              <a:t>Evenimentele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activate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conditiții</a:t>
            </a:r>
            <a:r>
              <a:rPr lang="en-US" dirty="0"/>
              <a:t> (ex. </a:t>
            </a:r>
            <a:r>
              <a:rPr lang="en-US" dirty="0" err="1"/>
              <a:t>valori</a:t>
            </a:r>
            <a:r>
              <a:rPr lang="en-US" dirty="0"/>
              <a:t> de </a:t>
            </a:r>
            <a:r>
              <a:rPr lang="en-US" dirty="0" err="1"/>
              <a:t>senzori</a:t>
            </a:r>
            <a:r>
              <a:rPr lang="en-US" dirty="0"/>
              <a:t>, </a:t>
            </a:r>
            <a:r>
              <a:rPr lang="en-US" dirty="0" err="1"/>
              <a:t>apariția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)</a:t>
            </a:r>
          </a:p>
          <a:p>
            <a:r>
              <a:rPr lang="en-US" dirty="0" err="1">
                <a:highlight>
                  <a:srgbClr val="FFFF00"/>
                </a:highlight>
              </a:rPr>
              <a:t>Acest</a:t>
            </a:r>
            <a:r>
              <a:rPr lang="en-US" dirty="0">
                <a:highlight>
                  <a:srgbClr val="FFFF00"/>
                </a:highlight>
              </a:rPr>
              <a:t> slide </a:t>
            </a:r>
            <a:r>
              <a:rPr lang="en-US" dirty="0" err="1">
                <a:highlight>
                  <a:srgbClr val="FFFF00"/>
                </a:highlight>
              </a:rPr>
              <a:t>conține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toate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blocurile</a:t>
            </a:r>
            <a:r>
              <a:rPr lang="en-US" dirty="0">
                <a:highlight>
                  <a:srgbClr val="FFFF00"/>
                </a:highlight>
              </a:rPr>
              <a:t> cu </a:t>
            </a:r>
            <a:r>
              <a:rPr lang="en-US" dirty="0" err="1">
                <a:highlight>
                  <a:srgbClr val="FFFF00"/>
                </a:highlight>
              </a:rPr>
              <a:t>evenimente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EC21-3A90-1AC8-8498-46FDF283D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13"/>
          <a:stretch/>
        </p:blipFill>
        <p:spPr>
          <a:xfrm>
            <a:off x="4138729" y="2827078"/>
            <a:ext cx="1998000" cy="29891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C46D0-7379-2CB0-1820-679D7AF35D1C}"/>
              </a:ext>
            </a:extLst>
          </p:cNvPr>
          <p:cNvGrpSpPr/>
          <p:nvPr/>
        </p:nvGrpSpPr>
        <p:grpSpPr>
          <a:xfrm>
            <a:off x="6623606" y="1951794"/>
            <a:ext cx="1998000" cy="3868809"/>
            <a:chOff x="6472282" y="1951794"/>
            <a:chExt cx="1998000" cy="38688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AC9CF8-D40C-1FE8-B7A9-18C5666E9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587"/>
            <a:stretch/>
          </p:blipFill>
          <p:spPr>
            <a:xfrm>
              <a:off x="6472282" y="1951794"/>
              <a:ext cx="1998000" cy="386880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293AEF-3F80-30E5-6CA9-AA180EB9DE4F}"/>
                </a:ext>
              </a:extLst>
            </p:cNvPr>
            <p:cNvSpPr/>
            <p:nvPr/>
          </p:nvSpPr>
          <p:spPr>
            <a:xfrm>
              <a:off x="8343900" y="1951794"/>
              <a:ext cx="126382" cy="1297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programul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>
            <a:normAutofit/>
          </a:bodyPr>
          <a:lstStyle/>
          <a:p>
            <a:r>
              <a:rPr lang="en-US" dirty="0" err="1"/>
              <a:t>Acest</a:t>
            </a:r>
            <a:r>
              <a:rPr lang="en-US" dirty="0"/>
              <a:t> bloc 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.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acest</a:t>
            </a:r>
            <a:r>
              <a:rPr lang="en-US" dirty="0"/>
              <a:t> tip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,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2 </a:t>
            </a:r>
            <a:r>
              <a:rPr lang="en-US" dirty="0" err="1"/>
              <a:t>secvențe</a:t>
            </a:r>
            <a:r>
              <a:rPr lang="en-US" dirty="0"/>
              <a:t> de cod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mişca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2 </a:t>
            </a:r>
            <a:r>
              <a:rPr lang="en-US" dirty="0" err="1"/>
              <a:t>rotații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 </a:t>
            </a:r>
            <a:r>
              <a:rPr lang="en-US" dirty="0" err="1"/>
              <a:t>Motorul</a:t>
            </a:r>
            <a:r>
              <a:rPr lang="en-US" dirty="0"/>
              <a:t> D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rotație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6BE31-E363-34EC-CA4C-BB31555F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98" y="1702089"/>
            <a:ext cx="3962604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1E860A-AA2C-42E5-16E2-59058BE0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55" y="2894775"/>
            <a:ext cx="5436808" cy="3147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TRIMITEREA MESAJELOR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en-US" dirty="0" err="1"/>
              <a:t>Mesajele</a:t>
            </a:r>
            <a:r>
              <a:rPr lang="en-US" dirty="0"/>
              <a:t> pot </a:t>
            </a:r>
            <a:r>
              <a:rPr lang="en-US" dirty="0" err="1"/>
              <a:t>activa</a:t>
            </a:r>
            <a:r>
              <a:rPr lang="en-US" dirty="0"/>
              <a:t> </a:t>
            </a:r>
            <a:r>
              <a:rPr lang="en-US" dirty="0" err="1"/>
              <a:t>evenilente</a:t>
            </a:r>
            <a:r>
              <a:rPr lang="en-US" dirty="0"/>
              <a:t> </a:t>
            </a:r>
            <a:r>
              <a:rPr lang="en-US" dirty="0" err="1"/>
              <a:t>oricând</a:t>
            </a:r>
            <a:r>
              <a:rPr lang="en-US" dirty="0"/>
              <a:t>(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)</a:t>
            </a:r>
          </a:p>
          <a:p>
            <a:r>
              <a:rPr lang="en-US" dirty="0"/>
              <a:t>Broadcast message: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cu </a:t>
            </a:r>
            <a:r>
              <a:rPr lang="en-US" dirty="0" err="1"/>
              <a:t>codul</a:t>
            </a:r>
            <a:r>
              <a:rPr lang="en-US" dirty="0"/>
              <a:t> de sub el.</a:t>
            </a:r>
          </a:p>
          <a:p>
            <a:r>
              <a:rPr lang="en-US" dirty="0"/>
              <a:t>Broadcast message and wait: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aşteaptă</a:t>
            </a:r>
            <a:r>
              <a:rPr lang="en-US" dirty="0"/>
              <a:t> </a:t>
            </a:r>
            <a:r>
              <a:rPr lang="en-US" dirty="0" err="1"/>
              <a:t>terminarea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sub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CB6DA-64DE-0EFE-B6EC-894C65E3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62" y="3020341"/>
            <a:ext cx="2828836" cy="3173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Activarea</a:t>
            </a:r>
            <a:r>
              <a:rPr lang="en-US" dirty="0"/>
              <a:t> </a:t>
            </a:r>
            <a:r>
              <a:rPr lang="en-US" dirty="0" err="1"/>
              <a:t>senzorilor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legate de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activa</a:t>
            </a:r>
            <a:r>
              <a:rPr lang="en-US" dirty="0"/>
              <a:t> un </a:t>
            </a:r>
            <a:r>
              <a:rPr lang="en-US" dirty="0" err="1"/>
              <a:t>eveniment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e </a:t>
            </a:r>
            <a:r>
              <a:rPr lang="en-US" dirty="0" err="1"/>
              <a:t>îndeplinită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mişcă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caută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acelaşi</a:t>
            </a:r>
            <a:r>
              <a:rPr lang="en-US" dirty="0"/>
              <a:t> </a:t>
            </a:r>
            <a:r>
              <a:rPr lang="en-US" dirty="0" err="1"/>
              <a:t>timp.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478513" y="5607271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Scoate</a:t>
            </a:r>
            <a:r>
              <a:rPr lang="en-US" sz="1200" dirty="0"/>
              <a:t> un </a:t>
            </a:r>
            <a:r>
              <a:rPr lang="en-US" sz="1200" dirty="0" err="1"/>
              <a:t>sunet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</a:t>
            </a:r>
            <a:r>
              <a:rPr lang="en-US" sz="1200" dirty="0" err="1"/>
              <a:t>găseşte</a:t>
            </a:r>
            <a:r>
              <a:rPr lang="en-US" sz="1200" dirty="0"/>
              <a:t> </a:t>
            </a:r>
            <a:r>
              <a:rPr lang="en-US" sz="1200" dirty="0" err="1"/>
              <a:t>negru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2406195" y="4498427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 </a:t>
            </a:r>
            <a:r>
              <a:rPr lang="en-US" sz="1200" dirty="0" err="1"/>
              <a:t>mişcă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față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478512" y="5180335"/>
            <a:ext cx="167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culoarea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acelaşi</a:t>
            </a:r>
            <a:r>
              <a:rPr lang="en-US" sz="1200" dirty="0"/>
              <a:t> </a:t>
            </a:r>
            <a:r>
              <a:rPr lang="en-US" sz="1200" dirty="0" err="1"/>
              <a:t>timp</a:t>
            </a:r>
            <a:endParaRPr lang="en-US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02929B-E644-5F45-F374-DA5C4CD8BCFF}"/>
              </a:ext>
            </a:extLst>
          </p:cNvPr>
          <p:cNvGrpSpPr/>
          <p:nvPr/>
        </p:nvGrpSpPr>
        <p:grpSpPr>
          <a:xfrm>
            <a:off x="6010610" y="1417495"/>
            <a:ext cx="2610996" cy="4443684"/>
            <a:chOff x="4982699" y="-444839"/>
            <a:chExt cx="1998000" cy="34004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7F500E-FD9A-AC42-B848-C5CEFB3C9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904" b="36514"/>
            <a:stretch/>
          </p:blipFill>
          <p:spPr>
            <a:xfrm>
              <a:off x="4982699" y="-444839"/>
              <a:ext cx="1998000" cy="340041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683F5A-8CAC-7C18-7852-4E5D90D4B345}"/>
                </a:ext>
              </a:extLst>
            </p:cNvPr>
            <p:cNvSpPr/>
            <p:nvPr/>
          </p:nvSpPr>
          <p:spPr>
            <a:xfrm>
              <a:off x="6838873" y="-444839"/>
              <a:ext cx="141826" cy="454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6/20/2023)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1785</TotalTime>
  <Words>486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INTRODUCEREA EVENIMENTELOR</vt:lpstr>
      <vt:lpstr>OBIECTIVELE LECȚIEI</vt:lpstr>
      <vt:lpstr>CE SUNT EVENIMENTELE</vt:lpstr>
      <vt:lpstr>BLOCURI DE EVENIMENTE</vt:lpstr>
      <vt:lpstr>Când începe programul</vt:lpstr>
      <vt:lpstr>TRIMITEREA MESAJELOR</vt:lpstr>
      <vt:lpstr>Activarea senzorilor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159</cp:revision>
  <dcterms:created xsi:type="dcterms:W3CDTF">2016-07-04T02:35:12Z</dcterms:created>
  <dcterms:modified xsi:type="dcterms:W3CDTF">2023-08-18T05:12:05Z</dcterms:modified>
</cp:coreProperties>
</file>