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90" r:id="rId3"/>
    <p:sldId id="283" r:id="rId4"/>
    <p:sldId id="284" r:id="rId5"/>
    <p:sldId id="285" r:id="rId6"/>
    <p:sldId id="289" r:id="rId7"/>
    <p:sldId id="291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6/20/2023)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SANJAY </a:t>
            </a:r>
            <a:r>
              <a:rPr lang="en-US" dirty="0" err="1"/>
              <a:t>şi</a:t>
            </a:r>
            <a:r>
              <a:rPr lang="en-US" dirty="0"/>
              <a:t>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B24004-372A-8D39-C6F4-43A393A8CD60}"/>
              </a:ext>
            </a:extLst>
          </p:cNvPr>
          <p:cNvSpPr/>
          <p:nvPr/>
        </p:nvSpPr>
        <p:spPr>
          <a:xfrm>
            <a:off x="2621721" y="5642617"/>
            <a:ext cx="3900558" cy="59032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foloseşte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SPIKE3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OBIECTIVELE LECȚIEI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Înțelegerea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</a:t>
            </a:r>
            <a:r>
              <a:rPr lang="en-US" dirty="0" err="1"/>
              <a:t>legată</a:t>
            </a:r>
            <a:r>
              <a:rPr lang="en-US" dirty="0"/>
              <a:t> de </a:t>
            </a:r>
            <a:r>
              <a:rPr lang="en-US" dirty="0" err="1"/>
              <a:t>sincronizare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evenimente</a:t>
            </a:r>
            <a:endParaRPr lang="en-US" dirty="0"/>
          </a:p>
          <a:p>
            <a:r>
              <a:rPr lang="en-US" dirty="0" err="1"/>
              <a:t>Învățarea</a:t>
            </a:r>
            <a:r>
              <a:rPr lang="en-US"/>
              <a:t> tehnicilor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2 </a:t>
            </a:r>
            <a:r>
              <a:rPr lang="en-US" dirty="0" err="1"/>
              <a:t>evenimente</a:t>
            </a:r>
            <a:r>
              <a:rPr lang="en-US" dirty="0"/>
              <a:t> se </a:t>
            </a:r>
            <a:r>
              <a:rPr lang="en-US" dirty="0" err="1"/>
              <a:t>termină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trece</a:t>
            </a:r>
            <a:r>
              <a:rPr lang="en-US" dirty="0"/>
              <a:t> la </a:t>
            </a:r>
            <a:r>
              <a:rPr lang="en-US" dirty="0" err="1"/>
              <a:t>următorul</a:t>
            </a:r>
            <a:r>
              <a:rPr lang="en-US" dirty="0"/>
              <a:t> bloc de cod (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Aşteptare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Evenimentele</a:t>
            </a:r>
            <a:r>
              <a:rPr lang="en-US" sz="2000" dirty="0"/>
              <a:t> sunt </a:t>
            </a:r>
            <a:r>
              <a:rPr lang="ro-RO" sz="2000" dirty="0"/>
              <a:t>utilizate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ro-RO" sz="2000" dirty="0"/>
              <a:t>ca robotul să execute</a:t>
            </a:r>
            <a:r>
              <a:rPr lang="en-US" sz="2000" dirty="0"/>
              <a:t> 2 </a:t>
            </a:r>
            <a:r>
              <a:rPr lang="en-US" sz="2000" dirty="0" err="1"/>
              <a:t>lucruri</a:t>
            </a:r>
            <a:r>
              <a:rPr lang="en-US" sz="2000" dirty="0"/>
              <a:t> </a:t>
            </a:r>
            <a:r>
              <a:rPr lang="en-US" sz="2000" dirty="0" err="1"/>
              <a:t>deodată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Deseori</a:t>
            </a:r>
            <a:r>
              <a:rPr lang="en-US" sz="2000" dirty="0"/>
              <a:t> </a:t>
            </a:r>
            <a:r>
              <a:rPr lang="en-US" sz="2000" dirty="0" err="1"/>
              <a:t>vrem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se </a:t>
            </a:r>
            <a:r>
              <a:rPr lang="en-US" sz="2000" dirty="0" err="1"/>
              <a:t>întâmple</a:t>
            </a:r>
            <a:r>
              <a:rPr lang="en-US" sz="2000" dirty="0"/>
              <a:t> </a:t>
            </a:r>
            <a:r>
              <a:rPr lang="en-US" sz="2000" dirty="0" err="1"/>
              <a:t>ceva</a:t>
            </a:r>
            <a:r>
              <a:rPr lang="en-US" sz="2000" dirty="0"/>
              <a:t> </a:t>
            </a:r>
            <a:r>
              <a:rPr lang="ro-RO" sz="2000" dirty="0"/>
              <a:t>imediat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terminăm</a:t>
            </a:r>
            <a:r>
              <a:rPr lang="en-US" sz="2000" dirty="0"/>
              <a:t> un </a:t>
            </a:r>
            <a:r>
              <a:rPr lang="en-US" sz="2000" dirty="0" err="1"/>
              <a:t>eveniment</a:t>
            </a:r>
            <a:endParaRPr lang="en-US" sz="2000" dirty="0"/>
          </a:p>
          <a:p>
            <a:pPr lvl="1"/>
            <a:r>
              <a:rPr lang="en-US" sz="2000" dirty="0" err="1"/>
              <a:t>Greu</a:t>
            </a:r>
            <a:r>
              <a:rPr lang="en-US" sz="2000" dirty="0"/>
              <a:t> de </a:t>
            </a:r>
            <a:r>
              <a:rPr lang="en-US" sz="2000" dirty="0" err="1"/>
              <a:t>ştiut</a:t>
            </a:r>
            <a:r>
              <a:rPr lang="en-US" sz="2000" dirty="0"/>
              <a:t> care </a:t>
            </a:r>
            <a:r>
              <a:rPr lang="en-US" sz="2000" dirty="0" err="1"/>
              <a:t>eveniment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termina</a:t>
            </a:r>
            <a:r>
              <a:rPr lang="en-US" sz="2000" dirty="0"/>
              <a:t> </a:t>
            </a:r>
            <a:r>
              <a:rPr lang="en-US" sz="2000" dirty="0" err="1"/>
              <a:t>primul</a:t>
            </a:r>
            <a:r>
              <a:rPr lang="en-US" sz="2000" dirty="0"/>
              <a:t> (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sincronizării</a:t>
            </a:r>
            <a:r>
              <a:rPr lang="en-US" sz="2000" dirty="0"/>
              <a:t>)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Avem</a:t>
            </a:r>
            <a:r>
              <a:rPr lang="en-US" sz="2200" dirty="0"/>
              <a:t> </a:t>
            </a:r>
            <a:r>
              <a:rPr lang="en-US" sz="2200" dirty="0" err="1"/>
              <a:t>nevoie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sincronizăm</a:t>
            </a:r>
            <a:r>
              <a:rPr lang="en-US" sz="2200" dirty="0"/>
              <a:t> </a:t>
            </a:r>
            <a:r>
              <a:rPr lang="en-US" sz="2200" dirty="0" err="1"/>
              <a:t>evenimentele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ne </a:t>
            </a:r>
            <a:r>
              <a:rPr lang="en-US" sz="2200" dirty="0" err="1"/>
              <a:t>asigura</a:t>
            </a:r>
            <a:r>
              <a:rPr lang="en-US" sz="2200" dirty="0"/>
              <a:t> </a:t>
            </a:r>
            <a:r>
              <a:rPr lang="en-US" sz="2200" dirty="0" err="1"/>
              <a:t>că</a:t>
            </a:r>
            <a:r>
              <a:rPr lang="en-US" sz="2200" dirty="0"/>
              <a:t> </a:t>
            </a:r>
            <a:r>
              <a:rPr lang="en-US" sz="2200" dirty="0" err="1"/>
              <a:t>ordinea</a:t>
            </a:r>
            <a:r>
              <a:rPr lang="en-US" sz="2200" dirty="0"/>
              <a:t> </a:t>
            </a:r>
            <a:r>
              <a:rPr lang="en-US" sz="2200" dirty="0" err="1"/>
              <a:t>evenimentelor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aşa</a:t>
            </a:r>
            <a:r>
              <a:rPr lang="en-US" sz="2200" dirty="0"/>
              <a:t> cum </a:t>
            </a:r>
            <a:r>
              <a:rPr lang="en-US" sz="2200" dirty="0" err="1"/>
              <a:t>vrem</a:t>
            </a:r>
            <a:r>
              <a:rPr lang="en-US" sz="2200" dirty="0"/>
              <a:t> </a:t>
            </a:r>
            <a:r>
              <a:rPr lang="en-US" sz="2200" dirty="0" err="1"/>
              <a:t>noi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5B8-24DD-47B1-9637-FF09E5B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91897" y="4851102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106104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>
                <a:solidFill>
                  <a:schemeClr val="accent3"/>
                </a:solidFill>
              </a:rPr>
              <a:t>Se </a:t>
            </a:r>
            <a:r>
              <a:rPr lang="en-US" sz="1600" dirty="0" err="1">
                <a:solidFill>
                  <a:schemeClr val="accent3"/>
                </a:solidFill>
              </a:rPr>
              <a:t>va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întoarce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robotul</a:t>
            </a:r>
            <a:r>
              <a:rPr lang="en-US" sz="1600" dirty="0">
                <a:solidFill>
                  <a:schemeClr val="accent3"/>
                </a:solidFill>
              </a:rPr>
              <a:t> cu 100 de grade </a:t>
            </a:r>
            <a:r>
              <a:rPr lang="en-US" sz="1600" dirty="0" err="1">
                <a:solidFill>
                  <a:schemeClr val="accent3"/>
                </a:solidFill>
              </a:rPr>
              <a:t>înainte</a:t>
            </a:r>
            <a:r>
              <a:rPr lang="en-US" sz="1600" dirty="0">
                <a:solidFill>
                  <a:schemeClr val="accent3"/>
                </a:solidFill>
              </a:rPr>
              <a:t> de a se </a:t>
            </a:r>
            <a:r>
              <a:rPr lang="en-US" sz="1600" dirty="0" err="1">
                <a:solidFill>
                  <a:schemeClr val="accent3"/>
                </a:solidFill>
              </a:rPr>
              <a:t>activa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motorul</a:t>
            </a:r>
            <a:r>
              <a:rPr lang="en-US" sz="1600" dirty="0">
                <a:solidFill>
                  <a:schemeClr val="accent3"/>
                </a:solidFill>
              </a:rPr>
              <a:t> D? Nu </a:t>
            </a:r>
            <a:r>
              <a:rPr lang="en-US" sz="1600" dirty="0" err="1">
                <a:solidFill>
                  <a:schemeClr val="accent3"/>
                </a:solidFill>
              </a:rPr>
              <a:t>putem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şti</a:t>
            </a:r>
            <a:r>
              <a:rPr lang="en-US" sz="1600" dirty="0">
                <a:solidFill>
                  <a:schemeClr val="accent3"/>
                </a:solidFill>
              </a:rPr>
              <a:t> cu </a:t>
            </a:r>
            <a:r>
              <a:rPr lang="en-US" sz="1600" dirty="0" err="1">
                <a:solidFill>
                  <a:schemeClr val="accent3"/>
                </a:solidFill>
              </a:rPr>
              <a:t>siguranță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3776D-8718-0712-9DBD-BDA2FF7B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81" y="3770809"/>
            <a:ext cx="2660584" cy="23962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A41627-73F3-943E-BA2C-61EB94D41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35" y="3855956"/>
            <a:ext cx="2188021" cy="24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secvențe</a:t>
            </a:r>
            <a:r>
              <a:rPr lang="en-US" dirty="0"/>
              <a:t> se </a:t>
            </a:r>
            <a:r>
              <a:rPr lang="en-US" dirty="0" err="1"/>
              <a:t>termină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vrem</a:t>
            </a:r>
            <a:r>
              <a:rPr lang="en-US" dirty="0"/>
              <a:t> ca </a:t>
            </a:r>
            <a:r>
              <a:rPr lang="en-US" dirty="0" err="1"/>
              <a:t>mişcarea</a:t>
            </a:r>
            <a:r>
              <a:rPr lang="en-US" dirty="0"/>
              <a:t> de 2 </a:t>
            </a:r>
            <a:r>
              <a:rPr lang="en-US" dirty="0" err="1"/>
              <a:t>rotații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mişcarea</a:t>
            </a:r>
            <a:r>
              <a:rPr lang="en-US" dirty="0"/>
              <a:t> </a:t>
            </a:r>
            <a:r>
              <a:rPr lang="en-US" dirty="0" err="1"/>
              <a:t>motorului</a:t>
            </a:r>
            <a:r>
              <a:rPr lang="en-US" dirty="0"/>
              <a:t> D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dirty="0" err="1"/>
              <a:t>întoarcerea</a:t>
            </a:r>
            <a:r>
              <a:rPr lang="en-US" dirty="0"/>
              <a:t> cu 100 de grade.</a:t>
            </a:r>
          </a:p>
          <a:p>
            <a:r>
              <a:rPr lang="en-US" dirty="0" err="1"/>
              <a:t>Variabilele</a:t>
            </a:r>
            <a:r>
              <a:rPr lang="en-US" dirty="0"/>
              <a:t> pot fi </a:t>
            </a:r>
            <a:r>
              <a:rPr lang="en-US" dirty="0" err="1"/>
              <a:t>folosote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sincronizării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DA20-F7BE-4DF5-8CC2-AD9B843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30850-07C6-6FBA-600F-D6DE965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60" y="1527627"/>
            <a:ext cx="3816546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8C85-C6AD-4315-93CE-7A6DBE9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8" y="4260308"/>
            <a:ext cx="4810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Setează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check la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diferită</a:t>
            </a:r>
            <a:r>
              <a:rPr lang="en-US" dirty="0"/>
              <a:t> de 1</a:t>
            </a:r>
          </a:p>
          <a:p>
            <a:pPr marL="342900" indent="-342900">
              <a:buAutoNum type="arabicPeriod"/>
            </a:pPr>
            <a:r>
              <a:rPr lang="en-US" dirty="0" err="1"/>
              <a:t>Setează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viteza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Mergi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2 </a:t>
            </a:r>
            <a:r>
              <a:rPr lang="en-US" dirty="0" err="1"/>
              <a:t>rotații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Aşteaptă</a:t>
            </a:r>
            <a:r>
              <a:rPr lang="en-US" dirty="0"/>
              <a:t> ca al 2lea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întâmple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check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cu 100 de grade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5186715" y="4260308"/>
            <a:ext cx="354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Activează</a:t>
            </a:r>
            <a:r>
              <a:rPr lang="en-US" dirty="0"/>
              <a:t> </a:t>
            </a:r>
            <a:r>
              <a:rPr lang="en-US" dirty="0" err="1"/>
              <a:t>Motorul</a:t>
            </a:r>
            <a:r>
              <a:rPr lang="en-US" dirty="0"/>
              <a:t> D 1 </a:t>
            </a:r>
            <a:r>
              <a:rPr lang="en-US" dirty="0" err="1"/>
              <a:t>rotație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Schimbă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check la 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9E21AF-9EA0-FAB1-7A40-D0A92CB0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90" y="1141899"/>
            <a:ext cx="6391403" cy="31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</a:t>
            </a:r>
            <a:r>
              <a:rPr lang="en-US" dirty="0"/>
              <a:t>: </a:t>
            </a:r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pătrat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99588"/>
            <a:ext cx="4516437" cy="4626576"/>
          </a:xfrm>
        </p:spPr>
        <p:txBody>
          <a:bodyPr>
            <a:normAutofit/>
          </a:bodyPr>
          <a:lstStyle/>
          <a:p>
            <a:r>
              <a:rPr lang="en-US" dirty="0" err="1"/>
              <a:t>Sincronizarea</a:t>
            </a:r>
            <a:r>
              <a:rPr lang="en-US" dirty="0"/>
              <a:t> e </a:t>
            </a:r>
            <a:r>
              <a:rPr lang="en-US" dirty="0" err="1"/>
              <a:t>esențială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alinia</a:t>
            </a:r>
            <a:r>
              <a:rPr lang="en-US" dirty="0"/>
              <a:t> </a:t>
            </a:r>
            <a:r>
              <a:rPr lang="en-US" dirty="0" err="1"/>
              <a:t>evenimentele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corectă</a:t>
            </a:r>
            <a:endParaRPr lang="en-US" dirty="0"/>
          </a:p>
          <a:p>
            <a:r>
              <a:rPr lang="en-US" dirty="0"/>
              <a:t>Ca </a:t>
            </a:r>
            <a:r>
              <a:rPr lang="en-US" dirty="0" err="1"/>
              <a:t>provocare</a:t>
            </a:r>
            <a:r>
              <a:rPr lang="en-US" dirty="0"/>
              <a:t>, </a:t>
            </a:r>
            <a:r>
              <a:rPr lang="en-US" dirty="0" err="1"/>
              <a:t>completează</a:t>
            </a:r>
            <a:r>
              <a:rPr lang="en-US" dirty="0"/>
              <a:t> </a:t>
            </a:r>
            <a:r>
              <a:rPr lang="en-US" dirty="0" err="1"/>
              <a:t>lecția</a:t>
            </a:r>
            <a:r>
              <a:rPr lang="en-US" dirty="0"/>
              <a:t> Squaring on Line (</a:t>
            </a:r>
            <a:r>
              <a:rPr lang="en-US" dirty="0" err="1"/>
              <a:t>dreapta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2CD7-D8C8-475A-B73A-82C935C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6717" y="1059323"/>
            <a:ext cx="278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E3AF3-3788-801E-59FD-3C996B13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17" y="1811738"/>
            <a:ext cx="2520475" cy="42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GHID DE DISCUȚIE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32718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Care e “</a:t>
            </a:r>
            <a:r>
              <a:rPr lang="en-US" dirty="0" err="1">
                <a:solidFill>
                  <a:srgbClr val="FF0000"/>
                </a:solidFill>
              </a:rPr>
              <a:t>problema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sincronizării</a:t>
            </a:r>
            <a:r>
              <a:rPr lang="en-US" dirty="0">
                <a:solidFill>
                  <a:srgbClr val="FF0000"/>
                </a:solidFill>
              </a:rPr>
              <a:t>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Răsp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scrii</a:t>
            </a:r>
            <a:r>
              <a:rPr lang="en-US" dirty="0"/>
              <a:t> un cod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, nu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şti</a:t>
            </a:r>
            <a:r>
              <a:rPr lang="en-US" dirty="0"/>
              <a:t> cu </a:t>
            </a:r>
            <a:r>
              <a:rPr lang="en-US" dirty="0" err="1"/>
              <a:t>siguranță</a:t>
            </a:r>
            <a:r>
              <a:rPr lang="en-US" dirty="0"/>
              <a:t> care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Cum se </a:t>
            </a:r>
            <a:r>
              <a:rPr lang="en-US" dirty="0" err="1">
                <a:solidFill>
                  <a:srgbClr val="FF0000"/>
                </a:solidFill>
              </a:rPr>
              <a:t>poate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rezolva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asta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Răsp</a:t>
            </a:r>
            <a:r>
              <a:rPr lang="en-US" dirty="0"/>
              <a:t>.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sincronizării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blocurilor</a:t>
            </a:r>
            <a:r>
              <a:rPr lang="en-US" dirty="0"/>
              <a:t> </a:t>
            </a:r>
            <a:r>
              <a:rPr lang="en-US" dirty="0" err="1"/>
              <a:t>precum</a:t>
            </a:r>
            <a:r>
              <a:rPr lang="en-US" dirty="0"/>
              <a:t> Wait Until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–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seta o </a:t>
            </a:r>
            <a:r>
              <a:rPr lang="en-US" dirty="0" err="1"/>
              <a:t>variabilă</a:t>
            </a:r>
            <a:r>
              <a:rPr lang="en-US" dirty="0"/>
              <a:t> la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aştepta</a:t>
            </a:r>
            <a:r>
              <a:rPr lang="en-US" dirty="0"/>
              <a:t> ca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setată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CFD8-0A99-404A-8AF7-2F84E91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1553</TotalTime>
  <Words>528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Sincronizarea evenimentelor</vt:lpstr>
      <vt:lpstr>OBIECTIVELE LECȚIEI</vt:lpstr>
      <vt:lpstr>Folosirea evenimentelor în cod</vt:lpstr>
      <vt:lpstr>Asigurarea că ambele secvențe se termină</vt:lpstr>
      <vt:lpstr>Folosirea variabilelor pentru sincronizare</vt:lpstr>
      <vt:lpstr>Provocare: completarea unui pătrat</vt:lpstr>
      <vt:lpstr>GHID DE DISCUȚIE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162</cp:revision>
  <dcterms:created xsi:type="dcterms:W3CDTF">2016-07-04T02:35:12Z</dcterms:created>
  <dcterms:modified xsi:type="dcterms:W3CDTF">2023-08-18T05:15:47Z</dcterms:modified>
</cp:coreProperties>
</file>