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E46C5C9-18DA-834F-B53F-346FEFD9679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0563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09B806-BF15-DA4E-9357-8DE2F64EE6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9D8C3-FC16-5F4B-AB5D-7E2DD811AB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8F8CDF-B117-0948-B2CC-2EA48160C06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A4736-727B-2145-BD5A-E407EE681DE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CCD1C-5A8A-7A4E-9290-D91E3403975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3FDF9E-83F3-D447-A753-AEDFB2AB12A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836D6-DB58-9647-A838-B92CFF7DF0B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A70C0-1CE1-9745-8B1E-CE9F5379995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DE2F4-018C-8A49-AF2D-CE63EF86E9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487ADD-CFFB-3F42-BFE2-58F6491F3CE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9966F-F919-314A-BA02-67786CBBBDD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2786"/>
            <a:ext cx="8584534" cy="1294787"/>
          </a:xfrm>
        </p:spPr>
        <p:txBody>
          <a:bodyPr/>
          <a:lstStyle/>
          <a:p>
            <a:r>
              <a:rPr lang="ro-RO" dirty="0"/>
              <a:t>Introducere - senzorul de atingere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de</a:t>
            </a:r>
            <a:r>
              <a:rPr lang="en-US" dirty="0"/>
              <a:t> SANJAY </a:t>
            </a:r>
            <a:r>
              <a:rPr lang="ro-RO" dirty="0"/>
              <a:t>și</a:t>
            </a:r>
            <a:r>
              <a:rPr lang="en-US" dirty="0"/>
              <a:t>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570884-5F04-80D7-E2AC-EE36535EA8FC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Aceast</a:t>
            </a:r>
            <a:r>
              <a:rPr lang="ro-RO" sz="1600" dirty="0"/>
              <a:t>ă lecție folosește software SPIKE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Învață cum să folosești senzorul de atingere</a:t>
            </a:r>
            <a:endParaRPr lang="en-US" dirty="0"/>
          </a:p>
          <a:p>
            <a:r>
              <a:rPr lang="ro-RO" dirty="0"/>
              <a:t>Învață cum să folosești block-ul Așteaptă Până Când</a:t>
            </a:r>
            <a:endParaRPr lang="en-US" dirty="0"/>
          </a:p>
          <a:p>
            <a:r>
              <a:rPr lang="ro-RO" dirty="0"/>
              <a:t>Notă</a:t>
            </a:r>
            <a:r>
              <a:rPr lang="en-US" dirty="0"/>
              <a:t>: </a:t>
            </a:r>
            <a:r>
              <a:rPr lang="ro-RO" dirty="0"/>
              <a:t>Senzorul de atingere nu este disponibil pentru </a:t>
            </a:r>
            <a:br>
              <a:rPr lang="ro-RO" dirty="0"/>
            </a:br>
            <a:r>
              <a:rPr lang="ro-RO" dirty="0"/>
              <a:t>Robot Inventor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4" y="1140007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senzorul de atingere?</a:t>
            </a:r>
            <a:endParaRPr lang="en-US" dirty="0"/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Senzorul de atingere realizează două tipuri de detecții:</a:t>
            </a:r>
            <a:endParaRPr lang="en-US" dirty="0"/>
          </a:p>
          <a:p>
            <a:pPr lvl="1"/>
            <a:r>
              <a:rPr lang="ro-RO" dirty="0"/>
              <a:t>Detectarea atingerii</a:t>
            </a:r>
            <a:endParaRPr lang="en-US" dirty="0"/>
          </a:p>
          <a:p>
            <a:pPr lvl="1"/>
            <a:r>
              <a:rPr lang="ro-RO" dirty="0"/>
              <a:t>Detectarea forței</a:t>
            </a:r>
            <a:endParaRPr lang="en-US" dirty="0"/>
          </a:p>
          <a:p>
            <a:r>
              <a:rPr lang="ro-RO" dirty="0"/>
              <a:t>Poți  să măsori forța în procente sau în Newtoni.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programezi un senzor de atingere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ro-RO" dirty="0"/>
              <a:t>Cele trei moduri ale senzorului sunt:</a:t>
            </a:r>
            <a:endParaRPr lang="en-US" dirty="0"/>
          </a:p>
          <a:p>
            <a:pPr lvl="1"/>
            <a:r>
              <a:rPr lang="ro-RO" dirty="0"/>
              <a:t>Apăsat</a:t>
            </a:r>
            <a:r>
              <a:rPr lang="en-US" dirty="0"/>
              <a:t> – </a:t>
            </a:r>
            <a:r>
              <a:rPr lang="ro-RO" dirty="0"/>
              <a:t>este detectat și o atingere ușoară</a:t>
            </a:r>
            <a:endParaRPr lang="en-US" dirty="0"/>
          </a:p>
          <a:p>
            <a:pPr lvl="1"/>
            <a:r>
              <a:rPr lang="ro-RO" dirty="0"/>
              <a:t>Apăsat-Tare</a:t>
            </a:r>
            <a:r>
              <a:rPr lang="en-US" dirty="0"/>
              <a:t> – </a:t>
            </a:r>
            <a:r>
              <a:rPr lang="ro-RO" dirty="0"/>
              <a:t>este apăsat cel puțin 60%</a:t>
            </a:r>
            <a:endParaRPr lang="en-US" dirty="0"/>
          </a:p>
          <a:p>
            <a:pPr lvl="1"/>
            <a:r>
              <a:rPr lang="ro-RO" dirty="0"/>
              <a:t>Eliberat – senzorul nu este apăsat deloc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37" y="1299041"/>
            <a:ext cx="3125387" cy="15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1: </a:t>
            </a:r>
            <a:r>
              <a:rPr lang="ro-RO" dirty="0"/>
              <a:t>înaintează până la atingere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Programează robotul să înainte până când apeși senzorul de atingere.</a:t>
            </a:r>
            <a:endParaRPr lang="en-US" dirty="0"/>
          </a:p>
          <a:p>
            <a:r>
              <a:rPr lang="ro-RO" dirty="0"/>
              <a:t>Încearcă să folosești senzorul în modul Apăsat și Apăsat-Tare.</a:t>
            </a:r>
            <a:endParaRPr lang="en-US" dirty="0"/>
          </a:p>
          <a:p>
            <a:r>
              <a:rPr lang="ro-RO" dirty="0"/>
              <a:t>Vei folosi block-ul de Așteaptă Până Când pentru a rezolva această misiune.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o-RO" b="1" dirty="0"/>
              <a:t>Pseudocod</a:t>
            </a:r>
            <a:r>
              <a:rPr lang="en-US" b="1" dirty="0"/>
              <a:t>:</a:t>
            </a:r>
          </a:p>
          <a:p>
            <a:pPr lvl="1"/>
            <a:r>
              <a:rPr lang="ro-RO" dirty="0"/>
              <a:t>Setează </a:t>
            </a:r>
            <a:r>
              <a:rPr lang="ro-RO" b="1" dirty="0"/>
              <a:t>mișcarea motoarelor </a:t>
            </a:r>
            <a:r>
              <a:rPr lang="ro-RO" dirty="0"/>
              <a:t>pentru robot (A și E pentru Droid Bot IV și robotul ADB). </a:t>
            </a:r>
          </a:p>
          <a:p>
            <a:pPr lvl="1"/>
            <a:r>
              <a:rPr lang="ro-RO" dirty="0"/>
              <a:t>Setează </a:t>
            </a:r>
            <a:r>
              <a:rPr lang="ro-RO" b="1" dirty="0"/>
              <a:t>viteza de mișcare </a:t>
            </a:r>
            <a:r>
              <a:rPr lang="ro-RO" dirty="0"/>
              <a:t>pentru robot.</a:t>
            </a:r>
            <a:endParaRPr lang="en-US" dirty="0"/>
          </a:p>
          <a:p>
            <a:pPr lvl="1"/>
            <a:r>
              <a:rPr lang="ro-RO" dirty="0"/>
              <a:t>Începe</a:t>
            </a:r>
            <a:r>
              <a:rPr lang="ro-RO" b="1" dirty="0"/>
              <a:t> mișcarea înainte.</a:t>
            </a:r>
            <a:endParaRPr lang="en-US" b="1" dirty="0"/>
          </a:p>
          <a:p>
            <a:pPr lvl="1"/>
            <a:r>
              <a:rPr lang="ro-RO" dirty="0"/>
              <a:t>Folosește block-ul </a:t>
            </a:r>
            <a:r>
              <a:rPr lang="ro-RO" b="1" dirty="0"/>
              <a:t>Așteaptă Până Când </a:t>
            </a:r>
            <a:r>
              <a:rPr lang="ro-RO" dirty="0"/>
              <a:t>pentru a aștepta ca senzorul să detecteze o apăsare.</a:t>
            </a:r>
            <a:endParaRPr lang="en-US" dirty="0"/>
          </a:p>
          <a:p>
            <a:pPr lvl="1"/>
            <a:r>
              <a:rPr lang="ro-RO" b="1" dirty="0"/>
              <a:t>Oprește mișcarea.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FE9C2-F23A-DC35-5E60-3B806931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73" y="2398869"/>
            <a:ext cx="3567258" cy="13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579F61-83C6-D34B-5B40-FF7C27A9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8" y="2051684"/>
            <a:ext cx="4445228" cy="4095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1: </a:t>
            </a:r>
            <a:r>
              <a:rPr lang="ro-RO" dirty="0"/>
              <a:t>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În lecțiile precedente, ai învățat să configurezi robotul. Primul set de block-uri setează mișcarea motoarelor și viteza. ( Vezi Lecția despre Configurarea Robotului.)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5091380" y="3253656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Confirgurează Robotul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5091380" y="418475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Începe mișcarea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91380" y="4780767"/>
            <a:ext cx="38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Așteaptă până când senzorul de atingere este apăsat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EB74-8523-BA7D-2784-1240324637C3}"/>
              </a:ext>
            </a:extLst>
          </p:cNvPr>
          <p:cNvSpPr txBox="1"/>
          <p:nvPr/>
        </p:nvSpPr>
        <p:spPr>
          <a:xfrm>
            <a:off x="5091380" y="542149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Oprește mișcarea</a:t>
            </a:r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18EB721-A963-D7B1-F7C5-315B33C189D1}"/>
              </a:ext>
            </a:extLst>
          </p:cNvPr>
          <p:cNvSpPr/>
          <p:nvPr/>
        </p:nvSpPr>
        <p:spPr>
          <a:xfrm>
            <a:off x="4493276" y="2803761"/>
            <a:ext cx="199836" cy="13080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40DEE-751B-956B-C415-29EE34E416F4}"/>
              </a:ext>
            </a:extLst>
          </p:cNvPr>
          <p:cNvSpPr txBox="1"/>
          <p:nvPr/>
        </p:nvSpPr>
        <p:spPr>
          <a:xfrm>
            <a:off x="5173245" y="1888176"/>
            <a:ext cx="36961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b="1" dirty="0"/>
              <a:t>Notă</a:t>
            </a:r>
            <a:r>
              <a:rPr lang="en-US" b="1" dirty="0"/>
              <a:t>: </a:t>
            </a:r>
            <a:r>
              <a:rPr lang="ro-RO" dirty="0"/>
              <a:t>50% este viteza implicită astfel că block-ul de setare a vitezei poate fi omis.  Acesta este inclus pentru ajustarea mișcării la nevoie.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a fost creată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pentru</a:t>
            </a:r>
            <a:r>
              <a:rPr lang="en-US" sz="1600" dirty="0"/>
              <a:t> Prime Lessons</a:t>
            </a:r>
            <a:r>
              <a:rPr lang="ro-RO" sz="1600" dirty="0"/>
              <a:t>.</a:t>
            </a:r>
            <a:endParaRPr lang="en-US" sz="1600" dirty="0"/>
          </a:p>
          <a:p>
            <a:r>
              <a:rPr lang="ro-RO" sz="1600" dirty="0"/>
              <a:t>Mai multe lecții sunt disponibile la </a:t>
            </a:r>
            <a:r>
              <a:rPr lang="en-US" sz="1600" dirty="0">
                <a:hlinkClick r:id="rId2"/>
              </a:rPr>
              <a:t>www.primelessons.org</a:t>
            </a:r>
            <a:r>
              <a:rPr lang="ro-RO" sz="1600" dirty="0"/>
              <a:t>.</a:t>
            </a:r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1143</TotalTime>
  <Words>473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Introducere - senzorul de atingere</vt:lpstr>
      <vt:lpstr>Obiectivele lecției</vt:lpstr>
      <vt:lpstr>Ce este senzorul de atingere?</vt:lpstr>
      <vt:lpstr>Cum programezi un senzor de atingere</vt:lpstr>
      <vt:lpstr>Provocarea 1: înaintează până la atingere</vt:lpstr>
      <vt:lpstr>provocarea 1: soluție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156</cp:revision>
  <dcterms:created xsi:type="dcterms:W3CDTF">2016-07-04T02:35:12Z</dcterms:created>
  <dcterms:modified xsi:type="dcterms:W3CDTF">2023-08-19T16:22:33Z</dcterms:modified>
</cp:coreProperties>
</file>