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7"/>
  </p:notesMasterIdLst>
  <p:handoutMasterIdLst>
    <p:handoutMasterId r:id="rId8"/>
  </p:handoutMasterIdLst>
  <p:sldIdLst>
    <p:sldId id="275" r:id="rId2"/>
    <p:sldId id="290" r:id="rId3"/>
    <p:sldId id="294" r:id="rId4"/>
    <p:sldId id="295" r:id="rId5"/>
    <p:sldId id="29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95"/>
    <p:restoredTop sz="94613"/>
  </p:normalViewPr>
  <p:slideViewPr>
    <p:cSldViewPr snapToGrid="0" snapToObjects="1">
      <p:cViewPr varScale="1">
        <p:scale>
          <a:sx n="85" d="100"/>
          <a:sy n="85" d="100"/>
        </p:scale>
        <p:origin x="120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2459D100-1E86-1343-A467-4F971D6DD7FF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15715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5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74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BF70BE-1DE7-2B49-9EAF-DBEBB22DCA0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8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DFA247-6CEF-1B4A-A4C1-DD2C5C5990B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3BD48F4-C2FD-3E47-9527-E79FF700BB4F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3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432C3F-CF6F-DA4E-A3DF-5150949A120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52B1B-7F55-9043-82EF-95FCB6C292A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1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398EDF-747E-C944-AAC2-599EC528E5D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1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E75742-523A-AC4C-846B-BC26EE0C7F8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41B6E2E-4EB0-D24A-ACF9-BB89CEC7AA6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1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E65075-7EC2-204E-89F6-9DDF4DD10EB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5ABF5E-665C-284B-A08E-8E5AEA77C852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17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SPIKE Prime Lessons (primelessons.org) CC-BY-NC-SA.  (Last edit: 6/23/2023)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2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4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596CBC-F28A-5245-84AB-231923C45CA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9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858880"/>
            <a:ext cx="8528356" cy="1140240"/>
          </a:xfrm>
        </p:spPr>
        <p:txBody>
          <a:bodyPr>
            <a:normAutofit fontScale="90000"/>
          </a:bodyPr>
          <a:lstStyle/>
          <a:p>
            <a:r>
              <a:rPr lang="ro-RO" dirty="0"/>
              <a:t>Erori la citire a senzorului giroscopic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B24004-372A-8D39-C6F4-43A393A8CD60}"/>
              </a:ext>
            </a:extLst>
          </p:cNvPr>
          <p:cNvSpPr/>
          <p:nvPr/>
        </p:nvSpPr>
        <p:spPr>
          <a:xfrm>
            <a:off x="2621721" y="5901635"/>
            <a:ext cx="3900558" cy="33130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lesson uses SPIKE 3 software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Obiectivul</a:t>
            </a:r>
            <a:r>
              <a:rPr lang="en-US" dirty="0"/>
              <a:t> </a:t>
            </a:r>
            <a:r>
              <a:rPr lang="en-US" dirty="0" err="1"/>
              <a:t>lec</a:t>
            </a:r>
            <a:r>
              <a:rPr lang="ro-RO" dirty="0"/>
              <a:t>ț</a:t>
            </a:r>
            <a:r>
              <a:rPr lang="en-US" dirty="0" err="1"/>
              <a:t>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ro-RO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Să înțelegem cum apar erorile de citire ale senzorului giroscopic și să găsim o modalitate de </a:t>
            </a:r>
            <a:r>
              <a:rPr kumimoji="0" lang="ro-RO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 compensa/elimina </a:t>
            </a:r>
            <a:r>
              <a:rPr kumimoji="0" lang="ro-RO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aceste erori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5263F-412B-42CF-AF6A-03B24079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E5DA038-CBEC-E8AD-3A3D-F1D378F74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04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8F6B-829C-5F20-948D-68C379FA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probleme</a:t>
            </a:r>
            <a:r>
              <a:rPr lang="ro-RO" dirty="0"/>
              <a:t>le senzorului giroscopic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2CADE-81FB-9B1C-54FD-799AB286C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310335"/>
            <a:ext cx="8831580" cy="5082601"/>
          </a:xfrm>
        </p:spPr>
        <p:txBody>
          <a:bodyPr>
            <a:normAutofit/>
          </a:bodyPr>
          <a:lstStyle/>
          <a:p>
            <a:r>
              <a:rPr kumimoji="0" lang="ro-RO" altLang="en-US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Problema 1: Urmăriți acest videoclip. (https://youtu.be/PdQLqaILNgM). Un robot care folosește SPIKE 2 poate începe </a:t>
            </a:r>
            <a:r>
              <a:rPr lang="ro-RO" altLang="en-US" sz="1600" dirty="0">
                <a:solidFill>
                  <a:srgbClr val="202124"/>
                </a:solidFill>
                <a:cs typeface="Arial" panose="020B0604020202020204" pitchFamily="34" charset="0"/>
              </a:rPr>
              <a:t>să aibă erori de citire ale senzorului giroscopic imediat ce rulăm pe </a:t>
            </a:r>
            <a:r>
              <a:rPr kumimoji="0" lang="ro-RO" altLang="en-US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hub un cod simplu.</a:t>
            </a:r>
          </a:p>
          <a:p>
            <a:r>
              <a:rPr kumimoji="0" lang="ro-RO" altLang="en-US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Problema 2: Senzorul giroscopic poate fi blocat și să citească 0 tot timpul, atât la utilizarea  SPIKE 2, cât și la utilizarea SPIKE 3</a:t>
            </a:r>
          </a:p>
          <a:p>
            <a:r>
              <a:rPr kumimoji="0" lang="ro-RO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Ambele probleme sunt cauzate de erori de citire ale senzorului giroscopic</a:t>
            </a:r>
          </a:p>
          <a:p>
            <a:r>
              <a:rPr kumimoji="0" lang="ro-RO" altLang="en-US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Atât în ​​SPIKE 2, cât și în SPIKE 3 se pare că giroscopul așteaptă ca robotul să fie nemișcat înainte de a citi valorile giroscopului. Cu toate acestea, deoarece </a:t>
            </a:r>
            <a:r>
              <a:rPr lang="ro-RO" altLang="en-US" sz="1600" dirty="0">
                <a:solidFill>
                  <a:srgbClr val="202124"/>
                </a:solidFill>
                <a:cs typeface="Arial" panose="020B0604020202020204" pitchFamily="34" charset="0"/>
              </a:rPr>
              <a:t>eroarea</a:t>
            </a:r>
            <a:r>
              <a:rPr kumimoji="0" lang="ro-RO" altLang="en-US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 a apărut deja la acel moment prin scuturarea robotului, hub-ul crede că se mișcă continuu chiar și atunci când robotul este nemișcat.</a:t>
            </a:r>
          </a:p>
          <a:p>
            <a:pPr marL="0" indent="0" algn="l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6B072-1C07-ABDA-6F78-395CE767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0C1DB-158F-21EA-FF41-02B2F15A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C9238AD-BC09-903B-46E1-35D6D74D1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65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B4A9C22-4E3B-6CC3-923A-BD5141687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65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B0813BE-9499-DE45-9EC1-98B90FE60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D4B5165-241F-0C96-DAE8-E04CF455C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65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71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8F6B-829C-5F20-948D-68C379FA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46" y="228600"/>
            <a:ext cx="8746864" cy="752706"/>
          </a:xfrm>
        </p:spPr>
        <p:txBody>
          <a:bodyPr>
            <a:normAutofit fontScale="90000"/>
          </a:bodyPr>
          <a:lstStyle/>
          <a:p>
            <a:r>
              <a:rPr lang="en-US" dirty="0"/>
              <a:t>Solu</a:t>
            </a:r>
            <a:r>
              <a:rPr lang="ro-RO" dirty="0"/>
              <a:t>ț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ro-RO" dirty="0"/>
              <a:t>erorile de citire ale senzorului giroscopic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2CADE-81FB-9B1C-54FD-799AB286C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Verificați dacă giroscopul </a:t>
            </a:r>
            <a:r>
              <a:rPr lang="ro-RO" altLang="en-US" dirty="0">
                <a:solidFill>
                  <a:schemeClr val="tx1"/>
                </a:solidFill>
                <a:latin typeface="inherit"/>
              </a:rPr>
              <a:t>are erori de citire</a:t>
            </a:r>
            <a: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înainte lansarea robotului pentru meciul dvs</a:t>
            </a:r>
            <a:endParaRPr kumimoji="0" lang="ro-RO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Dacă </a:t>
            </a:r>
            <a:r>
              <a:rPr lang="ro-RO" altLang="en-US" dirty="0">
                <a:solidFill>
                  <a:schemeClr val="tx1"/>
                </a:solidFill>
                <a:latin typeface="inherit"/>
              </a:rPr>
              <a:t>are erori</a:t>
            </a:r>
            <a: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, reporniți robotul</a:t>
            </a:r>
            <a:endParaRPr kumimoji="0" lang="ro-RO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algn="l">
              <a:buNone/>
            </a:pPr>
            <a:endParaRPr lang="en-US" dirty="0">
              <a:solidFill>
                <a:srgbClr val="050505"/>
              </a:solidFill>
              <a:latin typeface="inheri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6B072-1C07-ABDA-6F78-395CE767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0C1DB-158F-21EA-FF41-02B2F15A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388A8F-DA87-221B-EB3A-6009C03F5D67}"/>
              </a:ext>
            </a:extLst>
          </p:cNvPr>
          <p:cNvSpPr txBox="1"/>
          <p:nvPr/>
        </p:nvSpPr>
        <p:spPr>
          <a:xfrm>
            <a:off x="542613" y="5487334"/>
            <a:ext cx="8078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Dacă afișajul arată o față nefericită când apăsați butonul hub-ului din stânga în timp ce hub-ul este nemișcat, va trebui să reporniți robotul.</a:t>
            </a:r>
            <a:endParaRPr kumimoji="0" lang="ro-RO" altLang="en-US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0" i="0" dirty="0">
              <a:solidFill>
                <a:srgbClr val="050505"/>
              </a:solidFill>
              <a:effectLst/>
              <a:latin typeface="system-ui"/>
            </a:endParaRPr>
          </a:p>
        </p:txBody>
      </p:sp>
      <p:pic>
        <p:nvPicPr>
          <p:cNvPr id="8" name="Picture 7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68D695BC-9CEB-F380-F91F-5DC0F11BE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64" y="1971728"/>
            <a:ext cx="5914914" cy="315722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20926936-ABAC-8982-B18E-4E9FFCF8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5147F4F-C030-02C2-2D1C-608EC6B3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A07579E-138E-EC52-2CD8-0C984CFD3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65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en-US" sz="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972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fontScale="92500" lnSpcReduction="20000"/>
          </a:bodyPr>
          <a:lstStyle/>
          <a:p>
            <a:r>
              <a:rPr lang="ro-RO" sz="1600" dirty="0"/>
              <a:t>Această lecție de SPIKE Prime a fost realizată de </a:t>
            </a:r>
            <a:r>
              <a:rPr lang="en-US" sz="1600" dirty="0"/>
              <a:t>Sanjay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și</a:t>
            </a:r>
            <a:r>
              <a:rPr lang="en-US" sz="1600" dirty="0"/>
              <a:t> Arvind </a:t>
            </a:r>
            <a:r>
              <a:rPr lang="en-US" sz="1600" dirty="0" err="1"/>
              <a:t>Seshan</a:t>
            </a:r>
            <a:r>
              <a:rPr lang="ro-RO" sz="1600" dirty="0"/>
              <a:t>.</a:t>
            </a:r>
          </a:p>
          <a:p>
            <a:r>
              <a:rPr lang="ro-RO" sz="1600" dirty="0"/>
              <a:t>Mai multe lecții sunt disponibile pe </a:t>
            </a:r>
            <a:r>
              <a:rPr lang="en-US" sz="1600" dirty="0">
                <a:hlinkClick r:id="rId2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1592</TotalTime>
  <Words>410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Gill Sans MT</vt:lpstr>
      <vt:lpstr>Helvetica Neue</vt:lpstr>
      <vt:lpstr>inherit</vt:lpstr>
      <vt:lpstr>system-ui</vt:lpstr>
      <vt:lpstr>Wingdings 2</vt:lpstr>
      <vt:lpstr>Dividend</vt:lpstr>
      <vt:lpstr>Erori la citire a senzorului giroscopic</vt:lpstr>
      <vt:lpstr>Obiectivul lecției</vt:lpstr>
      <vt:lpstr>problemele senzorului giroscopic</vt:lpstr>
      <vt:lpstr>Soluție pentru erorile de citire ale senzorului giroscopic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Adnim</cp:lastModifiedBy>
  <cp:revision>170</cp:revision>
  <dcterms:created xsi:type="dcterms:W3CDTF">2016-07-04T02:35:12Z</dcterms:created>
  <dcterms:modified xsi:type="dcterms:W3CDTF">2023-08-20T08:21:04Z</dcterms:modified>
</cp:coreProperties>
</file>