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0" r:id="rId4"/>
    <p:sldId id="281" r:id="rId5"/>
    <p:sldId id="282" r:id="rId6"/>
    <p:sldId id="283" r:id="rId7"/>
    <p:sldId id="285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79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1D4C4550-B993-514A-89FC-7E76556707F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2222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93BBD-C28F-D44F-A008-ECC773F9984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90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125C3-34F9-214F-B069-97BEE4DCC8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512896-626A-E648-9004-4BC7E080A1F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5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B8E975-2599-0F4B-8204-194400079CD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40192-B2F4-4D45-99C4-70CB7F887A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8FE8F-2A8E-374E-8A62-E4F131C5CAB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6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7E589-81EF-4442-AFCD-0FAB7250BB9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AA589-4FA2-4F4A-8D87-D4FCE0C0C34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19255-691C-D541-89FC-6828412281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25E204-3E01-DC48-A240-698C066B20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B03308-BEC2-934F-95F1-5FB74748454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0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96" y="3133839"/>
            <a:ext cx="8584534" cy="590322"/>
          </a:xfrm>
        </p:spPr>
        <p:txBody>
          <a:bodyPr>
            <a:normAutofit fontScale="90000"/>
          </a:bodyPr>
          <a:lstStyle/>
          <a:p>
            <a:r>
              <a:rPr lang="ro-RO" dirty="0"/>
              <a:t>Urmăritorul de linie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152E6F-A835-FDD9-B225-C75A97379F61}"/>
              </a:ext>
            </a:extLst>
          </p:cNvPr>
          <p:cNvSpPr/>
          <p:nvPr/>
        </p:nvSpPr>
        <p:spPr>
          <a:xfrm>
            <a:off x="2621721" y="5901635"/>
            <a:ext cx="3958373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Această lecție utilizează softul SPI</a:t>
            </a:r>
            <a:r>
              <a:rPr lang="en-US" dirty="0"/>
              <a:t>KE 3 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Să învățăm cum putem face un robot să urmărească o linie utilizând </a:t>
            </a:r>
            <a:r>
              <a:rPr lang="en-US" dirty="0"/>
              <a:t>Color Mode </a:t>
            </a:r>
            <a:r>
              <a:rPr lang="ro-RO" dirty="0"/>
              <a:t>de pe senzorul de culoare</a:t>
            </a:r>
            <a:r>
              <a:rPr lang="en-US" dirty="0"/>
              <a:t> </a:t>
            </a:r>
          </a:p>
          <a:p>
            <a:r>
              <a:rPr lang="ro-RO" dirty="0"/>
              <a:t>Să învățăm cum putem face robotul să urmărească o linie până când senzorul este activat</a:t>
            </a:r>
            <a:endParaRPr lang="en-US" dirty="0"/>
          </a:p>
          <a:p>
            <a:r>
              <a:rPr lang="ro-RO" dirty="0"/>
              <a:t>Să învățăm cum putem face robotul să urmărească o linie o anumită distanță</a:t>
            </a:r>
            <a:r>
              <a:rPr lang="en-US" dirty="0"/>
              <a:t> </a:t>
            </a:r>
          </a:p>
          <a:p>
            <a:r>
              <a:rPr lang="ro-RO" dirty="0"/>
              <a:t>Să învățăm cum putem combina senzorii, comenzile LOOP și SWITCH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</a:t>
            </a:r>
            <a:r>
              <a:rPr lang="ro-RO" dirty="0"/>
              <a:t>ții urmăresc linia pe marginea acesteia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862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297021" y="1418933"/>
            <a:ext cx="2632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dirty="0"/>
              <a:t>Robotul trebuie să aleagă în ce parte să ajusteze direcția atunci când senzorul de culoare vede o culoare diferită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ro-RO" sz="2400" dirty="0"/>
              <a:t>Răspunsul depinde de pe ce parte a liniei robotul urmărește linia</a:t>
            </a:r>
            <a:r>
              <a:rPr lang="en-US" sz="2400" dirty="0"/>
              <a:t>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38569" y="1482640"/>
            <a:ext cx="10486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>
                <a:solidFill>
                  <a:srgbClr val="FFFF00"/>
                </a:solidFill>
              </a:rPr>
              <a:t>Dacă este pe negru ajustează direcția spre stanga.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ro-RO" dirty="0">
                <a:solidFill>
                  <a:srgbClr val="FFFF00"/>
                </a:solidFill>
              </a:rPr>
              <a:t>Dacă este pe alb ajustează direcția spre dreapta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30142" y="1320835"/>
            <a:ext cx="10486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>
                <a:solidFill>
                  <a:srgbClr val="FFFF00"/>
                </a:solidFill>
              </a:rPr>
              <a:t>Dacă este pe negru ajustează direcția spre dreapta.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ro-RO" dirty="0">
                <a:solidFill>
                  <a:srgbClr val="FFFF00"/>
                </a:solidFill>
              </a:rPr>
              <a:t>Dacă este pe alb ajustează direcția spre stanga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Pe ce parte a </a:t>
            </a:r>
            <a:r>
              <a:rPr lang="ro-RO"/>
              <a:t>liniei este </a:t>
            </a:r>
            <a:r>
              <a:rPr lang="ro-RO" dirty="0"/>
              <a:t>indicat să incepi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600" dirty="0"/>
              <a:t>Dacă scrii un urmăritor de linie care să urmărească linia pe partea dreaptă, robotul trebuie să înceapă pe partea dreaptă a liniei.</a:t>
            </a:r>
            <a:endParaRPr lang="en-US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02995-A47F-D3EA-A656-62501DFA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E14445DA-7609-2CFA-449E-D3EDFD3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r>
              <a:rPr lang="en-US" dirty="0"/>
              <a:t>: </a:t>
            </a:r>
            <a:r>
              <a:rPr lang="ro-RO" dirty="0"/>
              <a:t>urmărește o linie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Scrie un program care să urmărească marginea dreaptă a liniei negre </a:t>
            </a:r>
          </a:p>
          <a:p>
            <a:r>
              <a:rPr lang="ro-RO" dirty="0"/>
              <a:t>Dacă senzorul vede negru, întoarce dreapta.</a:t>
            </a:r>
            <a:endParaRPr lang="en-US" dirty="0"/>
          </a:p>
          <a:p>
            <a:r>
              <a:rPr lang="ro-RO" dirty="0"/>
              <a:t>Dacă senzorul vede alb, întoarce stânga.</a:t>
            </a: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tilizează block-ul IF/ELSE pentru ca robotul să execute aceste decizii</a:t>
            </a:r>
          </a:p>
          <a:p>
            <a:r>
              <a:rPr lang="ro-RO" dirty="0"/>
              <a:t>Repetă urmăritorul de linie la infinit</a:t>
            </a:r>
            <a:endParaRPr lang="en-US" dirty="0"/>
          </a:p>
          <a:p>
            <a:r>
              <a:rPr lang="ro-RO" dirty="0"/>
              <a:t>Utilizează modul </a:t>
            </a:r>
            <a:r>
              <a:rPr lang="en-US" dirty="0"/>
              <a:t>Color Mode </a:t>
            </a:r>
            <a:r>
              <a:rPr lang="ro-RO" dirty="0"/>
              <a:t>sau </a:t>
            </a:r>
            <a:r>
              <a:rPr lang="en-US" dirty="0"/>
              <a:t>Reflected Light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7087266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7246689" y="5080237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</a:t>
            </a:r>
            <a:r>
              <a:rPr lang="ro-RO" sz="1400" dirty="0"/>
              <a:t>ă</a:t>
            </a:r>
            <a:r>
              <a:rPr lang="en-US" sz="1400" dirty="0"/>
              <a:t>:  </a:t>
            </a:r>
            <a:r>
              <a:rPr lang="ro-RO" sz="1400" dirty="0"/>
              <a:t>Pentru a urmări linia cu </a:t>
            </a:r>
            <a:r>
              <a:rPr lang="en-US" sz="1400" dirty="0"/>
              <a:t>Advanced Driving Base (ADB)</a:t>
            </a:r>
            <a:r>
              <a:rPr lang="ro-RO" sz="1400" dirty="0"/>
              <a:t> în modul </a:t>
            </a:r>
            <a:r>
              <a:rPr lang="en-US" sz="1400" dirty="0"/>
              <a:t>Color Mode</a:t>
            </a:r>
            <a:r>
              <a:rPr lang="ro-RO" sz="1400" dirty="0"/>
              <a:t>, va trebui să faci modificări la design-ul robotului deoarece senzorul de culoare nu recunoaște negru de la înălțimea din construcția inițială</a:t>
            </a:r>
            <a:r>
              <a:rPr lang="en-US" sz="1400" dirty="0"/>
              <a:t>. </a:t>
            </a:r>
            <a:r>
              <a:rPr lang="ro-RO" sz="1400" dirty="0"/>
              <a:t>Vezi lecția cu Senzorul de culoare.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DDE9116-3ED4-76A6-B946-078CE8CD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37" y="1584991"/>
            <a:ext cx="7150467" cy="4521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Urmăritor de linie </a:t>
            </a:r>
            <a:r>
              <a:rPr lang="en-US" dirty="0"/>
              <a:t>– color &amp; Reflected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926" y="4266992"/>
            <a:ext cx="3037968" cy="1214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dirty="0"/>
              <a:t>Când senzorul vede negru, robotul întoarce dreapta.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Când senzorul vede alb, robotul întoarce stânga.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i="1" dirty="0">
                <a:solidFill>
                  <a:srgbClr val="FF0000"/>
                </a:solidFill>
              </a:rPr>
              <a:t>Programul urmărește marginea dreaptă a liniei negre utilizând modul </a:t>
            </a:r>
            <a:r>
              <a:rPr lang="en-US" i="1" dirty="0">
                <a:solidFill>
                  <a:srgbClr val="FF0000"/>
                </a:solidFill>
              </a:rPr>
              <a:t>Color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4029515" y="2895487"/>
            <a:ext cx="408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i="1" dirty="0">
                <a:solidFill>
                  <a:srgbClr val="FF0000"/>
                </a:solidFill>
              </a:rPr>
              <a:t>Utilizarea modului R</a:t>
            </a:r>
            <a:r>
              <a:rPr lang="en-US" i="1" dirty="0" err="1">
                <a:solidFill>
                  <a:srgbClr val="FF0000"/>
                </a:solidFill>
              </a:rPr>
              <a:t>eflected</a:t>
            </a:r>
            <a:r>
              <a:rPr lang="en-US" i="1" dirty="0">
                <a:solidFill>
                  <a:srgbClr val="FF0000"/>
                </a:solidFill>
              </a:rPr>
              <a:t> light mode</a:t>
            </a:r>
            <a:r>
              <a:rPr lang="ro-RO" i="1" dirty="0">
                <a:solidFill>
                  <a:srgbClr val="FF0000"/>
                </a:solidFill>
              </a:rPr>
              <a:t> va fi substituit în această condiție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1154627" y="3588981"/>
            <a:ext cx="7038109" cy="5836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>
            <a:off x="3975080" y="4012651"/>
            <a:ext cx="10751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Extensi</a:t>
            </a:r>
            <a:r>
              <a:rPr lang="ro-RO" dirty="0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SCHIMBAREA CONDIȚIILOR DE IEȘIRE</a:t>
            </a:r>
            <a:endParaRPr lang="en-US" dirty="0"/>
          </a:p>
          <a:p>
            <a:pPr lvl="1"/>
            <a:r>
              <a:rPr lang="ro-RO" dirty="0"/>
              <a:t>Ce se întâmplă dacă nu dorești ca robotul tău să urmărească linia la infinit? Ce faci dacă dorești ca robotul tău să urmărească linia până când senzorul de presiune e apăsat?</a:t>
            </a:r>
            <a:endParaRPr lang="en-US" dirty="0"/>
          </a:p>
          <a:p>
            <a:pPr lvl="1"/>
            <a:r>
              <a:rPr lang="en-US" dirty="0" err="1"/>
              <a:t>Combin</a:t>
            </a:r>
            <a:r>
              <a:rPr lang="ro-RO" dirty="0"/>
              <a:t>ă această lecție cu lecția despre block-ul REPEAT</a:t>
            </a:r>
            <a:r>
              <a:rPr lang="en-US" dirty="0"/>
              <a:t> </a:t>
            </a:r>
            <a:r>
              <a:rPr lang="ro-RO" dirty="0"/>
              <a:t>pentru a rezolva această problemă.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296</TotalTime>
  <Words>613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Zapf Dingbats</vt:lpstr>
      <vt:lpstr>Dividend</vt:lpstr>
      <vt:lpstr>Urmăritorul de linie </vt:lpstr>
      <vt:lpstr>Obiectivele lecției</vt:lpstr>
      <vt:lpstr>Roboții urmăresc linia pe marginea acesteia</vt:lpstr>
      <vt:lpstr>Pe ce parte a liniei este indicat să incepi</vt:lpstr>
      <vt:lpstr>provocare: urmărește o linie</vt:lpstr>
      <vt:lpstr>Urmăritor de linie – color &amp; Reflected mode</vt:lpstr>
      <vt:lpstr>Extensii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Adnim</cp:lastModifiedBy>
  <cp:revision>63</cp:revision>
  <dcterms:created xsi:type="dcterms:W3CDTF">2019-12-31T03:18:51Z</dcterms:created>
  <dcterms:modified xsi:type="dcterms:W3CDTF">2023-08-19T11:08:51Z</dcterms:modified>
</cp:coreProperties>
</file>