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7154" y="2050796"/>
            <a:ext cx="3871595" cy="409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3290" y="111873"/>
            <a:ext cx="2926080" cy="108585"/>
          </a:xfrm>
          <a:custGeom>
            <a:avLst/>
            <a:gdLst/>
            <a:ahLst/>
            <a:cxnLst/>
            <a:rect l="l" t="t" r="r" b="b"/>
            <a:pathLst>
              <a:path w="2926080" h="108585">
                <a:moveTo>
                  <a:pt x="2926080" y="0"/>
                </a:moveTo>
                <a:lnTo>
                  <a:pt x="0" y="0"/>
                </a:lnTo>
                <a:lnTo>
                  <a:pt x="0" y="107999"/>
                </a:lnTo>
                <a:lnTo>
                  <a:pt x="2926080" y="107999"/>
                </a:lnTo>
                <a:lnTo>
                  <a:pt x="2926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52200" y="111873"/>
            <a:ext cx="2926080" cy="108585"/>
          </a:xfrm>
          <a:custGeom>
            <a:avLst/>
            <a:gdLst/>
            <a:ahLst/>
            <a:cxnLst/>
            <a:rect l="l" t="t" r="r" b="b"/>
            <a:pathLst>
              <a:path w="2926079" h="108585">
                <a:moveTo>
                  <a:pt x="2926079" y="0"/>
                </a:moveTo>
                <a:lnTo>
                  <a:pt x="0" y="0"/>
                </a:lnTo>
                <a:lnTo>
                  <a:pt x="0" y="107999"/>
                </a:lnTo>
                <a:lnTo>
                  <a:pt x="2926079" y="107999"/>
                </a:lnTo>
                <a:lnTo>
                  <a:pt x="2926079" y="0"/>
                </a:lnTo>
                <a:close/>
              </a:path>
            </a:pathLst>
          </a:custGeom>
          <a:solidFill>
            <a:srgbClr val="0EA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97744" y="111873"/>
            <a:ext cx="2926080" cy="108585"/>
          </a:xfrm>
          <a:custGeom>
            <a:avLst/>
            <a:gdLst/>
            <a:ahLst/>
            <a:cxnLst/>
            <a:rect l="l" t="t" r="r" b="b"/>
            <a:pathLst>
              <a:path w="2926079" h="108585">
                <a:moveTo>
                  <a:pt x="2926079" y="0"/>
                </a:moveTo>
                <a:lnTo>
                  <a:pt x="0" y="0"/>
                </a:lnTo>
                <a:lnTo>
                  <a:pt x="0" y="107999"/>
                </a:lnTo>
                <a:lnTo>
                  <a:pt x="2926079" y="107999"/>
                </a:lnTo>
                <a:lnTo>
                  <a:pt x="2926079" y="0"/>
                </a:lnTo>
                <a:close/>
              </a:path>
            </a:pathLst>
          </a:custGeom>
          <a:solidFill>
            <a:srgbClr val="FFD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39667" y="328676"/>
            <a:ext cx="26511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827" y="1029715"/>
            <a:ext cx="7896859" cy="3274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7149" y="6361140"/>
            <a:ext cx="4220210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89711" y="6350904"/>
            <a:ext cx="254000" cy="23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90" y="111873"/>
            <a:ext cx="2926080" cy="108585"/>
          </a:xfrm>
          <a:custGeom>
            <a:avLst/>
            <a:gdLst/>
            <a:ahLst/>
            <a:cxnLst/>
            <a:rect l="l" t="t" r="r" b="b"/>
            <a:pathLst>
              <a:path w="2926080" h="108585">
                <a:moveTo>
                  <a:pt x="2926080" y="0"/>
                </a:moveTo>
                <a:lnTo>
                  <a:pt x="0" y="0"/>
                </a:lnTo>
                <a:lnTo>
                  <a:pt x="0" y="107999"/>
                </a:lnTo>
                <a:lnTo>
                  <a:pt x="2926080" y="107999"/>
                </a:lnTo>
                <a:lnTo>
                  <a:pt x="2926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97744" y="111873"/>
            <a:ext cx="5880735" cy="108585"/>
            <a:chOff x="3097744" y="111873"/>
            <a:chExt cx="5880735" cy="108585"/>
          </a:xfrm>
        </p:grpSpPr>
        <p:sp>
          <p:nvSpPr>
            <p:cNvPr id="4" name="object 4"/>
            <p:cNvSpPr/>
            <p:nvPr/>
          </p:nvSpPr>
          <p:spPr>
            <a:xfrm>
              <a:off x="6052200" y="111873"/>
              <a:ext cx="2926080" cy="108585"/>
            </a:xfrm>
            <a:custGeom>
              <a:avLst/>
              <a:gdLst/>
              <a:ahLst/>
              <a:cxnLst/>
              <a:rect l="l" t="t" r="r" b="b"/>
              <a:pathLst>
                <a:path w="2926079" h="108585">
                  <a:moveTo>
                    <a:pt x="2926079" y="0"/>
                  </a:moveTo>
                  <a:lnTo>
                    <a:pt x="0" y="0"/>
                  </a:lnTo>
                  <a:lnTo>
                    <a:pt x="0" y="107999"/>
                  </a:lnTo>
                  <a:lnTo>
                    <a:pt x="2926079" y="107999"/>
                  </a:lnTo>
                  <a:lnTo>
                    <a:pt x="2926079" y="0"/>
                  </a:lnTo>
                  <a:close/>
                </a:path>
              </a:pathLst>
            </a:custGeom>
            <a:solidFill>
              <a:srgbClr val="0EA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744" y="111873"/>
              <a:ext cx="2926080" cy="108585"/>
            </a:xfrm>
            <a:custGeom>
              <a:avLst/>
              <a:gdLst/>
              <a:ahLst/>
              <a:cxnLst/>
              <a:rect l="l" t="t" r="r" b="b"/>
              <a:pathLst>
                <a:path w="2926079" h="108585">
                  <a:moveTo>
                    <a:pt x="2926079" y="0"/>
                  </a:moveTo>
                  <a:lnTo>
                    <a:pt x="0" y="0"/>
                  </a:lnTo>
                  <a:lnTo>
                    <a:pt x="0" y="107999"/>
                  </a:lnTo>
                  <a:lnTo>
                    <a:pt x="2926079" y="107999"/>
                  </a:lnTo>
                  <a:lnTo>
                    <a:pt x="2926079" y="0"/>
                  </a:lnTo>
                  <a:close/>
                </a:path>
              </a:pathLst>
            </a:custGeom>
            <a:solidFill>
              <a:srgbClr val="FF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8158" y="705611"/>
            <a:ext cx="2146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B</a:t>
            </a:r>
            <a:r>
              <a:rPr sz="1400" spc="-80" dirty="0">
                <a:latin typeface="Trebuchet MS"/>
                <a:cs typeface="Trebuchet MS"/>
              </a:rPr>
              <a:t>y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t</a:t>
            </a:r>
            <a:r>
              <a:rPr sz="1400" spc="-80" dirty="0">
                <a:latin typeface="Trebuchet MS"/>
                <a:cs typeface="Trebuchet MS"/>
              </a:rPr>
              <a:t>he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M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80" dirty="0">
                <a:latin typeface="Trebuchet MS"/>
                <a:cs typeface="Trebuchet MS"/>
              </a:rPr>
              <a:t>k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5" dirty="0">
                <a:latin typeface="Trebuchet MS"/>
                <a:cs typeface="Trebuchet MS"/>
              </a:rPr>
              <a:t>r</a:t>
            </a:r>
            <a:r>
              <a:rPr sz="1400" spc="-30" dirty="0">
                <a:latin typeface="Trebuchet MS"/>
                <a:cs typeface="Trebuchet MS"/>
              </a:rPr>
              <a:t>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o</a:t>
            </a:r>
            <a:r>
              <a:rPr sz="1400" spc="-170" dirty="0">
                <a:latin typeface="Trebuchet MS"/>
                <a:cs typeface="Trebuchet MS"/>
              </a:rPr>
              <a:t>f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EV</a:t>
            </a:r>
            <a:r>
              <a:rPr sz="1400" spc="-30" dirty="0">
                <a:latin typeface="Trebuchet MS"/>
                <a:cs typeface="Trebuchet MS"/>
              </a:rPr>
              <a:t>3L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35" dirty="0">
                <a:latin typeface="Trebuchet MS"/>
                <a:cs typeface="Trebuchet MS"/>
              </a:rPr>
              <a:t>ss</a:t>
            </a:r>
            <a:r>
              <a:rPr sz="1400" spc="20" dirty="0">
                <a:latin typeface="Trebuchet MS"/>
                <a:cs typeface="Trebuchet MS"/>
              </a:rPr>
              <a:t>o</a:t>
            </a:r>
            <a:r>
              <a:rPr sz="1400" spc="-50" dirty="0">
                <a:latin typeface="Trebuchet MS"/>
                <a:cs typeface="Trebuchet MS"/>
              </a:rPr>
              <a:t>ns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647" y="993668"/>
            <a:ext cx="1158460" cy="11584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9646" y="993669"/>
            <a:ext cx="1158460" cy="115846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PRIME</a:t>
            </a:r>
            <a:r>
              <a:rPr spc="-135" dirty="0"/>
              <a:t> </a:t>
            </a:r>
            <a:r>
              <a:rPr spc="70" dirty="0"/>
              <a:t>LESSONS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2241" y="2579003"/>
            <a:ext cx="8787765" cy="2472472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 dirty="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3130"/>
              </a:spcBef>
            </a:pPr>
            <a:r>
              <a:rPr lang="ro-RO" sz="3600" spc="70" dirty="0">
                <a:latin typeface="Gill Sans MT" panose="020B0502020104020203" pitchFamily="34" charset="0"/>
                <a:cs typeface="Trebuchet MS"/>
              </a:rPr>
              <a:t>URMARIREA LINIEI PID (PID LINE FOLLOWER)</a:t>
            </a:r>
            <a:endParaRPr sz="3600" dirty="0">
              <a:latin typeface="Gill Sans MT" panose="020B0502020104020203" pitchFamily="34" charset="0"/>
              <a:cs typeface="Trebuchet MS"/>
            </a:endParaRPr>
          </a:p>
          <a:p>
            <a:pPr marL="225425">
              <a:lnSpc>
                <a:spcPct val="100000"/>
              </a:lnSpc>
              <a:spcBef>
                <a:spcPts val="680"/>
              </a:spcBef>
            </a:pPr>
            <a:r>
              <a:rPr lang="ro-RO" sz="1600" spc="-10" dirty="0">
                <a:solidFill>
                  <a:srgbClr val="0EAE9F"/>
                </a:solidFill>
                <a:latin typeface="Trebuchet MS"/>
                <a:cs typeface="Trebuchet MS"/>
              </a:rPr>
              <a:t>DE</a:t>
            </a:r>
            <a:r>
              <a:rPr sz="1600" spc="-40" dirty="0">
                <a:solidFill>
                  <a:srgbClr val="0EAE9F"/>
                </a:solidFill>
                <a:latin typeface="Trebuchet MS"/>
                <a:cs typeface="Trebuchet MS"/>
              </a:rPr>
              <a:t> S</a:t>
            </a:r>
            <a:r>
              <a:rPr sz="1600" spc="114" dirty="0">
                <a:solidFill>
                  <a:srgbClr val="0EAE9F"/>
                </a:solidFill>
                <a:latin typeface="Trebuchet MS"/>
                <a:cs typeface="Trebuchet MS"/>
              </a:rPr>
              <a:t>A</a:t>
            </a:r>
            <a:r>
              <a:rPr sz="1600" spc="225" dirty="0">
                <a:solidFill>
                  <a:srgbClr val="0EAE9F"/>
                </a:solidFill>
                <a:latin typeface="Trebuchet MS"/>
                <a:cs typeface="Trebuchet MS"/>
              </a:rPr>
              <a:t>N</a:t>
            </a:r>
            <a:r>
              <a:rPr sz="1600" spc="-365" dirty="0">
                <a:solidFill>
                  <a:srgbClr val="0EAE9F"/>
                </a:solidFill>
                <a:latin typeface="Trebuchet MS"/>
                <a:cs typeface="Trebuchet MS"/>
              </a:rPr>
              <a:t>J</a:t>
            </a:r>
            <a:r>
              <a:rPr sz="1600" spc="-65" dirty="0">
                <a:solidFill>
                  <a:srgbClr val="0EAE9F"/>
                </a:solidFill>
                <a:latin typeface="Trebuchet MS"/>
                <a:cs typeface="Trebuchet MS"/>
              </a:rPr>
              <a:t>A</a:t>
            </a:r>
            <a:r>
              <a:rPr sz="1600" spc="50" dirty="0">
                <a:solidFill>
                  <a:srgbClr val="0EAE9F"/>
                </a:solidFill>
                <a:latin typeface="Trebuchet MS"/>
                <a:cs typeface="Trebuchet MS"/>
              </a:rPr>
              <a:t>Y</a:t>
            </a:r>
            <a:r>
              <a:rPr sz="1600" spc="-200" dirty="0">
                <a:solidFill>
                  <a:srgbClr val="0EAE9F"/>
                </a:solidFill>
                <a:latin typeface="Trebuchet MS"/>
                <a:cs typeface="Trebuchet MS"/>
              </a:rPr>
              <a:t> </a:t>
            </a:r>
            <a:r>
              <a:rPr sz="1600" spc="114" dirty="0">
                <a:solidFill>
                  <a:srgbClr val="0EAE9F"/>
                </a:solidFill>
                <a:latin typeface="Trebuchet MS"/>
                <a:cs typeface="Trebuchet MS"/>
              </a:rPr>
              <a:t>A</a:t>
            </a:r>
            <a:r>
              <a:rPr sz="1600" spc="225" dirty="0">
                <a:solidFill>
                  <a:srgbClr val="0EAE9F"/>
                </a:solidFill>
                <a:latin typeface="Trebuchet MS"/>
                <a:cs typeface="Trebuchet MS"/>
              </a:rPr>
              <a:t>N</a:t>
            </a:r>
            <a:r>
              <a:rPr sz="1600" spc="215" dirty="0">
                <a:solidFill>
                  <a:srgbClr val="0EAE9F"/>
                </a:solidFill>
                <a:latin typeface="Trebuchet MS"/>
                <a:cs typeface="Trebuchet MS"/>
              </a:rPr>
              <a:t>D</a:t>
            </a:r>
            <a:r>
              <a:rPr sz="1600" spc="-195" dirty="0">
                <a:solidFill>
                  <a:srgbClr val="0EAE9F"/>
                </a:solidFill>
                <a:latin typeface="Trebuchet MS"/>
                <a:cs typeface="Trebuchet MS"/>
              </a:rPr>
              <a:t> </a:t>
            </a:r>
            <a:r>
              <a:rPr sz="1600" spc="114" dirty="0">
                <a:solidFill>
                  <a:srgbClr val="0EAE9F"/>
                </a:solidFill>
                <a:latin typeface="Trebuchet MS"/>
                <a:cs typeface="Trebuchet MS"/>
              </a:rPr>
              <a:t>A</a:t>
            </a:r>
            <a:r>
              <a:rPr sz="1600" spc="-100" dirty="0">
                <a:solidFill>
                  <a:srgbClr val="0EAE9F"/>
                </a:solidFill>
                <a:latin typeface="Trebuchet MS"/>
                <a:cs typeface="Trebuchet MS"/>
              </a:rPr>
              <a:t>R</a:t>
            </a:r>
            <a:r>
              <a:rPr sz="1600" spc="20" dirty="0">
                <a:solidFill>
                  <a:srgbClr val="0EAE9F"/>
                </a:solidFill>
                <a:latin typeface="Trebuchet MS"/>
                <a:cs typeface="Trebuchet MS"/>
              </a:rPr>
              <a:t>V</a:t>
            </a:r>
            <a:r>
              <a:rPr sz="1600" spc="90" dirty="0">
                <a:solidFill>
                  <a:srgbClr val="0EAE9F"/>
                </a:solidFill>
                <a:latin typeface="Trebuchet MS"/>
                <a:cs typeface="Trebuchet MS"/>
              </a:rPr>
              <a:t>IN</a:t>
            </a:r>
            <a:r>
              <a:rPr sz="1600" spc="215" dirty="0">
                <a:solidFill>
                  <a:srgbClr val="0EAE9F"/>
                </a:solidFill>
                <a:latin typeface="Trebuchet MS"/>
                <a:cs typeface="Trebuchet MS"/>
              </a:rPr>
              <a:t>D</a:t>
            </a:r>
            <a:r>
              <a:rPr sz="1600" spc="-35" dirty="0">
                <a:solidFill>
                  <a:srgbClr val="0EAE9F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0EAE9F"/>
                </a:solidFill>
                <a:latin typeface="Trebuchet MS"/>
                <a:cs typeface="Trebuchet MS"/>
              </a:rPr>
              <a:t>S</a:t>
            </a:r>
            <a:r>
              <a:rPr sz="1600" spc="-50" dirty="0">
                <a:solidFill>
                  <a:srgbClr val="0EAE9F"/>
                </a:solidFill>
                <a:latin typeface="Trebuchet MS"/>
                <a:cs typeface="Trebuchet MS"/>
              </a:rPr>
              <a:t>ES</a:t>
            </a:r>
            <a:r>
              <a:rPr sz="1600" spc="110" dirty="0">
                <a:solidFill>
                  <a:srgbClr val="0EAE9F"/>
                </a:solidFill>
                <a:latin typeface="Trebuchet MS"/>
                <a:cs typeface="Trebuchet MS"/>
              </a:rPr>
              <a:t>H</a:t>
            </a:r>
            <a:r>
              <a:rPr sz="1600" spc="114" dirty="0">
                <a:solidFill>
                  <a:srgbClr val="0EAE9F"/>
                </a:solidFill>
                <a:latin typeface="Trebuchet MS"/>
                <a:cs typeface="Trebuchet MS"/>
              </a:rPr>
              <a:t>A</a:t>
            </a:r>
            <a:r>
              <a:rPr sz="1600" spc="225" dirty="0">
                <a:solidFill>
                  <a:srgbClr val="0EAE9F"/>
                </a:solidFill>
                <a:latin typeface="Trebuchet MS"/>
                <a:cs typeface="Trebuchet MS"/>
              </a:rPr>
              <a:t>N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10608" y="5890522"/>
            <a:ext cx="3923029" cy="353695"/>
            <a:chOff x="2610608" y="5890522"/>
            <a:chExt cx="3923029" cy="353695"/>
          </a:xfrm>
        </p:grpSpPr>
        <p:sp>
          <p:nvSpPr>
            <p:cNvPr id="13" name="object 13"/>
            <p:cNvSpPr/>
            <p:nvPr/>
          </p:nvSpPr>
          <p:spPr>
            <a:xfrm>
              <a:off x="2621720" y="5901634"/>
              <a:ext cx="3900804" cy="331470"/>
            </a:xfrm>
            <a:custGeom>
              <a:avLst/>
              <a:gdLst/>
              <a:ahLst/>
              <a:cxnLst/>
              <a:rect l="l" t="t" r="r" b="b"/>
              <a:pathLst>
                <a:path w="3900804" h="331470">
                  <a:moveTo>
                    <a:pt x="3845339" y="0"/>
                  </a:moveTo>
                  <a:lnTo>
                    <a:pt x="55219" y="0"/>
                  </a:lnTo>
                  <a:lnTo>
                    <a:pt x="33725" y="4339"/>
                  </a:lnTo>
                  <a:lnTo>
                    <a:pt x="16173" y="16173"/>
                  </a:lnTo>
                  <a:lnTo>
                    <a:pt x="4339" y="33726"/>
                  </a:lnTo>
                  <a:lnTo>
                    <a:pt x="0" y="55220"/>
                  </a:lnTo>
                  <a:lnTo>
                    <a:pt x="0" y="276083"/>
                  </a:lnTo>
                  <a:lnTo>
                    <a:pt x="4339" y="297578"/>
                  </a:lnTo>
                  <a:lnTo>
                    <a:pt x="16173" y="315130"/>
                  </a:lnTo>
                  <a:lnTo>
                    <a:pt x="33725" y="326964"/>
                  </a:lnTo>
                  <a:lnTo>
                    <a:pt x="55219" y="331304"/>
                  </a:lnTo>
                  <a:lnTo>
                    <a:pt x="3845339" y="331304"/>
                  </a:lnTo>
                  <a:lnTo>
                    <a:pt x="3866832" y="326964"/>
                  </a:lnTo>
                  <a:lnTo>
                    <a:pt x="3884385" y="315130"/>
                  </a:lnTo>
                  <a:lnTo>
                    <a:pt x="3896219" y="297578"/>
                  </a:lnTo>
                  <a:lnTo>
                    <a:pt x="3900558" y="276083"/>
                  </a:lnTo>
                  <a:lnTo>
                    <a:pt x="3900558" y="55220"/>
                  </a:lnTo>
                  <a:lnTo>
                    <a:pt x="3896219" y="33726"/>
                  </a:lnTo>
                  <a:lnTo>
                    <a:pt x="3884385" y="16173"/>
                  </a:lnTo>
                  <a:lnTo>
                    <a:pt x="3866832" y="4339"/>
                  </a:lnTo>
                  <a:lnTo>
                    <a:pt x="38453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1720" y="5901634"/>
              <a:ext cx="3900804" cy="331470"/>
            </a:xfrm>
            <a:custGeom>
              <a:avLst/>
              <a:gdLst/>
              <a:ahLst/>
              <a:cxnLst/>
              <a:rect l="l" t="t" r="r" b="b"/>
              <a:pathLst>
                <a:path w="3900804" h="331470">
                  <a:moveTo>
                    <a:pt x="0" y="55220"/>
                  </a:moveTo>
                  <a:lnTo>
                    <a:pt x="4339" y="33725"/>
                  </a:lnTo>
                  <a:lnTo>
                    <a:pt x="16173" y="16173"/>
                  </a:lnTo>
                  <a:lnTo>
                    <a:pt x="33725" y="4339"/>
                  </a:lnTo>
                  <a:lnTo>
                    <a:pt x="55219" y="0"/>
                  </a:lnTo>
                  <a:lnTo>
                    <a:pt x="3845339" y="0"/>
                  </a:lnTo>
                  <a:lnTo>
                    <a:pt x="3866832" y="4339"/>
                  </a:lnTo>
                  <a:lnTo>
                    <a:pt x="3884384" y="16173"/>
                  </a:lnTo>
                  <a:lnTo>
                    <a:pt x="3896218" y="33725"/>
                  </a:lnTo>
                  <a:lnTo>
                    <a:pt x="3900558" y="55220"/>
                  </a:lnTo>
                  <a:lnTo>
                    <a:pt x="3900558" y="276083"/>
                  </a:lnTo>
                  <a:lnTo>
                    <a:pt x="3896218" y="297578"/>
                  </a:lnTo>
                  <a:lnTo>
                    <a:pt x="3884384" y="315130"/>
                  </a:lnTo>
                  <a:lnTo>
                    <a:pt x="3866832" y="326964"/>
                  </a:lnTo>
                  <a:lnTo>
                    <a:pt x="3845339" y="331304"/>
                  </a:lnTo>
                  <a:lnTo>
                    <a:pt x="55219" y="331304"/>
                  </a:lnTo>
                  <a:lnTo>
                    <a:pt x="33725" y="326964"/>
                  </a:lnTo>
                  <a:lnTo>
                    <a:pt x="16173" y="315130"/>
                  </a:lnTo>
                  <a:lnTo>
                    <a:pt x="4339" y="297578"/>
                  </a:lnTo>
                  <a:lnTo>
                    <a:pt x="0" y="276083"/>
                  </a:lnTo>
                  <a:lnTo>
                    <a:pt x="0" y="5522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89167" y="5903467"/>
            <a:ext cx="316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lesson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SPIKE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sz="2800" spc="165" dirty="0">
                <a:latin typeface="Gill Sans MT" panose="020B0502020104020203" pitchFamily="34" charset="0"/>
              </a:rPr>
              <a:t>PSEUDOCOD</a:t>
            </a:r>
            <a:endParaRPr sz="2800" dirty="0">
              <a:latin typeface="Gill Sans MT" panose="020B0502020104020203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10</a:t>
            </a:fld>
            <a:endParaRPr spc="-3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33827" y="1029715"/>
            <a:ext cx="7896859" cy="3335528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130"/>
              </a:spcBef>
              <a:buClr>
                <a:srgbClr val="B2B2B2"/>
              </a:buClr>
              <a:buSzPct val="94444"/>
              <a:buAutoNum type="arabicPeriod"/>
              <a:tabLst>
                <a:tab pos="363220" algn="l"/>
                <a:tab pos="363855" algn="l"/>
              </a:tabLst>
            </a:pPr>
            <a:r>
              <a:rPr lang="en-GB" spc="-185" dirty="0" err="1">
                <a:latin typeface="Gill Sans MT" panose="020B0502020104020203" pitchFamily="34" charset="0"/>
              </a:rPr>
              <a:t>Luați</a:t>
            </a:r>
            <a:r>
              <a:rPr lang="en-GB" spc="-185" dirty="0">
                <a:latin typeface="Gill Sans MT" panose="020B0502020104020203" pitchFamily="34" charset="0"/>
              </a:rPr>
              <a:t> o </a:t>
            </a:r>
            <a:r>
              <a:rPr lang="en-GB" spc="-185" dirty="0" err="1">
                <a:latin typeface="Gill Sans MT" panose="020B0502020104020203" pitchFamily="34" charset="0"/>
              </a:rPr>
              <a:t>nouă</a:t>
            </a:r>
            <a:r>
              <a:rPr lang="en-GB" spc="-185" dirty="0">
                <a:latin typeface="Gill Sans MT" panose="020B0502020104020203" pitchFamily="34" charset="0"/>
              </a:rPr>
              <a:t> </a:t>
            </a:r>
            <a:r>
              <a:rPr lang="en-GB" spc="-185" dirty="0" err="1">
                <a:latin typeface="Gill Sans MT" panose="020B0502020104020203" pitchFamily="34" charset="0"/>
              </a:rPr>
              <a:t>citire</a:t>
            </a:r>
            <a:r>
              <a:rPr lang="en-GB" spc="-185" dirty="0">
                <a:latin typeface="Gill Sans MT" panose="020B0502020104020203" pitchFamily="34" charset="0"/>
              </a:rPr>
              <a:t> a </a:t>
            </a:r>
            <a:r>
              <a:rPr lang="en-GB" spc="-185" dirty="0" err="1">
                <a:latin typeface="Gill Sans MT" panose="020B0502020104020203" pitchFamily="34" charset="0"/>
              </a:rPr>
              <a:t>senzorului</a:t>
            </a:r>
            <a:r>
              <a:rPr lang="en-GB" spc="-185" dirty="0">
                <a:latin typeface="Gill Sans MT" panose="020B0502020104020203" pitchFamily="34" charset="0"/>
              </a:rPr>
              <a:t> de lumina</a:t>
            </a:r>
            <a:endParaRPr lang="ro-RO" spc="-185" dirty="0">
              <a:latin typeface="Gill Sans MT" panose="020B0502020104020203" pitchFamily="34" charset="0"/>
            </a:endParaRPr>
          </a:p>
          <a:p>
            <a:pPr marL="363855" indent="-351155">
              <a:lnSpc>
                <a:spcPct val="100000"/>
              </a:lnSpc>
              <a:spcBef>
                <a:spcPts val="1130"/>
              </a:spcBef>
              <a:buClr>
                <a:srgbClr val="B2B2B2"/>
              </a:buClr>
              <a:buSzPct val="94444"/>
              <a:buAutoNum type="arabicPeriod"/>
              <a:tabLst>
                <a:tab pos="363220" algn="l"/>
                <a:tab pos="363855" algn="l"/>
              </a:tabLst>
            </a:pPr>
            <a:r>
              <a:rPr lang="en-GB" spc="195" dirty="0" err="1">
                <a:latin typeface="Gill Sans MT" panose="020B0502020104020203" pitchFamily="34" charset="0"/>
              </a:rPr>
              <a:t>Calculați</a:t>
            </a:r>
            <a:r>
              <a:rPr lang="en-GB" spc="195" dirty="0">
                <a:latin typeface="Gill Sans MT" panose="020B0502020104020203" pitchFamily="34" charset="0"/>
              </a:rPr>
              <a:t> „</a:t>
            </a:r>
            <a:r>
              <a:rPr lang="en-GB" spc="195" dirty="0" err="1">
                <a:latin typeface="Gill Sans MT" panose="020B0502020104020203" pitchFamily="34" charset="0"/>
              </a:rPr>
              <a:t>eroarea</a:t>
            </a:r>
            <a:r>
              <a:rPr lang="en-GB" spc="195" dirty="0">
                <a:latin typeface="Gill Sans MT" panose="020B0502020104020203" pitchFamily="34" charset="0"/>
              </a:rPr>
              <a:t>”</a:t>
            </a:r>
            <a:endParaRPr lang="ro-RO" spc="195" dirty="0">
              <a:latin typeface="Gill Sans MT" panose="020B0502020104020203" pitchFamily="34" charset="0"/>
            </a:endParaRPr>
          </a:p>
          <a:p>
            <a:pPr marL="363855" indent="-351155">
              <a:lnSpc>
                <a:spcPct val="100000"/>
              </a:lnSpc>
              <a:spcBef>
                <a:spcPts val="1130"/>
              </a:spcBef>
              <a:buClr>
                <a:srgbClr val="B2B2B2"/>
              </a:buClr>
              <a:buSzPct val="94444"/>
              <a:buAutoNum type="arabicPeriod"/>
              <a:tabLst>
                <a:tab pos="363220" algn="l"/>
                <a:tab pos="363855" algn="l"/>
              </a:tabLst>
            </a:pPr>
            <a:r>
              <a:rPr lang="en-GB" spc="-120" dirty="0" err="1">
                <a:latin typeface="Gill Sans MT" panose="020B0502020104020203" pitchFamily="34" charset="0"/>
              </a:rPr>
              <a:t>Eroare</a:t>
            </a:r>
            <a:r>
              <a:rPr lang="en-GB" spc="-120" dirty="0">
                <a:latin typeface="Gill Sans MT" panose="020B0502020104020203" pitchFamily="34" charset="0"/>
              </a:rPr>
              <a:t> de </a:t>
            </a:r>
            <a:r>
              <a:rPr lang="en-GB" spc="-120" dirty="0" err="1">
                <a:latin typeface="Gill Sans MT" panose="020B0502020104020203" pitchFamily="34" charset="0"/>
              </a:rPr>
              <a:t>scalare</a:t>
            </a:r>
            <a:r>
              <a:rPr lang="en-GB" spc="-120" dirty="0">
                <a:latin typeface="Gill Sans MT" panose="020B0502020104020203" pitchFamily="34" charset="0"/>
              </a:rPr>
              <a:t> </a:t>
            </a:r>
            <a:r>
              <a:rPr lang="en-GB" spc="-120" dirty="0" err="1">
                <a:latin typeface="Gill Sans MT" panose="020B0502020104020203" pitchFamily="34" charset="0"/>
              </a:rPr>
              <a:t>pentru</a:t>
            </a:r>
            <a:r>
              <a:rPr lang="en-GB" spc="-120" dirty="0">
                <a:latin typeface="Gill Sans MT" panose="020B0502020104020203" pitchFamily="34" charset="0"/>
              </a:rPr>
              <a:t> a </a:t>
            </a:r>
            <a:r>
              <a:rPr lang="en-GB" spc="-120" dirty="0" err="1">
                <a:latin typeface="Gill Sans MT" panose="020B0502020104020203" pitchFamily="34" charset="0"/>
              </a:rPr>
              <a:t>determina</a:t>
            </a:r>
            <a:r>
              <a:rPr lang="en-GB" spc="-120" dirty="0">
                <a:latin typeface="Gill Sans MT" panose="020B0502020104020203" pitchFamily="34" charset="0"/>
              </a:rPr>
              <a:t> </a:t>
            </a:r>
            <a:r>
              <a:rPr lang="en-GB" spc="-120" dirty="0" err="1">
                <a:latin typeface="Gill Sans MT" panose="020B0502020104020203" pitchFamily="34" charset="0"/>
              </a:rPr>
              <a:t>contribuția</a:t>
            </a:r>
            <a:r>
              <a:rPr lang="en-GB" spc="-120" dirty="0">
                <a:latin typeface="Gill Sans MT" panose="020B0502020104020203" pitchFamily="34" charset="0"/>
              </a:rPr>
              <a:t> la </a:t>
            </a:r>
            <a:r>
              <a:rPr lang="en-GB" spc="-120" dirty="0" err="1">
                <a:latin typeface="Gill Sans MT" panose="020B0502020104020203" pitchFamily="34" charset="0"/>
              </a:rPr>
              <a:t>actualizarea</a:t>
            </a:r>
            <a:r>
              <a:rPr lang="en-GB" spc="-120" dirty="0">
                <a:latin typeface="Gill Sans MT" panose="020B0502020104020203" pitchFamily="34" charset="0"/>
              </a:rPr>
              <a:t> </a:t>
            </a:r>
            <a:r>
              <a:rPr lang="en-GB" spc="-120" dirty="0" err="1">
                <a:latin typeface="Gill Sans MT" panose="020B0502020104020203" pitchFamily="34" charset="0"/>
              </a:rPr>
              <a:t>direcției</a:t>
            </a:r>
            <a:r>
              <a:rPr lang="en-GB" spc="-120" dirty="0">
                <a:latin typeface="Gill Sans MT" panose="020B0502020104020203" pitchFamily="34" charset="0"/>
              </a:rPr>
              <a:t> (control </a:t>
            </a:r>
            <a:r>
              <a:rPr lang="en-GB" spc="-120" dirty="0" err="1">
                <a:latin typeface="Gill Sans MT" panose="020B0502020104020203" pitchFamily="34" charset="0"/>
              </a:rPr>
              <a:t>proporțional</a:t>
            </a:r>
            <a:r>
              <a:rPr lang="en-GB" spc="-120" dirty="0">
                <a:latin typeface="Gill Sans MT" panose="020B0502020104020203" pitchFamily="34" charset="0"/>
              </a:rPr>
              <a:t>)</a:t>
            </a:r>
            <a:endParaRPr lang="ro-RO" spc="-120" dirty="0">
              <a:latin typeface="Gill Sans MT" panose="020B0502020104020203" pitchFamily="34" charset="0"/>
            </a:endParaRPr>
          </a:p>
          <a:p>
            <a:pPr marL="363855" indent="-351155">
              <a:lnSpc>
                <a:spcPct val="100000"/>
              </a:lnSpc>
              <a:spcBef>
                <a:spcPts val="1130"/>
              </a:spcBef>
              <a:buClr>
                <a:srgbClr val="B2B2B2"/>
              </a:buClr>
              <a:buSzPct val="94444"/>
              <a:buAutoNum type="arabicPeriod"/>
              <a:tabLst>
                <a:tab pos="363220" algn="l"/>
                <a:tab pos="363855" algn="l"/>
              </a:tabLst>
            </a:pPr>
            <a:r>
              <a:rPr lang="pt-BR" spc="-20" dirty="0">
                <a:latin typeface="Gill Sans MT" panose="020B0502020104020203" pitchFamily="34" charset="0"/>
              </a:rPr>
              <a:t>Utilizați eroarea pentru a actualiza </a:t>
            </a:r>
            <a:r>
              <a:rPr lang="en-GB" spc="-20" dirty="0">
                <a:latin typeface="Gill Sans MT" panose="020B0502020104020203" pitchFamily="34" charset="0"/>
              </a:rPr>
              <a:t>“integral</a:t>
            </a:r>
            <a:r>
              <a:rPr lang="pt-BR" spc="-20" dirty="0">
                <a:latin typeface="Gill Sans MT" panose="020B0502020104020203" pitchFamily="34" charset="0"/>
              </a:rPr>
              <a:t>” (suma tuturor erorilor anterioare)</a:t>
            </a:r>
            <a:endParaRPr lang="ro-RO" spc="-20" dirty="0">
              <a:latin typeface="Gill Sans MT" panose="020B0502020104020203" pitchFamily="34" charset="0"/>
            </a:endParaRPr>
          </a:p>
          <a:p>
            <a:pPr marL="363855" indent="-351155">
              <a:lnSpc>
                <a:spcPct val="100000"/>
              </a:lnSpc>
              <a:spcBef>
                <a:spcPts val="1130"/>
              </a:spcBef>
              <a:buClr>
                <a:srgbClr val="B2B2B2"/>
              </a:buClr>
              <a:buSzPct val="94444"/>
              <a:buAutoNum type="arabicPeriod"/>
              <a:tabLst>
                <a:tab pos="363220" algn="l"/>
                <a:tab pos="363855" algn="l"/>
              </a:tabLst>
            </a:pPr>
            <a:r>
              <a:rPr lang="en-GB" spc="-120" dirty="0">
                <a:latin typeface="Gill Sans MT" panose="020B0502020104020203" pitchFamily="34" charset="0"/>
              </a:rPr>
              <a:t>Scala</a:t>
            </a:r>
            <a:r>
              <a:rPr lang="ro-RO" spc="-120" dirty="0">
                <a:latin typeface="Gill Sans MT" panose="020B0502020104020203" pitchFamily="34" charset="0"/>
              </a:rPr>
              <a:t>ți</a:t>
            </a:r>
            <a:r>
              <a:rPr lang="en-GB" spc="-120" dirty="0">
                <a:latin typeface="Gill Sans MT" panose="020B0502020104020203" pitchFamily="34" charset="0"/>
              </a:rPr>
              <a:t> “integral</a:t>
            </a:r>
            <a:r>
              <a:rPr lang="ro-RO" spc="-120" dirty="0">
                <a:latin typeface="Gill Sans MT" panose="020B0502020104020203" pitchFamily="34" charset="0"/>
              </a:rPr>
              <a:t>a</a:t>
            </a:r>
            <a:r>
              <a:rPr lang="en-GB" spc="-120" dirty="0">
                <a:latin typeface="Gill Sans MT" panose="020B0502020104020203" pitchFamily="34" charset="0"/>
              </a:rPr>
              <a:t>” </a:t>
            </a:r>
            <a:r>
              <a:rPr lang="en-GB" spc="-120" dirty="0" err="1">
                <a:latin typeface="Gill Sans MT" panose="020B0502020104020203" pitchFamily="34" charset="0"/>
              </a:rPr>
              <a:t>pentru</a:t>
            </a:r>
            <a:r>
              <a:rPr lang="en-GB" spc="-120" dirty="0">
                <a:latin typeface="Gill Sans MT" panose="020B0502020104020203" pitchFamily="34" charset="0"/>
              </a:rPr>
              <a:t> a </a:t>
            </a:r>
            <a:r>
              <a:rPr lang="en-GB" spc="-120" dirty="0" err="1">
                <a:latin typeface="Gill Sans MT" panose="020B0502020104020203" pitchFamily="34" charset="0"/>
              </a:rPr>
              <a:t>determina</a:t>
            </a:r>
            <a:r>
              <a:rPr lang="en-GB" spc="-120" dirty="0">
                <a:latin typeface="Gill Sans MT" panose="020B0502020104020203" pitchFamily="34" charset="0"/>
              </a:rPr>
              <a:t> </a:t>
            </a:r>
            <a:r>
              <a:rPr lang="en-GB" spc="-120" dirty="0" err="1">
                <a:latin typeface="Gill Sans MT" panose="020B0502020104020203" pitchFamily="34" charset="0"/>
              </a:rPr>
              <a:t>contribuția</a:t>
            </a:r>
            <a:r>
              <a:rPr lang="en-GB" spc="-120" dirty="0">
                <a:latin typeface="Gill Sans MT" panose="020B0502020104020203" pitchFamily="34" charset="0"/>
              </a:rPr>
              <a:t> la </a:t>
            </a:r>
            <a:r>
              <a:rPr lang="en-GB" spc="-120" dirty="0" err="1">
                <a:latin typeface="Gill Sans MT" panose="020B0502020104020203" pitchFamily="34" charset="0"/>
              </a:rPr>
              <a:t>actualizarea</a:t>
            </a:r>
            <a:r>
              <a:rPr lang="en-GB" spc="-120" dirty="0">
                <a:latin typeface="Gill Sans MT" panose="020B0502020104020203" pitchFamily="34" charset="0"/>
              </a:rPr>
              <a:t> </a:t>
            </a:r>
            <a:r>
              <a:rPr lang="en-GB" spc="-120" dirty="0" err="1">
                <a:latin typeface="Gill Sans MT" panose="020B0502020104020203" pitchFamily="34" charset="0"/>
              </a:rPr>
              <a:t>direcției</a:t>
            </a:r>
            <a:r>
              <a:rPr spc="-35" dirty="0">
                <a:latin typeface="Gill Sans MT" panose="020B0502020104020203" pitchFamily="34" charset="0"/>
              </a:rPr>
              <a:t> </a:t>
            </a:r>
            <a:r>
              <a:rPr spc="-110" dirty="0">
                <a:latin typeface="Gill Sans MT" panose="020B0502020104020203" pitchFamily="34" charset="0"/>
              </a:rPr>
              <a:t>(integral</a:t>
            </a:r>
            <a:r>
              <a:rPr spc="-35" dirty="0">
                <a:latin typeface="Gill Sans MT" panose="020B0502020104020203" pitchFamily="34" charset="0"/>
              </a:rPr>
              <a:t> </a:t>
            </a:r>
            <a:r>
              <a:rPr spc="-65" dirty="0">
                <a:latin typeface="Gill Sans MT" panose="020B0502020104020203" pitchFamily="34" charset="0"/>
              </a:rPr>
              <a:t>control)</a:t>
            </a:r>
          </a:p>
          <a:p>
            <a:pPr marL="363855" indent="-351155">
              <a:lnSpc>
                <a:spcPct val="100000"/>
              </a:lnSpc>
              <a:spcBef>
                <a:spcPts val="1055"/>
              </a:spcBef>
              <a:buClr>
                <a:srgbClr val="B2B2B2"/>
              </a:buClr>
              <a:buSzPct val="94444"/>
              <a:buAutoNum type="arabicPeriod"/>
              <a:tabLst>
                <a:tab pos="363220" algn="l"/>
                <a:tab pos="363855" algn="l"/>
              </a:tabLst>
            </a:pPr>
            <a:r>
              <a:rPr lang="pt-BR" spc="-20" dirty="0">
                <a:latin typeface="Gill Sans MT" panose="020B0502020104020203" pitchFamily="34" charset="0"/>
              </a:rPr>
              <a:t>Utilizați eroarea pentru a actualiza derivat</a:t>
            </a:r>
            <a:r>
              <a:rPr lang="ro-RO" spc="-20" dirty="0">
                <a:latin typeface="Gill Sans MT" panose="020B0502020104020203" pitchFamily="34" charset="0"/>
              </a:rPr>
              <a:t>a</a:t>
            </a:r>
            <a:r>
              <a:rPr lang="pt-BR" spc="-20" dirty="0">
                <a:latin typeface="Gill Sans MT" panose="020B0502020104020203" pitchFamily="34" charset="0"/>
              </a:rPr>
              <a:t> (diferență față de ultima eroare)</a:t>
            </a:r>
            <a:endParaRPr lang="ro-RO" spc="-20" dirty="0">
              <a:latin typeface="Gill Sans MT" panose="020B0502020104020203" pitchFamily="34" charset="0"/>
            </a:endParaRPr>
          </a:p>
          <a:p>
            <a:pPr marL="363855" indent="-351155">
              <a:lnSpc>
                <a:spcPct val="100000"/>
              </a:lnSpc>
              <a:spcBef>
                <a:spcPts val="1055"/>
              </a:spcBef>
              <a:buClr>
                <a:srgbClr val="B2B2B2"/>
              </a:buClr>
              <a:buSzPct val="94444"/>
              <a:buAutoNum type="arabicPeriod"/>
              <a:tabLst>
                <a:tab pos="363220" algn="l"/>
                <a:tab pos="363855" algn="l"/>
              </a:tabLst>
            </a:pPr>
            <a:r>
              <a:rPr lang="en-GB" spc="-120" dirty="0">
                <a:latin typeface="Gill Sans MT" panose="020B0502020104020203" pitchFamily="34" charset="0"/>
              </a:rPr>
              <a:t>Scala</a:t>
            </a:r>
            <a:r>
              <a:rPr lang="ro-RO" spc="-120" dirty="0">
                <a:latin typeface="Gill Sans MT" panose="020B0502020104020203" pitchFamily="34" charset="0"/>
              </a:rPr>
              <a:t>ți</a:t>
            </a:r>
            <a:r>
              <a:rPr lang="en-GB" spc="-120" dirty="0">
                <a:latin typeface="Gill Sans MT" panose="020B0502020104020203" pitchFamily="34" charset="0"/>
              </a:rPr>
              <a:t> </a:t>
            </a:r>
            <a:r>
              <a:rPr lang="en-GB" spc="-120" dirty="0" err="1">
                <a:latin typeface="Gill Sans MT" panose="020B0502020104020203" pitchFamily="34" charset="0"/>
              </a:rPr>
              <a:t>derivat</a:t>
            </a:r>
            <a:r>
              <a:rPr lang="ro-RO" spc="-120" dirty="0">
                <a:latin typeface="Gill Sans MT" panose="020B0502020104020203" pitchFamily="34" charset="0"/>
              </a:rPr>
              <a:t>a</a:t>
            </a:r>
            <a:r>
              <a:rPr lang="en-GB" spc="-120" dirty="0">
                <a:latin typeface="Gill Sans MT" panose="020B0502020104020203" pitchFamily="34" charset="0"/>
              </a:rPr>
              <a:t> </a:t>
            </a:r>
            <a:r>
              <a:rPr lang="en-GB" spc="-120" dirty="0" err="1">
                <a:latin typeface="Gill Sans MT" panose="020B0502020104020203" pitchFamily="34" charset="0"/>
              </a:rPr>
              <a:t>pentru</a:t>
            </a:r>
            <a:r>
              <a:rPr lang="en-GB" spc="-120" dirty="0">
                <a:latin typeface="Gill Sans MT" panose="020B0502020104020203" pitchFamily="34" charset="0"/>
              </a:rPr>
              <a:t> a </a:t>
            </a:r>
            <a:r>
              <a:rPr lang="en-GB" spc="-120" dirty="0" err="1">
                <a:latin typeface="Gill Sans MT" panose="020B0502020104020203" pitchFamily="34" charset="0"/>
              </a:rPr>
              <a:t>determina</a:t>
            </a:r>
            <a:r>
              <a:rPr lang="en-GB" spc="-120" dirty="0">
                <a:latin typeface="Gill Sans MT" panose="020B0502020104020203" pitchFamily="34" charset="0"/>
              </a:rPr>
              <a:t> </a:t>
            </a:r>
            <a:r>
              <a:rPr lang="en-GB" spc="-120" dirty="0" err="1">
                <a:latin typeface="Gill Sans MT" panose="020B0502020104020203" pitchFamily="34" charset="0"/>
              </a:rPr>
              <a:t>contribuția</a:t>
            </a:r>
            <a:r>
              <a:rPr lang="en-GB" spc="-120" dirty="0">
                <a:latin typeface="Gill Sans MT" panose="020B0502020104020203" pitchFamily="34" charset="0"/>
              </a:rPr>
              <a:t> la </a:t>
            </a:r>
            <a:r>
              <a:rPr lang="en-GB" spc="-120" dirty="0" err="1">
                <a:latin typeface="Gill Sans MT" panose="020B0502020104020203" pitchFamily="34" charset="0"/>
              </a:rPr>
              <a:t>actualizarea</a:t>
            </a:r>
            <a:r>
              <a:rPr lang="en-GB" spc="-120" dirty="0">
                <a:latin typeface="Gill Sans MT" panose="020B0502020104020203" pitchFamily="34" charset="0"/>
              </a:rPr>
              <a:t> </a:t>
            </a:r>
            <a:r>
              <a:rPr lang="en-GB" spc="-120" dirty="0" err="1">
                <a:latin typeface="Gill Sans MT" panose="020B0502020104020203" pitchFamily="34" charset="0"/>
              </a:rPr>
              <a:t>direcției</a:t>
            </a:r>
            <a:r>
              <a:rPr spc="-35" dirty="0">
                <a:latin typeface="Gill Sans MT" panose="020B0502020104020203" pitchFamily="34" charset="0"/>
              </a:rPr>
              <a:t> </a:t>
            </a:r>
            <a:r>
              <a:rPr spc="-110" dirty="0">
                <a:latin typeface="Gill Sans MT" panose="020B0502020104020203" pitchFamily="34" charset="0"/>
              </a:rPr>
              <a:t>(derivative</a:t>
            </a:r>
            <a:r>
              <a:rPr spc="-35" dirty="0">
                <a:latin typeface="Gill Sans MT" panose="020B0502020104020203" pitchFamily="34" charset="0"/>
              </a:rPr>
              <a:t> </a:t>
            </a:r>
            <a:r>
              <a:rPr spc="-65" dirty="0">
                <a:latin typeface="Gill Sans MT" panose="020B0502020104020203" pitchFamily="34" charset="0"/>
              </a:rPr>
              <a:t>control)</a:t>
            </a:r>
          </a:p>
          <a:p>
            <a:pPr marL="363855" indent="-351155">
              <a:lnSpc>
                <a:spcPct val="100000"/>
              </a:lnSpc>
              <a:spcBef>
                <a:spcPts val="1035"/>
              </a:spcBef>
              <a:buClr>
                <a:srgbClr val="B2B2B2"/>
              </a:buClr>
              <a:buSzPct val="94444"/>
              <a:buAutoNum type="arabicPeriod"/>
              <a:tabLst>
                <a:tab pos="363220" algn="l"/>
                <a:tab pos="363855" algn="l"/>
              </a:tabLst>
            </a:pPr>
            <a:r>
              <a:rPr lang="en-GB" spc="195" dirty="0" err="1">
                <a:latin typeface="Gill Sans MT" panose="020B0502020104020203" pitchFamily="34" charset="0"/>
              </a:rPr>
              <a:t>Combinați</a:t>
            </a:r>
            <a:r>
              <a:rPr lang="en-GB" spc="195" dirty="0">
                <a:latin typeface="Gill Sans MT" panose="020B0502020104020203" pitchFamily="34" charset="0"/>
              </a:rPr>
              <a:t> feedback-</a:t>
            </a:r>
            <a:r>
              <a:rPr lang="en-GB" spc="195" dirty="0" err="1">
                <a:latin typeface="Gill Sans MT" panose="020B0502020104020203" pitchFamily="34" charset="0"/>
              </a:rPr>
              <a:t>ul</a:t>
            </a:r>
            <a:r>
              <a:rPr lang="en-GB" spc="195" dirty="0">
                <a:latin typeface="Gill Sans MT" panose="020B0502020104020203" pitchFamily="34" charset="0"/>
              </a:rPr>
              <a:t> P, I </a:t>
            </a:r>
            <a:r>
              <a:rPr lang="en-GB" spc="195" dirty="0" err="1">
                <a:latin typeface="Gill Sans MT" panose="020B0502020104020203" pitchFamily="34" charset="0"/>
              </a:rPr>
              <a:t>și</a:t>
            </a:r>
            <a:r>
              <a:rPr lang="en-GB" spc="195" dirty="0">
                <a:latin typeface="Gill Sans MT" panose="020B0502020104020203" pitchFamily="34" charset="0"/>
              </a:rPr>
              <a:t> D </a:t>
            </a:r>
            <a:r>
              <a:rPr lang="en-GB" spc="195" dirty="0" err="1">
                <a:latin typeface="Gill Sans MT" panose="020B0502020104020203" pitchFamily="34" charset="0"/>
              </a:rPr>
              <a:t>și</a:t>
            </a:r>
            <a:r>
              <a:rPr lang="en-GB" spc="195" dirty="0">
                <a:latin typeface="Gill Sans MT" panose="020B0502020104020203" pitchFamily="34" charset="0"/>
              </a:rPr>
              <a:t> </a:t>
            </a:r>
            <a:r>
              <a:rPr lang="en-GB" spc="195" dirty="0" err="1">
                <a:latin typeface="Gill Sans MT" panose="020B0502020104020203" pitchFamily="34" charset="0"/>
              </a:rPr>
              <a:t>direcționați</a:t>
            </a:r>
            <a:r>
              <a:rPr lang="en-GB" spc="195" dirty="0">
                <a:latin typeface="Gill Sans MT" panose="020B0502020104020203" pitchFamily="34" charset="0"/>
              </a:rPr>
              <a:t> </a:t>
            </a:r>
            <a:r>
              <a:rPr lang="en-GB" spc="195" dirty="0" err="1">
                <a:latin typeface="Gill Sans MT" panose="020B0502020104020203" pitchFamily="34" charset="0"/>
              </a:rPr>
              <a:t>robotul</a:t>
            </a:r>
            <a:endParaRPr spc="-114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62" y="2610065"/>
            <a:ext cx="5833598" cy="1692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sz="2800" spc="310" dirty="0"/>
              <a:t>C</a:t>
            </a:r>
            <a:r>
              <a:rPr sz="2800" spc="405" dirty="0"/>
              <a:t>O</a:t>
            </a:r>
            <a:r>
              <a:rPr sz="2800" spc="140" dirty="0"/>
              <a:t>D</a:t>
            </a:r>
            <a:r>
              <a:rPr sz="2800" spc="-70" dirty="0"/>
              <a:t> </a:t>
            </a:r>
            <a:r>
              <a:rPr sz="2800" spc="-125" dirty="0"/>
              <a:t>-</a:t>
            </a:r>
            <a:r>
              <a:rPr sz="2800" spc="-75" dirty="0"/>
              <a:t> </a:t>
            </a:r>
            <a:r>
              <a:rPr sz="2800" spc="-140" dirty="0"/>
              <a:t>P</a:t>
            </a:r>
            <a:r>
              <a:rPr sz="2800" spc="-114" dirty="0"/>
              <a:t>R</a:t>
            </a:r>
            <a:r>
              <a:rPr sz="2800" spc="405" dirty="0"/>
              <a:t>O</a:t>
            </a:r>
            <a:r>
              <a:rPr sz="2800" spc="-140" dirty="0"/>
              <a:t>P</a:t>
            </a:r>
            <a:r>
              <a:rPr sz="2800" spc="405" dirty="0"/>
              <a:t>O</a:t>
            </a:r>
            <a:r>
              <a:rPr sz="2800" spc="-200" dirty="0"/>
              <a:t>R</a:t>
            </a:r>
            <a:r>
              <a:rPr sz="2800" spc="60" dirty="0"/>
              <a:t>T</a:t>
            </a:r>
            <a:r>
              <a:rPr sz="2800" spc="95" dirty="0"/>
              <a:t>I</a:t>
            </a:r>
            <a:r>
              <a:rPr sz="2800" spc="235" dirty="0"/>
              <a:t>O</a:t>
            </a:r>
            <a:r>
              <a:rPr sz="2800" spc="395" dirty="0"/>
              <a:t>N</a:t>
            </a:r>
            <a:r>
              <a:rPr sz="2800" spc="210" dirty="0"/>
              <a:t>A</a:t>
            </a:r>
            <a:r>
              <a:rPr sz="2800" spc="-50" dirty="0"/>
              <a:t>L</a:t>
            </a:r>
            <a:endParaRPr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11</a:t>
            </a:fld>
            <a:endParaRPr spc="-3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827" y="1160779"/>
            <a:ext cx="4923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40" dirty="0" err="1">
                <a:latin typeface="Trebuchet MS"/>
                <a:cs typeface="Trebuchet MS"/>
              </a:rPr>
              <a:t>Acesta</a:t>
            </a:r>
            <a:r>
              <a:rPr lang="en-GB" sz="1800" spc="40" dirty="0">
                <a:latin typeface="Trebuchet MS"/>
                <a:cs typeface="Trebuchet MS"/>
              </a:rPr>
              <a:t> </a:t>
            </a:r>
            <a:r>
              <a:rPr lang="en-GB" sz="1800" spc="40" dirty="0" err="1">
                <a:latin typeface="Trebuchet MS"/>
                <a:cs typeface="Trebuchet MS"/>
              </a:rPr>
              <a:t>este</a:t>
            </a:r>
            <a:r>
              <a:rPr lang="en-GB" sz="1800" spc="40" dirty="0">
                <a:latin typeface="Trebuchet MS"/>
                <a:cs typeface="Trebuchet MS"/>
              </a:rPr>
              <a:t> </a:t>
            </a:r>
            <a:r>
              <a:rPr lang="en-GB" sz="1800" spc="40" dirty="0" err="1">
                <a:latin typeface="Trebuchet MS"/>
                <a:cs typeface="Trebuchet MS"/>
              </a:rPr>
              <a:t>același</a:t>
            </a:r>
            <a:r>
              <a:rPr lang="en-GB" sz="1800" spc="40" dirty="0">
                <a:latin typeface="Trebuchet MS"/>
                <a:cs typeface="Trebuchet MS"/>
              </a:rPr>
              <a:t> cu </a:t>
            </a:r>
            <a:r>
              <a:rPr lang="en-GB" sz="1800" spc="40" dirty="0" err="1">
                <a:latin typeface="Trebuchet MS"/>
                <a:cs typeface="Trebuchet MS"/>
              </a:rPr>
              <a:t>codul</a:t>
            </a:r>
            <a:r>
              <a:rPr lang="en-GB" sz="1800" spc="40" dirty="0">
                <a:latin typeface="Trebuchet MS"/>
                <a:cs typeface="Trebuchet MS"/>
              </a:rPr>
              <a:t> de control </a:t>
            </a:r>
            <a:r>
              <a:rPr lang="en-GB" sz="1800" spc="40" dirty="0" err="1">
                <a:latin typeface="Trebuchet MS"/>
                <a:cs typeface="Trebuchet MS"/>
              </a:rPr>
              <a:t>proporțional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8461" y="2166620"/>
            <a:ext cx="48105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45" dirty="0">
                <a:latin typeface="Trebuchet MS"/>
                <a:cs typeface="Trebuchet MS"/>
              </a:rPr>
              <a:t>r</a:t>
            </a:r>
            <a:r>
              <a:rPr sz="1800" spc="-40" dirty="0">
                <a:latin typeface="Trebuchet MS"/>
                <a:cs typeface="Trebuchet MS"/>
              </a:rPr>
              <a:t>r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10" dirty="0">
                <a:latin typeface="Trebuchet MS"/>
                <a:cs typeface="Trebuchet MS"/>
              </a:rPr>
              <a:t>r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lang="en-GB" sz="1800" spc="-100" dirty="0" err="1">
                <a:latin typeface="Trebuchet MS"/>
                <a:cs typeface="Trebuchet MS"/>
              </a:rPr>
              <a:t>distanta</a:t>
            </a:r>
            <a:r>
              <a:rPr lang="en-GB" sz="1800" spc="-100" dirty="0">
                <a:latin typeface="Trebuchet MS"/>
                <a:cs typeface="Trebuchet MS"/>
              </a:rPr>
              <a:t> fata de </a:t>
            </a:r>
            <a:r>
              <a:rPr lang="en-GB" sz="1800" spc="-100" dirty="0" err="1">
                <a:latin typeface="Trebuchet MS"/>
                <a:cs typeface="Trebuchet MS"/>
              </a:rPr>
              <a:t>linie</a:t>
            </a:r>
            <a:r>
              <a:rPr lang="en-GB" sz="1800" spc="-10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lang="ro-RO" sz="1800" spc="-30" dirty="0">
                <a:latin typeface="Trebuchet MS"/>
                <a:cs typeface="Trebuchet MS"/>
              </a:rPr>
              <a:t>citire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lang="en-GB" sz="1800" spc="-80" dirty="0">
                <a:latin typeface="Trebuchet MS"/>
                <a:cs typeface="Trebuchet MS"/>
              </a:rPr>
              <a:t>–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t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r</a:t>
            </a:r>
            <a:r>
              <a:rPr sz="1800" spc="-150" dirty="0">
                <a:latin typeface="Trebuchet MS"/>
                <a:cs typeface="Trebuchet MS"/>
              </a:rPr>
              <a:t>g</a:t>
            </a:r>
            <a:r>
              <a:rPr sz="1800" spc="-120" dirty="0">
                <a:latin typeface="Trebuchet MS"/>
                <a:cs typeface="Trebuchet MS"/>
              </a:rPr>
              <a:t>et</a:t>
            </a:r>
            <a:r>
              <a:rPr lang="ro-RO" sz="1800" spc="-120" dirty="0">
                <a:latin typeface="Trebuchet MS"/>
                <a:cs typeface="Trebuchet MS"/>
              </a:rPr>
              <a:t>/țintă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4278" y="4525771"/>
            <a:ext cx="715772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Trebuchet MS"/>
                <a:cs typeface="Trebuchet MS"/>
              </a:rPr>
              <a:t>C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lang="ro-RO" sz="1800" spc="-30" dirty="0">
                <a:latin typeface="Trebuchet MS"/>
                <a:cs typeface="Trebuchet MS"/>
              </a:rPr>
              <a:t>ecție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(</a:t>
            </a:r>
            <a:r>
              <a:rPr sz="1800" spc="-100" dirty="0">
                <a:latin typeface="Trebuchet MS"/>
                <a:cs typeface="Trebuchet MS"/>
              </a:rPr>
              <a:t>P</a:t>
            </a:r>
            <a:r>
              <a:rPr sz="1800" spc="35" dirty="0">
                <a:latin typeface="Trebuchet MS"/>
                <a:cs typeface="Trebuchet MS"/>
              </a:rPr>
              <a:t>_</a:t>
            </a:r>
            <a:r>
              <a:rPr sz="1800" spc="-190" dirty="0">
                <a:latin typeface="Trebuchet MS"/>
                <a:cs typeface="Trebuchet MS"/>
              </a:rPr>
              <a:t>f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10" dirty="0">
                <a:latin typeface="Trebuchet MS"/>
                <a:cs typeface="Trebuchet MS"/>
              </a:rPr>
              <a:t>x</a:t>
            </a:r>
            <a:r>
              <a:rPr sz="1800" spc="-80" dirty="0">
                <a:latin typeface="Trebuchet MS"/>
                <a:cs typeface="Trebuchet MS"/>
              </a:rPr>
              <a:t>)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lang="it-IT" sz="1800" spc="-30" dirty="0">
                <a:latin typeface="Trebuchet MS"/>
                <a:cs typeface="Trebuchet MS"/>
              </a:rPr>
              <a:t>Eroare scalată prin constantă proporțională</a:t>
            </a:r>
            <a:r>
              <a:rPr sz="1800" spc="-75" dirty="0">
                <a:latin typeface="Trebuchet MS"/>
                <a:cs typeface="Trebuchet MS"/>
              </a:rPr>
              <a:t>(</a:t>
            </a:r>
            <a:r>
              <a:rPr sz="1800" spc="130" dirty="0">
                <a:latin typeface="Trebuchet MS"/>
                <a:cs typeface="Trebuchet MS"/>
              </a:rPr>
              <a:t>K</a:t>
            </a:r>
            <a:r>
              <a:rPr sz="1800" spc="-104" baseline="-13888" dirty="0">
                <a:latin typeface="Trebuchet MS"/>
                <a:cs typeface="Trebuchet MS"/>
              </a:rPr>
              <a:t>p</a:t>
            </a:r>
            <a:r>
              <a:rPr sz="1800" spc="-80" dirty="0">
                <a:latin typeface="Trebuchet MS"/>
                <a:cs typeface="Trebuchet MS"/>
              </a:rPr>
              <a:t>)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85" dirty="0">
                <a:latin typeface="Trebuchet MS"/>
                <a:cs typeface="Trebuchet MS"/>
              </a:rPr>
              <a:t>0</a:t>
            </a:r>
            <a:r>
              <a:rPr sz="1800" spc="-125" dirty="0">
                <a:latin typeface="Trebuchet MS"/>
                <a:cs typeface="Trebuchet MS"/>
              </a:rPr>
              <a:t>.</a:t>
            </a:r>
            <a:r>
              <a:rPr sz="1800" spc="-45" dirty="0">
                <a:latin typeface="Trebuchet MS"/>
                <a:cs typeface="Trebuchet MS"/>
              </a:rPr>
              <a:t>5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sz="2800" spc="310" dirty="0"/>
              <a:t>C</a:t>
            </a:r>
            <a:r>
              <a:rPr sz="2800" spc="405" dirty="0"/>
              <a:t>O</a:t>
            </a:r>
            <a:r>
              <a:rPr sz="2800" spc="140" dirty="0"/>
              <a:t>D</a:t>
            </a:r>
            <a:r>
              <a:rPr sz="2800" spc="-70" dirty="0"/>
              <a:t> </a:t>
            </a:r>
            <a:r>
              <a:rPr sz="2800" spc="-125" dirty="0"/>
              <a:t>-</a:t>
            </a:r>
            <a:r>
              <a:rPr sz="2800" spc="-75" dirty="0"/>
              <a:t> </a:t>
            </a:r>
            <a:r>
              <a:rPr sz="2800" spc="160" dirty="0"/>
              <a:t>IN</a:t>
            </a:r>
            <a:r>
              <a:rPr sz="2800" spc="60" dirty="0"/>
              <a:t>T</a:t>
            </a:r>
            <a:r>
              <a:rPr sz="2800" spc="35" dirty="0"/>
              <a:t>EG</a:t>
            </a:r>
            <a:r>
              <a:rPr sz="2800" spc="55" dirty="0"/>
              <a:t>R</a:t>
            </a:r>
            <a:r>
              <a:rPr sz="2800" spc="210" dirty="0"/>
              <a:t>A</a:t>
            </a:r>
            <a:r>
              <a:rPr sz="2800" spc="-50" dirty="0"/>
              <a:t>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46990" y="1483867"/>
            <a:ext cx="7875905" cy="11317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6070">
              <a:lnSpc>
                <a:spcPct val="102200"/>
              </a:lnSpc>
              <a:spcBef>
                <a:spcPts val="5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-50" dirty="0" err="1">
                <a:latin typeface="Trebuchet MS"/>
                <a:cs typeface="Trebuchet MS"/>
              </a:rPr>
              <a:t>Această</a:t>
            </a:r>
            <a:r>
              <a:rPr lang="en-GB" sz="1800" spc="-50" dirty="0">
                <a:latin typeface="Trebuchet MS"/>
                <a:cs typeface="Trebuchet MS"/>
              </a:rPr>
              <a:t> </a:t>
            </a:r>
            <a:r>
              <a:rPr lang="en-GB" sz="1800" spc="-50" dirty="0" err="1">
                <a:latin typeface="Trebuchet MS"/>
                <a:cs typeface="Trebuchet MS"/>
              </a:rPr>
              <a:t>secțiune</a:t>
            </a:r>
            <a:r>
              <a:rPr lang="en-GB" sz="1800" spc="-50" dirty="0">
                <a:latin typeface="Trebuchet MS"/>
                <a:cs typeface="Trebuchet MS"/>
              </a:rPr>
              <a:t> </a:t>
            </a:r>
            <a:r>
              <a:rPr lang="en-GB" sz="1800" spc="-50" dirty="0" err="1">
                <a:latin typeface="Trebuchet MS"/>
                <a:cs typeface="Trebuchet MS"/>
              </a:rPr>
              <a:t>calculează</a:t>
            </a:r>
            <a:r>
              <a:rPr lang="en-GB" sz="1800" spc="-50" dirty="0">
                <a:latin typeface="Trebuchet MS"/>
                <a:cs typeface="Trebuchet MS"/>
              </a:rPr>
              <a:t> </a:t>
            </a:r>
            <a:r>
              <a:rPr lang="en-GB" sz="1800" spc="-50" dirty="0" err="1">
                <a:latin typeface="Trebuchet MS"/>
                <a:cs typeface="Trebuchet MS"/>
              </a:rPr>
              <a:t>integrala</a:t>
            </a:r>
            <a:r>
              <a:rPr lang="en-GB" sz="1800" spc="-50" dirty="0">
                <a:latin typeface="Trebuchet MS"/>
                <a:cs typeface="Trebuchet MS"/>
              </a:rPr>
              <a:t>. </a:t>
            </a:r>
            <a:r>
              <a:rPr lang="en-GB" sz="1800" spc="-50" dirty="0" err="1">
                <a:latin typeface="Trebuchet MS"/>
                <a:cs typeface="Trebuchet MS"/>
              </a:rPr>
              <a:t>Adaugă</a:t>
            </a:r>
            <a:r>
              <a:rPr lang="en-GB" sz="1800" spc="-50" dirty="0">
                <a:latin typeface="Trebuchet MS"/>
                <a:cs typeface="Trebuchet MS"/>
              </a:rPr>
              <a:t> </a:t>
            </a:r>
            <a:r>
              <a:rPr lang="en-GB" sz="1800" spc="-50" dirty="0" err="1">
                <a:latin typeface="Trebuchet MS"/>
                <a:cs typeface="Trebuchet MS"/>
              </a:rPr>
              <a:t>eroarea</a:t>
            </a:r>
            <a:r>
              <a:rPr lang="en-GB" sz="1800" spc="-50" dirty="0">
                <a:latin typeface="Trebuchet MS"/>
                <a:cs typeface="Trebuchet MS"/>
              </a:rPr>
              <a:t> </a:t>
            </a:r>
            <a:r>
              <a:rPr lang="en-GB" sz="1800" spc="-50" dirty="0" err="1">
                <a:latin typeface="Trebuchet MS"/>
                <a:cs typeface="Trebuchet MS"/>
              </a:rPr>
              <a:t>curentă</a:t>
            </a:r>
            <a:r>
              <a:rPr lang="en-GB" sz="1800" spc="-50" dirty="0">
                <a:latin typeface="Trebuchet MS"/>
                <a:cs typeface="Trebuchet MS"/>
              </a:rPr>
              <a:t> la o </a:t>
            </a:r>
            <a:r>
              <a:rPr lang="en-GB" sz="1800" spc="-50" dirty="0" err="1">
                <a:latin typeface="Trebuchet MS"/>
                <a:cs typeface="Trebuchet MS"/>
              </a:rPr>
              <a:t>variabilă</a:t>
            </a:r>
            <a:r>
              <a:rPr lang="en-GB" sz="1800" spc="-50" dirty="0">
                <a:latin typeface="Trebuchet MS"/>
                <a:cs typeface="Trebuchet MS"/>
              </a:rPr>
              <a:t> care are </a:t>
            </a:r>
            <a:r>
              <a:rPr lang="en-GB" sz="1800" spc="-50" dirty="0" err="1">
                <a:latin typeface="Trebuchet MS"/>
                <a:cs typeface="Trebuchet MS"/>
              </a:rPr>
              <a:t>suma</a:t>
            </a:r>
            <a:r>
              <a:rPr lang="en-GB" sz="1800" spc="-50" dirty="0">
                <a:latin typeface="Trebuchet MS"/>
                <a:cs typeface="Trebuchet MS"/>
              </a:rPr>
              <a:t> </a:t>
            </a:r>
            <a:r>
              <a:rPr lang="en-GB" sz="1800" spc="-50" dirty="0" err="1">
                <a:latin typeface="Trebuchet MS"/>
                <a:cs typeface="Trebuchet MS"/>
              </a:rPr>
              <a:t>tuturor</a:t>
            </a:r>
            <a:r>
              <a:rPr lang="en-GB" sz="1800" spc="-50" dirty="0">
                <a:latin typeface="Trebuchet MS"/>
                <a:cs typeface="Trebuchet MS"/>
              </a:rPr>
              <a:t> </a:t>
            </a:r>
            <a:r>
              <a:rPr lang="en-GB" sz="1800" spc="-50" dirty="0" err="1">
                <a:latin typeface="Trebuchet MS"/>
                <a:cs typeface="Trebuchet MS"/>
              </a:rPr>
              <a:t>erorilor</a:t>
            </a:r>
            <a:r>
              <a:rPr lang="en-GB" sz="1800" spc="-50" dirty="0">
                <a:latin typeface="Trebuchet MS"/>
                <a:cs typeface="Trebuchet MS"/>
              </a:rPr>
              <a:t> </a:t>
            </a:r>
            <a:r>
              <a:rPr lang="en-GB" sz="1800" spc="-50" dirty="0" err="1">
                <a:latin typeface="Trebuchet MS"/>
                <a:cs typeface="Trebuchet MS"/>
              </a:rPr>
              <a:t>anterioare</a:t>
            </a:r>
            <a:r>
              <a:rPr lang="en-GB" sz="1800" spc="-50" dirty="0">
                <a:latin typeface="Trebuchet MS"/>
                <a:cs typeface="Trebuchet MS"/>
              </a:rPr>
              <a:t>.</a:t>
            </a:r>
            <a:endParaRPr lang="ro-RO" sz="1800" spc="-50" dirty="0">
              <a:latin typeface="Trebuchet MS"/>
              <a:cs typeface="Trebuchet MS"/>
            </a:endParaRPr>
          </a:p>
          <a:p>
            <a:pPr marL="318135" marR="5080" indent="-306070">
              <a:lnSpc>
                <a:spcPct val="102200"/>
              </a:lnSpc>
              <a:spcBef>
                <a:spcPts val="5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40" dirty="0">
                <a:latin typeface="Trebuchet MS"/>
                <a:cs typeface="Trebuchet MS"/>
              </a:rPr>
              <a:t>Constanta de </a:t>
            </a:r>
            <a:r>
              <a:rPr lang="en-GB" sz="1800" spc="40" dirty="0" err="1">
                <a:latin typeface="Trebuchet MS"/>
                <a:cs typeface="Trebuchet MS"/>
              </a:rPr>
              <a:t>scalare</a:t>
            </a:r>
            <a:r>
              <a:rPr lang="en-GB" sz="1800" spc="40" dirty="0">
                <a:latin typeface="Trebuchet MS"/>
                <a:cs typeface="Trebuchet MS"/>
              </a:rPr>
              <a:t> </a:t>
            </a:r>
            <a:r>
              <a:rPr lang="en-GB" sz="1800" spc="40" dirty="0" err="1">
                <a:latin typeface="Trebuchet MS"/>
                <a:cs typeface="Trebuchet MS"/>
              </a:rPr>
              <a:t>este</a:t>
            </a:r>
            <a:r>
              <a:rPr lang="en-GB" sz="1800" spc="40" dirty="0">
                <a:latin typeface="Trebuchet MS"/>
                <a:cs typeface="Trebuchet MS"/>
              </a:rPr>
              <a:t> de </a:t>
            </a:r>
            <a:r>
              <a:rPr lang="en-GB" sz="1800" spc="40" dirty="0" err="1">
                <a:latin typeface="Trebuchet MS"/>
                <a:cs typeface="Trebuchet MS"/>
              </a:rPr>
              <a:t>obicei</a:t>
            </a:r>
            <a:r>
              <a:rPr lang="en-GB" sz="1800" spc="40" dirty="0">
                <a:latin typeface="Trebuchet MS"/>
                <a:cs typeface="Trebuchet MS"/>
              </a:rPr>
              <a:t> </a:t>
            </a:r>
            <a:r>
              <a:rPr lang="en-GB" sz="1800" spc="40" dirty="0" err="1">
                <a:latin typeface="Trebuchet MS"/>
                <a:cs typeface="Trebuchet MS"/>
              </a:rPr>
              <a:t>mică</a:t>
            </a:r>
            <a:r>
              <a:rPr lang="en-GB" sz="1800" spc="40" dirty="0">
                <a:latin typeface="Trebuchet MS"/>
                <a:cs typeface="Trebuchet MS"/>
              </a:rPr>
              <a:t>, </a:t>
            </a:r>
            <a:r>
              <a:rPr lang="en-GB" sz="1800" spc="40" dirty="0" err="1">
                <a:latin typeface="Trebuchet MS"/>
                <a:cs typeface="Trebuchet MS"/>
              </a:rPr>
              <a:t>deoarece</a:t>
            </a:r>
            <a:r>
              <a:rPr lang="en-GB" sz="1800" spc="40" dirty="0">
                <a:latin typeface="Trebuchet MS"/>
                <a:cs typeface="Trebuchet MS"/>
              </a:rPr>
              <a:t> Integral </a:t>
            </a:r>
            <a:r>
              <a:rPr lang="en-GB" sz="1800" spc="40" dirty="0" err="1">
                <a:latin typeface="Trebuchet MS"/>
                <a:cs typeface="Trebuchet MS"/>
              </a:rPr>
              <a:t>poate</a:t>
            </a:r>
            <a:r>
              <a:rPr lang="en-GB" sz="1800" spc="40" dirty="0">
                <a:latin typeface="Trebuchet MS"/>
                <a:cs typeface="Trebuchet MS"/>
              </a:rPr>
              <a:t> fi mare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855785"/>
            <a:ext cx="61740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rebuchet MS"/>
                <a:cs typeface="Trebuchet MS"/>
              </a:rPr>
              <a:t>Integral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lang="en-GB" sz="1800" spc="105" dirty="0">
                <a:latin typeface="Trebuchet MS"/>
                <a:cs typeface="Trebuchet MS"/>
              </a:rPr>
              <a:t>= </a:t>
            </a:r>
            <a:r>
              <a:rPr lang="en-GB" sz="1800" spc="105" dirty="0" err="1">
                <a:latin typeface="Trebuchet MS"/>
                <a:cs typeface="Trebuchet MS"/>
              </a:rPr>
              <a:t>suma</a:t>
            </a:r>
            <a:r>
              <a:rPr lang="en-GB" sz="1800" spc="105" dirty="0">
                <a:latin typeface="Trebuchet MS"/>
                <a:cs typeface="Trebuchet MS"/>
              </a:rPr>
              <a:t> </a:t>
            </a:r>
            <a:r>
              <a:rPr lang="en-GB" sz="1800" spc="105" dirty="0" err="1">
                <a:latin typeface="Trebuchet MS"/>
                <a:cs typeface="Trebuchet MS"/>
              </a:rPr>
              <a:t>tuturor</a:t>
            </a:r>
            <a:r>
              <a:rPr lang="en-GB" sz="1800" spc="105" dirty="0">
                <a:latin typeface="Trebuchet MS"/>
                <a:cs typeface="Trebuchet MS"/>
              </a:rPr>
              <a:t> </a:t>
            </a:r>
            <a:r>
              <a:rPr lang="en-GB" sz="1800" spc="105" dirty="0" err="1">
                <a:latin typeface="Trebuchet MS"/>
                <a:cs typeface="Trebuchet MS"/>
              </a:rPr>
              <a:t>erorilor</a:t>
            </a:r>
            <a:r>
              <a:rPr lang="en-GB" sz="1800" spc="105" dirty="0">
                <a:latin typeface="Trebuchet MS"/>
                <a:cs typeface="Trebuchet MS"/>
              </a:rPr>
              <a:t> </a:t>
            </a:r>
            <a:r>
              <a:rPr lang="en-GB" sz="1800" spc="105" dirty="0" err="1">
                <a:latin typeface="Trebuchet MS"/>
                <a:cs typeface="Trebuchet MS"/>
              </a:rPr>
              <a:t>trecute</a:t>
            </a:r>
            <a:r>
              <a:rPr lang="en-GB" sz="1800" spc="10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lang="it-IT" sz="1800" spc="-120" dirty="0">
                <a:latin typeface="Trebuchet MS"/>
                <a:cs typeface="Trebuchet MS"/>
              </a:rPr>
              <a:t>ultima integrală + cea mai nouă eroare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9693" y="5388355"/>
            <a:ext cx="68389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Trebuchet MS"/>
                <a:cs typeface="Trebuchet MS"/>
              </a:rPr>
              <a:t>C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lang="ro-RO" sz="1800" spc="-30" dirty="0">
                <a:latin typeface="Trebuchet MS"/>
                <a:cs typeface="Trebuchet MS"/>
              </a:rPr>
              <a:t>ecție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(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-15" dirty="0">
                <a:latin typeface="Trebuchet MS"/>
                <a:cs typeface="Trebuchet MS"/>
              </a:rPr>
              <a:t>_</a:t>
            </a:r>
            <a:r>
              <a:rPr sz="1800" spc="-190" dirty="0">
                <a:latin typeface="Trebuchet MS"/>
                <a:cs typeface="Trebuchet MS"/>
              </a:rPr>
              <a:t>f</a:t>
            </a:r>
            <a:r>
              <a:rPr sz="1800" spc="-145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80" dirty="0">
                <a:latin typeface="Trebuchet MS"/>
                <a:cs typeface="Trebuchet MS"/>
              </a:rPr>
              <a:t>)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lang="it-IT" sz="1800" spc="-85" dirty="0">
                <a:latin typeface="Trebuchet MS"/>
                <a:cs typeface="Trebuchet MS"/>
              </a:rPr>
              <a:t>Integrală scalată prin constantă proporțională</a:t>
            </a:r>
            <a:r>
              <a:rPr sz="1800" spc="-75" dirty="0">
                <a:latin typeface="Trebuchet MS"/>
                <a:cs typeface="Trebuchet MS"/>
              </a:rPr>
              <a:t>(</a:t>
            </a:r>
            <a:r>
              <a:rPr sz="1800" spc="135" dirty="0">
                <a:latin typeface="Trebuchet MS"/>
                <a:cs typeface="Trebuchet MS"/>
              </a:rPr>
              <a:t>K</a:t>
            </a:r>
            <a:r>
              <a:rPr sz="1800" spc="-127" baseline="-13888" dirty="0">
                <a:latin typeface="Trebuchet MS"/>
                <a:cs typeface="Trebuchet MS"/>
              </a:rPr>
              <a:t>i</a:t>
            </a:r>
            <a:r>
              <a:rPr sz="1800" spc="-80" dirty="0">
                <a:latin typeface="Trebuchet MS"/>
                <a:cs typeface="Trebuchet MS"/>
              </a:rPr>
              <a:t>)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85" dirty="0">
                <a:latin typeface="Trebuchet MS"/>
                <a:cs typeface="Trebuchet MS"/>
              </a:rPr>
              <a:t>0</a:t>
            </a:r>
            <a:r>
              <a:rPr sz="1800" spc="-125" dirty="0">
                <a:latin typeface="Trebuchet MS"/>
                <a:cs typeface="Trebuchet MS"/>
              </a:rPr>
              <a:t>.</a:t>
            </a:r>
            <a:r>
              <a:rPr sz="1800" spc="-45" dirty="0">
                <a:latin typeface="Trebuchet MS"/>
                <a:cs typeface="Trebuchet MS"/>
              </a:rPr>
              <a:t>001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5383" y="3476468"/>
            <a:ext cx="4448174" cy="16478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12</a:t>
            </a:fld>
            <a:endParaRPr spc="-3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sz="2800" spc="310" dirty="0">
                <a:latin typeface="Gill Sans MT" panose="020B0502020104020203" pitchFamily="34" charset="0"/>
              </a:rPr>
              <a:t>C</a:t>
            </a:r>
            <a:r>
              <a:rPr sz="2800" spc="405" dirty="0">
                <a:latin typeface="Gill Sans MT" panose="020B0502020104020203" pitchFamily="34" charset="0"/>
              </a:rPr>
              <a:t>O</a:t>
            </a:r>
            <a:r>
              <a:rPr sz="2800" spc="140" dirty="0">
                <a:latin typeface="Gill Sans MT" panose="020B0502020104020203" pitchFamily="34" charset="0"/>
              </a:rPr>
              <a:t>D</a:t>
            </a:r>
            <a:r>
              <a:rPr sz="2800" spc="-70" dirty="0">
                <a:latin typeface="Gill Sans MT" panose="020B0502020104020203" pitchFamily="34" charset="0"/>
              </a:rPr>
              <a:t> </a:t>
            </a:r>
            <a:r>
              <a:rPr sz="2800" spc="-125" dirty="0">
                <a:latin typeface="Gill Sans MT" panose="020B0502020104020203" pitchFamily="34" charset="0"/>
              </a:rPr>
              <a:t>-</a:t>
            </a:r>
            <a:r>
              <a:rPr sz="2800" spc="-75" dirty="0">
                <a:latin typeface="Gill Sans MT" panose="020B0502020104020203" pitchFamily="34" charset="0"/>
              </a:rPr>
              <a:t> </a:t>
            </a:r>
            <a:r>
              <a:rPr sz="2800" spc="110" dirty="0">
                <a:latin typeface="Gill Sans MT" panose="020B0502020104020203" pitchFamily="34" charset="0"/>
              </a:rPr>
              <a:t>DER</a:t>
            </a:r>
            <a:r>
              <a:rPr sz="2800" spc="-80" dirty="0">
                <a:latin typeface="Gill Sans MT" panose="020B0502020104020203" pitchFamily="34" charset="0"/>
              </a:rPr>
              <a:t>I</a:t>
            </a:r>
            <a:r>
              <a:rPr sz="2800" spc="-185" dirty="0">
                <a:latin typeface="Gill Sans MT" panose="020B0502020104020203" pitchFamily="34" charset="0"/>
              </a:rPr>
              <a:t>V</a:t>
            </a:r>
            <a:r>
              <a:rPr sz="2800" spc="-75" dirty="0">
                <a:latin typeface="Gill Sans MT" panose="020B0502020104020203" pitchFamily="34" charset="0"/>
              </a:rPr>
              <a:t>A</a:t>
            </a:r>
            <a:r>
              <a:rPr sz="2800" spc="60" dirty="0">
                <a:latin typeface="Gill Sans MT" panose="020B0502020104020203" pitchFamily="34" charset="0"/>
              </a:rPr>
              <a:t>T</a:t>
            </a:r>
            <a:r>
              <a:rPr sz="2800" spc="-15" dirty="0">
                <a:latin typeface="Gill Sans MT" panose="020B0502020104020203" pitchFamily="34" charset="0"/>
              </a:rPr>
              <a:t>I</a:t>
            </a:r>
            <a:r>
              <a:rPr sz="2800" spc="-30" dirty="0">
                <a:latin typeface="Gill Sans MT" panose="020B0502020104020203" pitchFamily="34" charset="0"/>
              </a:rPr>
              <a:t>V</a:t>
            </a:r>
            <a:r>
              <a:rPr sz="2800" spc="-100" dirty="0">
                <a:latin typeface="Gill Sans MT" panose="020B0502020104020203" pitchFamily="34" charset="0"/>
              </a:rPr>
              <a:t>E</a:t>
            </a:r>
            <a:endParaRPr sz="2800"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000" y="1363471"/>
            <a:ext cx="7818755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070">
              <a:lnSpc>
                <a:spcPct val="100000"/>
              </a:lnSpc>
              <a:spcBef>
                <a:spcPts val="100"/>
              </a:spcBef>
              <a:buClr>
                <a:srgbClr val="B2B2B2"/>
              </a:buClr>
              <a:buSzPct val="90476"/>
              <a:buFont typeface="Lucida Sans Unicode"/>
              <a:buChar char="■"/>
              <a:tabLst>
                <a:tab pos="318770" algn="l"/>
              </a:tabLst>
            </a:pPr>
            <a:r>
              <a:rPr lang="en-GB" sz="2000" spc="-60" dirty="0" err="1">
                <a:latin typeface="Gill Sans MT" panose="020B0502020104020203" pitchFamily="34" charset="0"/>
                <a:cs typeface="Trebuchet MS"/>
              </a:rPr>
              <a:t>Această</a:t>
            </a:r>
            <a:r>
              <a:rPr lang="en-GB" sz="2000" spc="-6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60" dirty="0" err="1">
                <a:latin typeface="Gill Sans MT" panose="020B0502020104020203" pitchFamily="34" charset="0"/>
                <a:cs typeface="Trebuchet MS"/>
              </a:rPr>
              <a:t>secțiune</a:t>
            </a:r>
            <a:r>
              <a:rPr lang="en-GB" sz="2000" spc="-60" dirty="0">
                <a:latin typeface="Gill Sans MT" panose="020B0502020104020203" pitchFamily="34" charset="0"/>
                <a:cs typeface="Trebuchet MS"/>
              </a:rPr>
              <a:t> de cod </a:t>
            </a:r>
            <a:r>
              <a:rPr lang="en-GB" sz="2000" spc="-60" dirty="0" err="1">
                <a:latin typeface="Gill Sans MT" panose="020B0502020104020203" pitchFamily="34" charset="0"/>
                <a:cs typeface="Trebuchet MS"/>
              </a:rPr>
              <a:t>calculează</a:t>
            </a:r>
            <a:r>
              <a:rPr lang="en-GB" sz="2000" spc="-6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60" dirty="0" err="1">
                <a:latin typeface="Gill Sans MT" panose="020B0502020104020203" pitchFamily="34" charset="0"/>
                <a:cs typeface="Trebuchet MS"/>
              </a:rPr>
              <a:t>derivata</a:t>
            </a:r>
            <a:r>
              <a:rPr lang="en-GB" sz="2000" spc="-60" dirty="0">
                <a:latin typeface="Gill Sans MT" panose="020B0502020104020203" pitchFamily="34" charset="0"/>
                <a:cs typeface="Trebuchet MS"/>
              </a:rPr>
              <a:t>. </a:t>
            </a:r>
            <a:r>
              <a:rPr lang="en-GB" sz="2000" spc="-60" dirty="0" err="1">
                <a:latin typeface="Gill Sans MT" panose="020B0502020104020203" pitchFamily="34" charset="0"/>
                <a:cs typeface="Trebuchet MS"/>
              </a:rPr>
              <a:t>Scade</a:t>
            </a:r>
            <a:r>
              <a:rPr lang="en-GB" sz="2000" spc="-6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60" dirty="0" err="1">
                <a:latin typeface="Gill Sans MT" panose="020B0502020104020203" pitchFamily="34" charset="0"/>
                <a:cs typeface="Trebuchet MS"/>
              </a:rPr>
              <a:t>eroarea</a:t>
            </a:r>
            <a:r>
              <a:rPr lang="en-GB" sz="2000" spc="-6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60" dirty="0" err="1">
                <a:latin typeface="Gill Sans MT" panose="020B0502020104020203" pitchFamily="34" charset="0"/>
                <a:cs typeface="Trebuchet MS"/>
              </a:rPr>
              <a:t>curentă</a:t>
            </a:r>
            <a:r>
              <a:rPr lang="en-GB" sz="2000" spc="-60" dirty="0">
                <a:latin typeface="Gill Sans MT" panose="020B0502020104020203" pitchFamily="34" charset="0"/>
                <a:cs typeface="Trebuchet MS"/>
              </a:rPr>
              <a:t> din </a:t>
            </a:r>
            <a:r>
              <a:rPr lang="en-GB" sz="2000" spc="-60" dirty="0" err="1">
                <a:latin typeface="Gill Sans MT" panose="020B0502020104020203" pitchFamily="34" charset="0"/>
                <a:cs typeface="Trebuchet MS"/>
              </a:rPr>
              <a:t>eroarea</a:t>
            </a:r>
            <a:r>
              <a:rPr lang="en-GB" sz="2000" spc="-6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60" dirty="0" err="1">
                <a:latin typeface="Gill Sans MT" panose="020B0502020104020203" pitchFamily="34" charset="0"/>
                <a:cs typeface="Trebuchet MS"/>
              </a:rPr>
              <a:t>trecută</a:t>
            </a:r>
            <a:r>
              <a:rPr lang="en-GB" sz="2000" spc="-6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60" dirty="0" err="1">
                <a:latin typeface="Gill Sans MT" panose="020B0502020104020203" pitchFamily="34" charset="0"/>
                <a:cs typeface="Trebuchet MS"/>
              </a:rPr>
              <a:t>pentru</a:t>
            </a:r>
            <a:r>
              <a:rPr lang="en-GB" sz="2000" spc="-60" dirty="0">
                <a:latin typeface="Gill Sans MT" panose="020B0502020104020203" pitchFamily="34" charset="0"/>
                <a:cs typeface="Trebuchet MS"/>
              </a:rPr>
              <a:t> a </a:t>
            </a:r>
            <a:r>
              <a:rPr lang="en-GB" sz="2000" spc="-60" dirty="0" err="1">
                <a:latin typeface="Gill Sans MT" panose="020B0502020104020203" pitchFamily="34" charset="0"/>
                <a:cs typeface="Trebuchet MS"/>
              </a:rPr>
              <a:t>găsi</a:t>
            </a:r>
            <a:r>
              <a:rPr lang="en-GB" sz="2000" spc="-6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60" dirty="0" err="1">
                <a:latin typeface="Gill Sans MT" panose="020B0502020104020203" pitchFamily="34" charset="0"/>
                <a:cs typeface="Trebuchet MS"/>
              </a:rPr>
              <a:t>modificarea</a:t>
            </a:r>
            <a:r>
              <a:rPr lang="en-GB" sz="2000" spc="-6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60" dirty="0" err="1">
                <a:latin typeface="Gill Sans MT" panose="020B0502020104020203" pitchFamily="34" charset="0"/>
                <a:cs typeface="Trebuchet MS"/>
              </a:rPr>
              <a:t>erorii</a:t>
            </a:r>
            <a:r>
              <a:rPr lang="en-GB" sz="2000" spc="-60" dirty="0">
                <a:latin typeface="Gill Sans MT" panose="020B0502020104020203" pitchFamily="34" charset="0"/>
                <a:cs typeface="Trebuchet MS"/>
              </a:rPr>
              <a:t>.</a:t>
            </a:r>
            <a:endParaRPr lang="ro-RO" sz="2000" dirty="0">
              <a:latin typeface="Gill Sans MT" panose="020B0502020104020203" pitchFamily="34" charset="0"/>
              <a:cs typeface="Trebuchet MS"/>
            </a:endParaRPr>
          </a:p>
          <a:p>
            <a:pPr marL="775970" marR="5080" lvl="1" indent="-306070">
              <a:spcBef>
                <a:spcPts val="100"/>
              </a:spcBef>
              <a:buClr>
                <a:srgbClr val="B2B2B2"/>
              </a:buClr>
              <a:buSzPct val="90476"/>
              <a:buFont typeface="Lucida Sans Unicode"/>
              <a:buChar char="■"/>
              <a:tabLst>
                <a:tab pos="318770" algn="l"/>
              </a:tabLst>
            </a:pPr>
            <a:r>
              <a:rPr sz="2000" spc="-75" dirty="0">
                <a:latin typeface="Gill Sans MT" panose="020B0502020104020203" pitchFamily="34" charset="0"/>
                <a:cs typeface="Trebuchet MS"/>
              </a:rPr>
              <a:t>Derivative</a:t>
            </a:r>
            <a:r>
              <a:rPr sz="20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sz="2000" spc="105" dirty="0">
                <a:latin typeface="Gill Sans MT" panose="020B0502020104020203" pitchFamily="34" charset="0"/>
                <a:cs typeface="Trebuchet MS"/>
              </a:rPr>
              <a:t>=</a:t>
            </a:r>
            <a:r>
              <a:rPr sz="20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105" dirty="0">
                <a:latin typeface="Gill Sans MT" panose="020B0502020104020203" pitchFamily="34" charset="0"/>
                <a:cs typeface="Trebuchet MS"/>
              </a:rPr>
              <a:t>rata de </a:t>
            </a:r>
            <a:r>
              <a:rPr lang="en-GB" sz="2000" spc="-105" dirty="0" err="1">
                <a:latin typeface="Gill Sans MT" panose="020B0502020104020203" pitchFamily="34" charset="0"/>
                <a:cs typeface="Trebuchet MS"/>
              </a:rPr>
              <a:t>modificare</a:t>
            </a:r>
            <a:r>
              <a:rPr lang="en-GB" sz="2000" spc="-105" dirty="0">
                <a:latin typeface="Gill Sans MT" panose="020B0502020104020203" pitchFamily="34" charset="0"/>
                <a:cs typeface="Trebuchet MS"/>
              </a:rPr>
              <a:t> a </a:t>
            </a:r>
            <a:r>
              <a:rPr lang="en-GB" sz="2000" spc="-105" dirty="0" err="1">
                <a:latin typeface="Gill Sans MT" panose="020B0502020104020203" pitchFamily="34" charset="0"/>
                <a:cs typeface="Trebuchet MS"/>
              </a:rPr>
              <a:t>erorii</a:t>
            </a:r>
            <a:r>
              <a:rPr sz="20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sz="2000" spc="105" dirty="0">
                <a:latin typeface="Gill Sans MT" panose="020B0502020104020203" pitchFamily="34" charset="0"/>
                <a:cs typeface="Trebuchet MS"/>
              </a:rPr>
              <a:t>=</a:t>
            </a:r>
            <a:r>
              <a:rPr sz="2000" spc="-4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80" dirty="0" err="1">
                <a:latin typeface="Gill Sans MT" panose="020B0502020104020203" pitchFamily="34" charset="0"/>
                <a:cs typeface="Trebuchet MS"/>
              </a:rPr>
              <a:t>eroare</a:t>
            </a:r>
            <a:r>
              <a:rPr lang="en-GB" sz="2000" spc="-8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80" dirty="0" err="1">
                <a:latin typeface="Gill Sans MT" panose="020B0502020104020203" pitchFamily="34" charset="0"/>
                <a:cs typeface="Trebuchet MS"/>
              </a:rPr>
              <a:t>curentă</a:t>
            </a:r>
            <a:r>
              <a:rPr lang="en-GB" sz="2000" spc="-80" dirty="0">
                <a:latin typeface="Gill Sans MT" panose="020B0502020104020203" pitchFamily="34" charset="0"/>
                <a:cs typeface="Trebuchet MS"/>
              </a:rPr>
              <a:t> – ultima </a:t>
            </a:r>
            <a:r>
              <a:rPr lang="en-GB" sz="2000" spc="-80" dirty="0" err="1">
                <a:latin typeface="Gill Sans MT" panose="020B0502020104020203" pitchFamily="34" charset="0"/>
                <a:cs typeface="Trebuchet MS"/>
              </a:rPr>
              <a:t>eroare</a:t>
            </a:r>
            <a:endParaRPr sz="2000" dirty="0">
              <a:latin typeface="Gill Sans MT" panose="020B0502020104020203" pitchFamily="34" charset="0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850" y="5204706"/>
            <a:ext cx="7975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95" dirty="0">
                <a:latin typeface="Gill Sans MT" panose="020B0502020104020203" pitchFamily="34" charset="0"/>
                <a:cs typeface="Trebuchet MS"/>
              </a:rPr>
              <a:t>C</a:t>
            </a:r>
            <a:r>
              <a:rPr sz="2000" spc="15" dirty="0">
                <a:latin typeface="Gill Sans MT" panose="020B0502020104020203" pitchFamily="34" charset="0"/>
                <a:cs typeface="Trebuchet MS"/>
              </a:rPr>
              <a:t>o</a:t>
            </a:r>
            <a:r>
              <a:rPr sz="2000" spc="-10" dirty="0">
                <a:latin typeface="Gill Sans MT" panose="020B0502020104020203" pitchFamily="34" charset="0"/>
                <a:cs typeface="Trebuchet MS"/>
              </a:rPr>
              <a:t>r</a:t>
            </a:r>
            <a:r>
              <a:rPr lang="ro-RO" sz="2000" spc="-120" dirty="0">
                <a:latin typeface="Gill Sans MT" panose="020B0502020104020203" pitchFamily="34" charset="0"/>
                <a:cs typeface="Trebuchet MS"/>
              </a:rPr>
              <a:t>ecție</a:t>
            </a:r>
            <a:r>
              <a:rPr sz="2000" spc="-75" dirty="0">
                <a:latin typeface="Gill Sans MT" panose="020B0502020104020203" pitchFamily="34" charset="0"/>
                <a:cs typeface="Trebuchet MS"/>
              </a:rPr>
              <a:t>(</a:t>
            </a:r>
            <a:r>
              <a:rPr sz="2000" spc="155" dirty="0">
                <a:latin typeface="Gill Sans MT" panose="020B0502020104020203" pitchFamily="34" charset="0"/>
                <a:cs typeface="Trebuchet MS"/>
              </a:rPr>
              <a:t>D</a:t>
            </a:r>
            <a:r>
              <a:rPr sz="2000" spc="125" dirty="0">
                <a:latin typeface="Gill Sans MT" panose="020B0502020104020203" pitchFamily="34" charset="0"/>
                <a:cs typeface="Trebuchet MS"/>
              </a:rPr>
              <a:t>_</a:t>
            </a:r>
            <a:r>
              <a:rPr sz="2000" spc="-190" dirty="0">
                <a:latin typeface="Gill Sans MT" panose="020B0502020104020203" pitchFamily="34" charset="0"/>
                <a:cs typeface="Trebuchet MS"/>
              </a:rPr>
              <a:t>f</a:t>
            </a:r>
            <a:r>
              <a:rPr sz="2000" spc="-145" dirty="0">
                <a:latin typeface="Gill Sans MT" panose="020B0502020104020203" pitchFamily="34" charset="0"/>
                <a:cs typeface="Trebuchet MS"/>
              </a:rPr>
              <a:t>i</a:t>
            </a:r>
            <a:r>
              <a:rPr sz="2000" spc="-5" dirty="0">
                <a:latin typeface="Gill Sans MT" panose="020B0502020104020203" pitchFamily="34" charset="0"/>
                <a:cs typeface="Trebuchet MS"/>
              </a:rPr>
              <a:t>x</a:t>
            </a:r>
            <a:r>
              <a:rPr sz="2000" spc="-80" dirty="0">
                <a:latin typeface="Gill Sans MT" panose="020B0502020104020203" pitchFamily="34" charset="0"/>
                <a:cs typeface="Trebuchet MS"/>
              </a:rPr>
              <a:t>)</a:t>
            </a:r>
            <a:r>
              <a:rPr sz="2000" spc="-4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sz="2000" spc="105" dirty="0">
                <a:latin typeface="Gill Sans MT" panose="020B0502020104020203" pitchFamily="34" charset="0"/>
                <a:cs typeface="Trebuchet MS"/>
              </a:rPr>
              <a:t>=</a:t>
            </a:r>
            <a:r>
              <a:rPr sz="20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it-IT" sz="2000" spc="60" dirty="0">
                <a:latin typeface="Gill Sans MT" panose="020B0502020104020203" pitchFamily="34" charset="0"/>
                <a:cs typeface="Trebuchet MS"/>
              </a:rPr>
              <a:t>Derivată scalată prin constantă proporțională</a:t>
            </a:r>
            <a:r>
              <a:rPr sz="2000" spc="-75" dirty="0">
                <a:latin typeface="Gill Sans MT" panose="020B0502020104020203" pitchFamily="34" charset="0"/>
                <a:cs typeface="Trebuchet MS"/>
              </a:rPr>
              <a:t>(</a:t>
            </a:r>
            <a:r>
              <a:rPr sz="2000" spc="130" dirty="0">
                <a:latin typeface="Gill Sans MT" panose="020B0502020104020203" pitchFamily="34" charset="0"/>
                <a:cs typeface="Trebuchet MS"/>
              </a:rPr>
              <a:t>K</a:t>
            </a:r>
            <a:r>
              <a:rPr sz="2000" spc="-89" baseline="-13888" dirty="0">
                <a:latin typeface="Gill Sans MT" panose="020B0502020104020203" pitchFamily="34" charset="0"/>
                <a:cs typeface="Trebuchet MS"/>
              </a:rPr>
              <a:t>d</a:t>
            </a:r>
            <a:r>
              <a:rPr sz="2000" spc="-80" dirty="0">
                <a:latin typeface="Gill Sans MT" panose="020B0502020104020203" pitchFamily="34" charset="0"/>
                <a:cs typeface="Trebuchet MS"/>
              </a:rPr>
              <a:t>)</a:t>
            </a:r>
            <a:r>
              <a:rPr sz="2000" spc="-4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sz="2000" spc="105" dirty="0">
                <a:latin typeface="Gill Sans MT" panose="020B0502020104020203" pitchFamily="34" charset="0"/>
                <a:cs typeface="Trebuchet MS"/>
              </a:rPr>
              <a:t>=</a:t>
            </a:r>
            <a:r>
              <a:rPr sz="20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sz="2000" spc="-185" dirty="0">
                <a:latin typeface="Gill Sans MT" panose="020B0502020104020203" pitchFamily="34" charset="0"/>
                <a:cs typeface="Trebuchet MS"/>
              </a:rPr>
              <a:t>1</a:t>
            </a:r>
            <a:r>
              <a:rPr sz="2000" spc="-125" dirty="0">
                <a:latin typeface="Gill Sans MT" panose="020B0502020104020203" pitchFamily="34" charset="0"/>
                <a:cs typeface="Trebuchet MS"/>
              </a:rPr>
              <a:t>.</a:t>
            </a:r>
            <a:r>
              <a:rPr sz="2000" spc="-45" dirty="0">
                <a:latin typeface="Gill Sans MT" panose="020B0502020104020203" pitchFamily="34" charset="0"/>
                <a:cs typeface="Trebuchet MS"/>
              </a:rPr>
              <a:t>0</a:t>
            </a:r>
            <a:endParaRPr sz="2000" dirty="0">
              <a:latin typeface="Gill Sans MT" panose="020B0502020104020203" pitchFamily="34" charset="0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3700" y="2919670"/>
            <a:ext cx="3876675" cy="18192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13</a:t>
            </a:fld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ro-RO" sz="2800" spc="-140" dirty="0"/>
              <a:t>FINALIZARE – UNIM TOTUL ÎNTR-UN PROGRAM FINAL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03006" y="1361947"/>
            <a:ext cx="7935595" cy="125444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18770" marR="5080" indent="-306070">
              <a:lnSpc>
                <a:spcPct val="101099"/>
              </a:lnSpc>
              <a:spcBef>
                <a:spcPts val="75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2000" spc="-114" dirty="0" err="1">
                <a:latin typeface="Gill Sans MT" panose="020B0502020104020203" pitchFamily="34" charset="0"/>
                <a:cs typeface="Trebuchet MS"/>
              </a:rPr>
              <a:t>Fiecare</a:t>
            </a:r>
            <a:r>
              <a:rPr lang="en-GB" sz="2000" spc="-114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114" dirty="0" err="1">
                <a:latin typeface="Gill Sans MT" panose="020B0502020104020203" pitchFamily="34" charset="0"/>
                <a:cs typeface="Trebuchet MS"/>
              </a:rPr>
              <a:t>dintre</a:t>
            </a:r>
            <a:r>
              <a:rPr lang="en-GB" sz="2000" spc="-114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114" dirty="0" err="1">
                <a:latin typeface="Gill Sans MT" panose="020B0502020104020203" pitchFamily="34" charset="0"/>
                <a:cs typeface="Trebuchet MS"/>
              </a:rPr>
              <a:t>componente</a:t>
            </a:r>
            <a:r>
              <a:rPr lang="en-GB" sz="2000" spc="-114" dirty="0">
                <a:latin typeface="Gill Sans MT" panose="020B0502020104020203" pitchFamily="34" charset="0"/>
                <a:cs typeface="Trebuchet MS"/>
              </a:rPr>
              <a:t> a </a:t>
            </a:r>
            <a:r>
              <a:rPr lang="en-GB" sz="2000" spc="-114" dirty="0" err="1">
                <a:latin typeface="Gill Sans MT" panose="020B0502020104020203" pitchFamily="34" charset="0"/>
                <a:cs typeface="Trebuchet MS"/>
              </a:rPr>
              <a:t>fost</a:t>
            </a:r>
            <a:r>
              <a:rPr lang="en-GB" sz="2000" spc="-114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114" dirty="0" err="1">
                <a:latin typeface="Gill Sans MT" panose="020B0502020104020203" pitchFamily="34" charset="0"/>
                <a:cs typeface="Trebuchet MS"/>
              </a:rPr>
              <a:t>deja</a:t>
            </a:r>
            <a:r>
              <a:rPr lang="en-GB" sz="2000" spc="-114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114" dirty="0" err="1">
                <a:latin typeface="Gill Sans MT" panose="020B0502020104020203" pitchFamily="34" charset="0"/>
                <a:cs typeface="Trebuchet MS"/>
              </a:rPr>
              <a:t>scalată</a:t>
            </a:r>
            <a:r>
              <a:rPr lang="en-GB" sz="2000" spc="-114" dirty="0">
                <a:latin typeface="Gill Sans MT" panose="020B0502020104020203" pitchFamily="34" charset="0"/>
                <a:cs typeface="Trebuchet MS"/>
              </a:rPr>
              <a:t>. </a:t>
            </a:r>
            <a:r>
              <a:rPr lang="en-GB" sz="2000" spc="-114" dirty="0" err="1">
                <a:latin typeface="Gill Sans MT" panose="020B0502020104020203" pitchFamily="34" charset="0"/>
                <a:cs typeface="Trebuchet MS"/>
              </a:rPr>
              <a:t>În</a:t>
            </a:r>
            <a:r>
              <a:rPr lang="en-GB" sz="2000" spc="-114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114" dirty="0" err="1">
                <a:latin typeface="Gill Sans MT" panose="020B0502020104020203" pitchFamily="34" charset="0"/>
                <a:cs typeface="Trebuchet MS"/>
              </a:rPr>
              <a:t>acest</a:t>
            </a:r>
            <a:r>
              <a:rPr lang="en-GB" sz="2000" spc="-114" dirty="0">
                <a:latin typeface="Gill Sans MT" panose="020B0502020104020203" pitchFamily="34" charset="0"/>
                <a:cs typeface="Trebuchet MS"/>
              </a:rPr>
              <a:t> moment, le </a:t>
            </a:r>
            <a:r>
              <a:rPr lang="en-GB" sz="2000" spc="-114" dirty="0" err="1">
                <a:latin typeface="Gill Sans MT" panose="020B0502020104020203" pitchFamily="34" charset="0"/>
                <a:cs typeface="Trebuchet MS"/>
              </a:rPr>
              <a:t>putem</a:t>
            </a:r>
            <a:r>
              <a:rPr lang="en-GB" sz="2000" spc="-114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114" dirty="0" err="1">
                <a:latin typeface="Gill Sans MT" panose="020B0502020104020203" pitchFamily="34" charset="0"/>
                <a:cs typeface="Trebuchet MS"/>
              </a:rPr>
              <a:t>adăuga</a:t>
            </a:r>
            <a:r>
              <a:rPr lang="en-GB" sz="2000" spc="-114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114" dirty="0" err="1">
                <a:latin typeface="Gill Sans MT" panose="020B0502020104020203" pitchFamily="34" charset="0"/>
                <a:cs typeface="Trebuchet MS"/>
              </a:rPr>
              <a:t>pur</a:t>
            </a:r>
            <a:r>
              <a:rPr lang="en-GB" sz="2000" spc="-114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114" dirty="0" err="1">
                <a:latin typeface="Gill Sans MT" panose="020B0502020104020203" pitchFamily="34" charset="0"/>
                <a:cs typeface="Trebuchet MS"/>
              </a:rPr>
              <a:t>și</a:t>
            </a:r>
            <a:r>
              <a:rPr lang="en-GB" sz="2000" spc="-114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114" dirty="0" err="1">
                <a:latin typeface="Gill Sans MT" panose="020B0502020104020203" pitchFamily="34" charset="0"/>
                <a:cs typeface="Trebuchet MS"/>
              </a:rPr>
              <a:t>simplu</a:t>
            </a:r>
            <a:r>
              <a:rPr lang="en-GB" sz="2000" spc="-114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114" dirty="0" err="1">
                <a:latin typeface="Gill Sans MT" panose="020B0502020104020203" pitchFamily="34" charset="0"/>
                <a:cs typeface="Trebuchet MS"/>
              </a:rPr>
              <a:t>împreună</a:t>
            </a:r>
            <a:r>
              <a:rPr lang="en-GB" sz="2000" spc="-114" dirty="0">
                <a:latin typeface="Gill Sans MT" panose="020B0502020104020203" pitchFamily="34" charset="0"/>
                <a:cs typeface="Trebuchet MS"/>
              </a:rPr>
              <a:t>.</a:t>
            </a:r>
            <a:endParaRPr lang="ro-RO" sz="2000" spc="-114" dirty="0">
              <a:latin typeface="Gill Sans MT" panose="020B0502020104020203" pitchFamily="34" charset="0"/>
              <a:cs typeface="Trebuchet MS"/>
            </a:endParaRPr>
          </a:p>
          <a:p>
            <a:pPr marL="318770" marR="5080" indent="-306070">
              <a:lnSpc>
                <a:spcPct val="101099"/>
              </a:lnSpc>
              <a:spcBef>
                <a:spcPts val="75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2000" spc="-25" dirty="0" err="1">
                <a:latin typeface="Gill Sans MT" panose="020B0502020104020203" pitchFamily="34" charset="0"/>
                <a:cs typeface="Trebuchet MS"/>
              </a:rPr>
              <a:t>Adăugați</a:t>
            </a:r>
            <a:r>
              <a:rPr lang="en-GB" sz="20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25" dirty="0" err="1">
                <a:latin typeface="Gill Sans MT" panose="020B0502020104020203" pitchFamily="34" charset="0"/>
                <a:cs typeface="Trebuchet MS"/>
              </a:rPr>
              <a:t>cele</a:t>
            </a:r>
            <a:r>
              <a:rPr lang="en-GB" sz="20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25" dirty="0" err="1">
                <a:latin typeface="Gill Sans MT" panose="020B0502020104020203" pitchFamily="34" charset="0"/>
                <a:cs typeface="Trebuchet MS"/>
              </a:rPr>
              <a:t>trei</a:t>
            </a:r>
            <a:r>
              <a:rPr lang="en-GB" sz="20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25" dirty="0" err="1">
                <a:latin typeface="Gill Sans MT" panose="020B0502020104020203" pitchFamily="34" charset="0"/>
                <a:cs typeface="Trebuchet MS"/>
              </a:rPr>
              <a:t>corecții</a:t>
            </a:r>
            <a:r>
              <a:rPr lang="en-GB" sz="20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25" dirty="0" err="1">
                <a:latin typeface="Gill Sans MT" panose="020B0502020104020203" pitchFamily="34" charset="0"/>
                <a:cs typeface="Trebuchet MS"/>
              </a:rPr>
              <a:t>pentru</a:t>
            </a:r>
            <a:r>
              <a:rPr lang="en-GB" sz="2000" spc="-25" dirty="0">
                <a:latin typeface="Gill Sans MT" panose="020B0502020104020203" pitchFamily="34" charset="0"/>
                <a:cs typeface="Trebuchet MS"/>
              </a:rPr>
              <a:t> P, I </a:t>
            </a:r>
            <a:r>
              <a:rPr lang="en-GB" sz="2000" spc="-25" dirty="0" err="1">
                <a:latin typeface="Gill Sans MT" panose="020B0502020104020203" pitchFamily="34" charset="0"/>
                <a:cs typeface="Trebuchet MS"/>
              </a:rPr>
              <a:t>și</a:t>
            </a:r>
            <a:r>
              <a:rPr lang="en-GB" sz="2000" spc="-25" dirty="0">
                <a:latin typeface="Gill Sans MT" panose="020B0502020104020203" pitchFamily="34" charset="0"/>
                <a:cs typeface="Trebuchet MS"/>
              </a:rPr>
              <a:t> D </a:t>
            </a:r>
            <a:r>
              <a:rPr lang="en-GB" sz="2000" spc="-25" dirty="0" err="1">
                <a:latin typeface="Gill Sans MT" panose="020B0502020104020203" pitchFamily="34" charset="0"/>
                <a:cs typeface="Trebuchet MS"/>
              </a:rPr>
              <a:t>împreună</a:t>
            </a:r>
            <a:r>
              <a:rPr lang="en-GB" sz="2000" spc="-25" dirty="0">
                <a:latin typeface="Gill Sans MT" panose="020B0502020104020203" pitchFamily="34" charset="0"/>
                <a:cs typeface="Trebuchet MS"/>
              </a:rPr>
              <a:t>. </a:t>
            </a:r>
            <a:r>
              <a:rPr lang="en-GB" sz="2000" spc="-25" dirty="0" err="1">
                <a:latin typeface="Gill Sans MT" panose="020B0502020104020203" pitchFamily="34" charset="0"/>
                <a:cs typeface="Trebuchet MS"/>
              </a:rPr>
              <a:t>Aceasta</a:t>
            </a:r>
            <a:r>
              <a:rPr lang="en-GB" sz="20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25" dirty="0" err="1">
                <a:latin typeface="Gill Sans MT" panose="020B0502020104020203" pitchFamily="34" charset="0"/>
                <a:cs typeface="Trebuchet MS"/>
              </a:rPr>
              <a:t>va</a:t>
            </a:r>
            <a:r>
              <a:rPr lang="en-GB" sz="20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25" dirty="0" err="1">
                <a:latin typeface="Gill Sans MT" panose="020B0502020104020203" pitchFamily="34" charset="0"/>
                <a:cs typeface="Trebuchet MS"/>
              </a:rPr>
              <a:t>calcula</a:t>
            </a:r>
            <a:r>
              <a:rPr lang="en-GB" sz="20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25" dirty="0" err="1">
                <a:latin typeface="Gill Sans MT" panose="020B0502020104020203" pitchFamily="34" charset="0"/>
                <a:cs typeface="Trebuchet MS"/>
              </a:rPr>
              <a:t>corecția</a:t>
            </a:r>
            <a:r>
              <a:rPr lang="en-GB" sz="20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25" dirty="0" err="1">
                <a:latin typeface="Gill Sans MT" panose="020B0502020104020203" pitchFamily="34" charset="0"/>
                <a:cs typeface="Trebuchet MS"/>
              </a:rPr>
              <a:t>finală</a:t>
            </a:r>
            <a:endParaRPr sz="2000" dirty="0">
              <a:latin typeface="Gill Sans MT" panose="020B0502020104020203" pitchFamily="34" charset="0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972" y="3164631"/>
            <a:ext cx="65605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spc="-65" dirty="0" err="1">
                <a:latin typeface="Trebuchet MS"/>
                <a:cs typeface="Trebuchet MS"/>
              </a:rPr>
              <a:t>Aplicați</a:t>
            </a:r>
            <a:r>
              <a:rPr lang="en-GB" sz="1800" spc="-65" dirty="0">
                <a:latin typeface="Trebuchet MS"/>
                <a:cs typeface="Trebuchet MS"/>
              </a:rPr>
              <a:t> </a:t>
            </a:r>
            <a:r>
              <a:rPr lang="en-GB" sz="1800" spc="-65" dirty="0" err="1">
                <a:latin typeface="Trebuchet MS"/>
                <a:cs typeface="Trebuchet MS"/>
              </a:rPr>
              <a:t>corectarea</a:t>
            </a:r>
            <a:r>
              <a:rPr lang="en-GB" sz="1800" spc="-65" dirty="0">
                <a:latin typeface="Trebuchet MS"/>
                <a:cs typeface="Trebuchet MS"/>
              </a:rPr>
              <a:t> </a:t>
            </a:r>
            <a:r>
              <a:rPr lang="en-GB" sz="2000" spc="-65" dirty="0" err="1">
                <a:latin typeface="Gill Sans MT" panose="020B0502020104020203" pitchFamily="34" charset="0"/>
                <a:cs typeface="Trebuchet MS"/>
              </a:rPr>
              <a:t>direcției</a:t>
            </a:r>
            <a:r>
              <a:rPr lang="en-GB" sz="1800" spc="-65" dirty="0">
                <a:latin typeface="Trebuchet MS"/>
                <a:cs typeface="Trebuchet MS"/>
              </a:rPr>
              <a:t> </a:t>
            </a:r>
            <a:r>
              <a:rPr lang="en-GB" sz="1800" spc="-65" dirty="0" err="1">
                <a:latin typeface="Trebuchet MS"/>
                <a:cs typeface="Trebuchet MS"/>
              </a:rPr>
              <a:t>unui</a:t>
            </a:r>
            <a:r>
              <a:rPr lang="en-GB" sz="1800" spc="-65" dirty="0">
                <a:latin typeface="Trebuchet MS"/>
                <a:cs typeface="Trebuchet MS"/>
              </a:rPr>
              <a:t> bloc de </a:t>
            </a:r>
            <a:r>
              <a:rPr lang="en-GB" sz="1800" spc="-65" dirty="0" err="1">
                <a:latin typeface="Trebuchet MS"/>
                <a:cs typeface="Trebuchet MS"/>
              </a:rPr>
              <a:t>direcție</a:t>
            </a:r>
            <a:r>
              <a:rPr lang="ro-RO" spc="-65" dirty="0">
                <a:latin typeface="Trebuchet MS"/>
                <a:cs typeface="Trebuchet MS"/>
              </a:rPr>
              <a:t> (steering block)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572" y="3767834"/>
            <a:ext cx="3716654" cy="1737360"/>
            <a:chOff x="324266" y="3767834"/>
            <a:chExt cx="3716654" cy="17373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266" y="3767834"/>
              <a:ext cx="3716104" cy="17371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0750" y="4708507"/>
              <a:ext cx="171450" cy="411480"/>
            </a:xfrm>
            <a:custGeom>
              <a:avLst/>
              <a:gdLst/>
              <a:ahLst/>
              <a:cxnLst/>
              <a:rect l="l" t="t" r="r" b="b"/>
              <a:pathLst>
                <a:path w="171450" h="411479">
                  <a:moveTo>
                    <a:pt x="57150" y="171450"/>
                  </a:moveTo>
                  <a:lnTo>
                    <a:pt x="57150" y="382772"/>
                  </a:lnTo>
                  <a:lnTo>
                    <a:pt x="59395" y="393895"/>
                  </a:lnTo>
                  <a:lnTo>
                    <a:pt x="65519" y="402978"/>
                  </a:lnTo>
                  <a:lnTo>
                    <a:pt x="74602" y="409102"/>
                  </a:lnTo>
                  <a:lnTo>
                    <a:pt x="85725" y="411347"/>
                  </a:lnTo>
                  <a:lnTo>
                    <a:pt x="96847" y="409102"/>
                  </a:lnTo>
                  <a:lnTo>
                    <a:pt x="105930" y="402978"/>
                  </a:lnTo>
                  <a:lnTo>
                    <a:pt x="112054" y="393895"/>
                  </a:lnTo>
                  <a:lnTo>
                    <a:pt x="114300" y="382772"/>
                  </a:lnTo>
                  <a:lnTo>
                    <a:pt x="114300" y="171450"/>
                  </a:lnTo>
                  <a:lnTo>
                    <a:pt x="57150" y="171450"/>
                  </a:lnTo>
                  <a:close/>
                </a:path>
                <a:path w="171450" h="411479">
                  <a:moveTo>
                    <a:pt x="142874" y="114300"/>
                  </a:moveTo>
                  <a:lnTo>
                    <a:pt x="85725" y="114300"/>
                  </a:lnTo>
                  <a:lnTo>
                    <a:pt x="96847" y="116546"/>
                  </a:lnTo>
                  <a:lnTo>
                    <a:pt x="105930" y="122670"/>
                  </a:lnTo>
                  <a:lnTo>
                    <a:pt x="112054" y="131753"/>
                  </a:lnTo>
                  <a:lnTo>
                    <a:pt x="114299" y="142875"/>
                  </a:lnTo>
                  <a:lnTo>
                    <a:pt x="114300" y="171450"/>
                  </a:lnTo>
                  <a:lnTo>
                    <a:pt x="171450" y="171451"/>
                  </a:lnTo>
                  <a:lnTo>
                    <a:pt x="142874" y="114300"/>
                  </a:lnTo>
                  <a:close/>
                </a:path>
                <a:path w="171450" h="411479">
                  <a:moveTo>
                    <a:pt x="85725" y="114300"/>
                  </a:moveTo>
                  <a:lnTo>
                    <a:pt x="74601" y="116546"/>
                  </a:lnTo>
                  <a:lnTo>
                    <a:pt x="65519" y="122670"/>
                  </a:lnTo>
                  <a:lnTo>
                    <a:pt x="59395" y="131753"/>
                  </a:lnTo>
                  <a:lnTo>
                    <a:pt x="57150" y="142875"/>
                  </a:lnTo>
                  <a:lnTo>
                    <a:pt x="57150" y="171450"/>
                  </a:lnTo>
                  <a:lnTo>
                    <a:pt x="114300" y="171450"/>
                  </a:lnTo>
                  <a:lnTo>
                    <a:pt x="114299" y="142875"/>
                  </a:lnTo>
                  <a:lnTo>
                    <a:pt x="112054" y="131752"/>
                  </a:lnTo>
                  <a:lnTo>
                    <a:pt x="105929" y="122669"/>
                  </a:lnTo>
                  <a:lnTo>
                    <a:pt x="96845" y="116545"/>
                  </a:lnTo>
                  <a:lnTo>
                    <a:pt x="85725" y="114300"/>
                  </a:lnTo>
                  <a:close/>
                </a:path>
                <a:path w="171450" h="411479">
                  <a:moveTo>
                    <a:pt x="85725" y="0"/>
                  </a:moveTo>
                  <a:lnTo>
                    <a:pt x="0" y="171450"/>
                  </a:lnTo>
                  <a:lnTo>
                    <a:pt x="57150" y="171450"/>
                  </a:lnTo>
                  <a:lnTo>
                    <a:pt x="57150" y="142875"/>
                  </a:lnTo>
                  <a:lnTo>
                    <a:pt x="59395" y="131752"/>
                  </a:lnTo>
                  <a:lnTo>
                    <a:pt x="65519" y="122669"/>
                  </a:lnTo>
                  <a:lnTo>
                    <a:pt x="74602" y="116545"/>
                  </a:lnTo>
                  <a:lnTo>
                    <a:pt x="85725" y="114300"/>
                  </a:lnTo>
                  <a:lnTo>
                    <a:pt x="142874" y="1143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3974" y="3767834"/>
            <a:ext cx="3727099" cy="11928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65305" y="4238075"/>
            <a:ext cx="910590" cy="228600"/>
          </a:xfrm>
          <a:custGeom>
            <a:avLst/>
            <a:gdLst/>
            <a:ahLst/>
            <a:cxnLst/>
            <a:rect l="l" t="t" r="r" b="b"/>
            <a:pathLst>
              <a:path w="910589" h="228600">
                <a:moveTo>
                  <a:pt x="681368" y="152399"/>
                </a:moveTo>
                <a:lnTo>
                  <a:pt x="681368" y="228600"/>
                </a:lnTo>
                <a:lnTo>
                  <a:pt x="833768" y="152400"/>
                </a:lnTo>
                <a:lnTo>
                  <a:pt x="681368" y="152399"/>
                </a:lnTo>
                <a:close/>
              </a:path>
              <a:path w="910589" h="228600">
                <a:moveTo>
                  <a:pt x="681368" y="76199"/>
                </a:moveTo>
                <a:lnTo>
                  <a:pt x="681368" y="152399"/>
                </a:lnTo>
                <a:lnTo>
                  <a:pt x="719475" y="152398"/>
                </a:lnTo>
                <a:lnTo>
                  <a:pt x="734300" y="149404"/>
                </a:lnTo>
                <a:lnTo>
                  <a:pt x="746410" y="141239"/>
                </a:lnTo>
                <a:lnTo>
                  <a:pt x="754574" y="129129"/>
                </a:lnTo>
                <a:lnTo>
                  <a:pt x="757568" y="114298"/>
                </a:lnTo>
                <a:lnTo>
                  <a:pt x="754573" y="99468"/>
                </a:lnTo>
                <a:lnTo>
                  <a:pt x="746407" y="87357"/>
                </a:lnTo>
                <a:lnTo>
                  <a:pt x="734292" y="79192"/>
                </a:lnTo>
                <a:lnTo>
                  <a:pt x="719468" y="76200"/>
                </a:lnTo>
                <a:lnTo>
                  <a:pt x="681368" y="76199"/>
                </a:lnTo>
                <a:close/>
              </a:path>
              <a:path w="910589" h="228600">
                <a:moveTo>
                  <a:pt x="681368" y="0"/>
                </a:moveTo>
                <a:lnTo>
                  <a:pt x="681368" y="76199"/>
                </a:lnTo>
                <a:lnTo>
                  <a:pt x="719468" y="76200"/>
                </a:lnTo>
                <a:lnTo>
                  <a:pt x="734299" y="79194"/>
                </a:lnTo>
                <a:lnTo>
                  <a:pt x="746409" y="87359"/>
                </a:lnTo>
                <a:lnTo>
                  <a:pt x="754574" y="99469"/>
                </a:lnTo>
                <a:lnTo>
                  <a:pt x="757568" y="114300"/>
                </a:lnTo>
                <a:lnTo>
                  <a:pt x="754574" y="129129"/>
                </a:lnTo>
                <a:lnTo>
                  <a:pt x="746409" y="141240"/>
                </a:lnTo>
                <a:lnTo>
                  <a:pt x="734299" y="149405"/>
                </a:lnTo>
                <a:lnTo>
                  <a:pt x="719468" y="152400"/>
                </a:lnTo>
                <a:lnTo>
                  <a:pt x="833771" y="152398"/>
                </a:lnTo>
                <a:lnTo>
                  <a:pt x="909968" y="114300"/>
                </a:lnTo>
                <a:lnTo>
                  <a:pt x="681368" y="0"/>
                </a:lnTo>
                <a:close/>
              </a:path>
              <a:path w="910589" h="228600">
                <a:moveTo>
                  <a:pt x="38099" y="76198"/>
                </a:moveTo>
                <a:lnTo>
                  <a:pt x="23267" y="79194"/>
                </a:lnTo>
                <a:lnTo>
                  <a:pt x="11157" y="87359"/>
                </a:lnTo>
                <a:lnTo>
                  <a:pt x="2993" y="99469"/>
                </a:lnTo>
                <a:lnTo>
                  <a:pt x="0" y="114300"/>
                </a:lnTo>
                <a:lnTo>
                  <a:pt x="2993" y="129129"/>
                </a:lnTo>
                <a:lnTo>
                  <a:pt x="11159" y="141240"/>
                </a:lnTo>
                <a:lnTo>
                  <a:pt x="23273" y="149405"/>
                </a:lnTo>
                <a:lnTo>
                  <a:pt x="38098" y="152398"/>
                </a:lnTo>
                <a:lnTo>
                  <a:pt x="681368" y="152399"/>
                </a:lnTo>
                <a:lnTo>
                  <a:pt x="681368" y="76199"/>
                </a:lnTo>
                <a:lnTo>
                  <a:pt x="38099" y="76198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14</a:t>
            </a:fld>
            <a:endParaRPr spc="-3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ro-RO" sz="2800" spc="-20" dirty="0">
                <a:latin typeface="Gill Sans MT" panose="020B0502020104020203" pitchFamily="34" charset="0"/>
              </a:rPr>
              <a:t>CODUL COMPLET</a:t>
            </a:r>
            <a:endParaRPr sz="2800"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000" y="1461008"/>
            <a:ext cx="3403600" cy="230127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18770" marR="5080" indent="-306070">
              <a:lnSpc>
                <a:spcPct val="101400"/>
              </a:lnSpc>
              <a:spcBef>
                <a:spcPts val="65"/>
              </a:spcBef>
              <a:buClr>
                <a:srgbClr val="B2B2B2"/>
              </a:buClr>
              <a:buSzPct val="90476"/>
              <a:buFont typeface="Lucida Sans Unicode"/>
              <a:buChar char="■"/>
              <a:tabLst>
                <a:tab pos="318770" algn="l"/>
              </a:tabLst>
            </a:pPr>
            <a:r>
              <a:rPr lang="en-GB" sz="2100" spc="35" dirty="0" err="1">
                <a:latin typeface="Gill Sans MT" panose="020B0502020104020203" pitchFamily="34" charset="0"/>
                <a:cs typeface="Trebuchet MS"/>
              </a:rPr>
              <a:t>Aceasta</a:t>
            </a:r>
            <a:r>
              <a:rPr lang="en-GB" sz="2100" spc="3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100" spc="35" dirty="0" err="1">
                <a:latin typeface="Gill Sans MT" panose="020B0502020104020203" pitchFamily="34" charset="0"/>
                <a:cs typeface="Trebuchet MS"/>
              </a:rPr>
              <a:t>este</a:t>
            </a:r>
            <a:r>
              <a:rPr lang="en-GB" sz="2100" spc="3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100" spc="35" dirty="0" err="1">
                <a:latin typeface="Gill Sans MT" panose="020B0502020104020203" pitchFamily="34" charset="0"/>
                <a:cs typeface="Trebuchet MS"/>
              </a:rPr>
              <a:t>ceea</a:t>
            </a:r>
            <a:r>
              <a:rPr lang="en-GB" sz="2100" spc="3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100" spc="35" dirty="0" err="1">
                <a:latin typeface="Gill Sans MT" panose="020B0502020104020203" pitchFamily="34" charset="0"/>
                <a:cs typeface="Trebuchet MS"/>
              </a:rPr>
              <a:t>ce</a:t>
            </a:r>
            <a:r>
              <a:rPr lang="en-GB" sz="2100" spc="3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100" spc="35" dirty="0" err="1">
                <a:latin typeface="Gill Sans MT" panose="020B0502020104020203" pitchFamily="34" charset="0"/>
                <a:cs typeface="Trebuchet MS"/>
              </a:rPr>
              <a:t>obțineți</a:t>
            </a:r>
            <a:r>
              <a:rPr lang="en-GB" sz="2100" spc="3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100" spc="35" dirty="0" err="1">
                <a:latin typeface="Gill Sans MT" panose="020B0502020104020203" pitchFamily="34" charset="0"/>
                <a:cs typeface="Trebuchet MS"/>
              </a:rPr>
              <a:t>dacă</a:t>
            </a:r>
            <a:r>
              <a:rPr lang="en-GB" sz="2100" spc="3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100" spc="35" dirty="0" err="1">
                <a:latin typeface="Gill Sans MT" panose="020B0502020104020203" pitchFamily="34" charset="0"/>
                <a:cs typeface="Trebuchet MS"/>
              </a:rPr>
              <a:t>puneți</a:t>
            </a:r>
            <a:r>
              <a:rPr lang="en-GB" sz="2100" spc="3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100" spc="35" dirty="0" err="1">
                <a:latin typeface="Gill Sans MT" panose="020B0502020104020203" pitchFamily="34" charset="0"/>
                <a:cs typeface="Trebuchet MS"/>
              </a:rPr>
              <a:t>toate</a:t>
            </a:r>
            <a:r>
              <a:rPr lang="en-GB" sz="2100" spc="3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100" spc="35" dirty="0" err="1">
                <a:latin typeface="Gill Sans MT" panose="020B0502020104020203" pitchFamily="34" charset="0"/>
                <a:cs typeface="Trebuchet MS"/>
              </a:rPr>
              <a:t>aceste</a:t>
            </a:r>
            <a:r>
              <a:rPr lang="en-GB" sz="2100" spc="3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100" spc="35" dirty="0" err="1">
                <a:latin typeface="Gill Sans MT" panose="020B0502020104020203" pitchFamily="34" charset="0"/>
                <a:cs typeface="Trebuchet MS"/>
              </a:rPr>
              <a:t>părți</a:t>
            </a:r>
            <a:r>
              <a:rPr lang="en-GB" sz="2100" spc="3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100" spc="35" dirty="0" err="1">
                <a:latin typeface="Gill Sans MT" panose="020B0502020104020203" pitchFamily="34" charset="0"/>
                <a:cs typeface="Trebuchet MS"/>
              </a:rPr>
              <a:t>împreună</a:t>
            </a:r>
            <a:r>
              <a:rPr lang="en-GB" sz="2100" spc="35" dirty="0">
                <a:latin typeface="Gill Sans MT" panose="020B0502020104020203" pitchFamily="34" charset="0"/>
                <a:cs typeface="Trebuchet MS"/>
              </a:rPr>
              <a:t>.</a:t>
            </a:r>
            <a:endParaRPr lang="ro-RO" sz="2100" spc="35" dirty="0">
              <a:latin typeface="Gill Sans MT" panose="020B0502020104020203" pitchFamily="34" charset="0"/>
              <a:cs typeface="Trebuchet MS"/>
            </a:endParaRPr>
          </a:p>
          <a:p>
            <a:pPr marL="318770" marR="5080" indent="-306070">
              <a:lnSpc>
                <a:spcPct val="101400"/>
              </a:lnSpc>
              <a:spcBef>
                <a:spcPts val="65"/>
              </a:spcBef>
              <a:buClr>
                <a:srgbClr val="B2B2B2"/>
              </a:buClr>
              <a:buSzPct val="90476"/>
              <a:buFont typeface="Lucida Sans Unicode"/>
              <a:buChar char="■"/>
              <a:tabLst>
                <a:tab pos="318770" algn="l"/>
              </a:tabLst>
            </a:pPr>
            <a:endParaRPr lang="ro-RO" sz="2100" spc="35" dirty="0">
              <a:latin typeface="Gill Sans MT" panose="020B0502020104020203" pitchFamily="34" charset="0"/>
              <a:cs typeface="Trebuchet MS"/>
            </a:endParaRPr>
          </a:p>
          <a:p>
            <a:pPr marL="318770" marR="5080" indent="-306070">
              <a:lnSpc>
                <a:spcPct val="101400"/>
              </a:lnSpc>
              <a:spcBef>
                <a:spcPts val="65"/>
              </a:spcBef>
              <a:buClr>
                <a:srgbClr val="B2B2B2"/>
              </a:buClr>
              <a:buSzPct val="90476"/>
              <a:buFont typeface="Lucida Sans Unicode"/>
              <a:buChar char="■"/>
              <a:tabLst>
                <a:tab pos="318770" algn="l"/>
              </a:tabLst>
            </a:pPr>
            <a:r>
              <a:rPr lang="en-GB" sz="2100" spc="30" dirty="0" err="1">
                <a:latin typeface="Gill Sans MT" panose="020B0502020104020203" pitchFamily="34" charset="0"/>
                <a:cs typeface="Trebuchet MS"/>
              </a:rPr>
              <a:t>Sperăm</a:t>
            </a:r>
            <a:r>
              <a:rPr lang="en-GB" sz="2100" spc="3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100" spc="30" dirty="0" err="1">
                <a:latin typeface="Gill Sans MT" panose="020B0502020104020203" pitchFamily="34" charset="0"/>
                <a:cs typeface="Trebuchet MS"/>
              </a:rPr>
              <a:t>că</a:t>
            </a:r>
            <a:r>
              <a:rPr lang="en-GB" sz="2100" spc="3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100" spc="30" dirty="0" err="1">
                <a:latin typeface="Gill Sans MT" panose="020B0502020104020203" pitchFamily="34" charset="0"/>
                <a:cs typeface="Trebuchet MS"/>
              </a:rPr>
              <a:t>acum</a:t>
            </a:r>
            <a:r>
              <a:rPr lang="en-GB" sz="2100" spc="3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100" spc="30" dirty="0" err="1">
                <a:latin typeface="Gill Sans MT" panose="020B0502020104020203" pitchFamily="34" charset="0"/>
                <a:cs typeface="Trebuchet MS"/>
              </a:rPr>
              <a:t>înțelegeți</a:t>
            </a:r>
            <a:r>
              <a:rPr lang="en-GB" sz="2100" spc="30" dirty="0">
                <a:latin typeface="Gill Sans MT" panose="020B0502020104020203" pitchFamily="34" charset="0"/>
                <a:cs typeface="Trebuchet MS"/>
              </a:rPr>
              <a:t> cum </a:t>
            </a:r>
            <a:r>
              <a:rPr lang="en-GB" sz="2100" spc="30" dirty="0" err="1">
                <a:latin typeface="Gill Sans MT" panose="020B0502020104020203" pitchFamily="34" charset="0"/>
                <a:cs typeface="Trebuchet MS"/>
              </a:rPr>
              <a:t>funcționează</a:t>
            </a:r>
            <a:r>
              <a:rPr lang="en-GB" sz="2100" spc="30" dirty="0">
                <a:latin typeface="Gill Sans MT" panose="020B0502020104020203" pitchFamily="34" charset="0"/>
                <a:cs typeface="Trebuchet MS"/>
              </a:rPr>
              <a:t> PID un pic </a:t>
            </a:r>
            <a:r>
              <a:rPr lang="en-GB" sz="2100" spc="30" dirty="0" err="1">
                <a:latin typeface="Gill Sans MT" panose="020B0502020104020203" pitchFamily="34" charset="0"/>
                <a:cs typeface="Trebuchet MS"/>
              </a:rPr>
              <a:t>mai</a:t>
            </a:r>
            <a:r>
              <a:rPr lang="en-GB" sz="2100" spc="30" dirty="0">
                <a:latin typeface="Gill Sans MT" panose="020B0502020104020203" pitchFamily="34" charset="0"/>
                <a:cs typeface="Trebuchet MS"/>
              </a:rPr>
              <a:t> bine.</a:t>
            </a:r>
            <a:endParaRPr sz="2100" dirty="0">
              <a:latin typeface="Gill Sans MT" panose="020B0502020104020203" pitchFamily="34" charset="0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6119" y="1258613"/>
            <a:ext cx="4089684" cy="49076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15</a:t>
            </a:fld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990600"/>
            <a:ext cx="2926199" cy="51142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93" y="338745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ro-RO" sz="2800" spc="-20" dirty="0">
                <a:latin typeface="Gill Sans MT" panose="020B0502020104020203" pitchFamily="34" charset="0"/>
              </a:rPr>
              <a:t>CODUL COMPLET</a:t>
            </a:r>
            <a:endParaRPr sz="2800" dirty="0">
              <a:latin typeface="Gill Sans MT" panose="020B0502020104020203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16</a:t>
            </a:fld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2869167"/>
            <a:ext cx="3884659" cy="1119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Configurați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variabilele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pentru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ultima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eroare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și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integrală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înainte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de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buclă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și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inițializați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la 0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deoarece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sunt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citite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înainte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de a fi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scrise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.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În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plus,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setați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motoarele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de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mișcare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și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45" dirty="0" err="1">
                <a:latin typeface="Gill Sans MT" panose="020B0502020104020203" pitchFamily="34" charset="0"/>
                <a:cs typeface="Trebuchet MS"/>
              </a:rPr>
              <a:t>viteza</a:t>
            </a:r>
            <a:r>
              <a:rPr lang="en-GB" sz="1800" spc="-45" dirty="0">
                <a:latin typeface="Gill Sans MT" panose="020B0502020104020203" pitchFamily="34" charset="0"/>
                <a:cs typeface="Trebuchet MS"/>
              </a:rPr>
              <a:t>.</a:t>
            </a:r>
            <a:endParaRPr sz="1800" dirty="0">
              <a:latin typeface="Gill Sans MT" panose="020B0502020104020203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en-GB" sz="2800" spc="220" dirty="0"/>
              <a:t>PASUL CHEIE: REGLAREA CONSTANTELOR PID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17</a:t>
            </a:fld>
            <a:endParaRPr spc="-3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1341120"/>
            <a:ext cx="8056880" cy="3788217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60"/>
              </a:spcBef>
              <a:buClr>
                <a:srgbClr val="B2B2B2"/>
              </a:buClr>
              <a:buSzPct val="88235"/>
              <a:buFont typeface="Lucida Sans Unicode"/>
              <a:buChar char="■"/>
              <a:tabLst>
                <a:tab pos="318135" algn="l"/>
                <a:tab pos="318770" algn="l"/>
              </a:tabLst>
            </a:pPr>
            <a:r>
              <a:rPr lang="en-GB" sz="1700" spc="-75" dirty="0" err="1">
                <a:latin typeface="Trebuchet MS"/>
                <a:cs typeface="Trebuchet MS"/>
              </a:rPr>
              <a:t>Cel</a:t>
            </a:r>
            <a:r>
              <a:rPr lang="en-GB" sz="1700" spc="-75" dirty="0">
                <a:latin typeface="Trebuchet MS"/>
                <a:cs typeface="Trebuchet MS"/>
              </a:rPr>
              <a:t> </a:t>
            </a:r>
            <a:r>
              <a:rPr lang="en-GB" sz="1700" spc="-75" dirty="0" err="1">
                <a:latin typeface="Trebuchet MS"/>
                <a:cs typeface="Trebuchet MS"/>
              </a:rPr>
              <a:t>mai</a:t>
            </a:r>
            <a:r>
              <a:rPr lang="en-GB" sz="1700" spc="-75" dirty="0">
                <a:latin typeface="Trebuchet MS"/>
                <a:cs typeface="Trebuchet MS"/>
              </a:rPr>
              <a:t> </a:t>
            </a:r>
            <a:r>
              <a:rPr lang="en-GB" sz="1700" spc="-75" dirty="0" err="1">
                <a:latin typeface="Trebuchet MS"/>
                <a:cs typeface="Trebuchet MS"/>
              </a:rPr>
              <a:t>comun</a:t>
            </a:r>
            <a:r>
              <a:rPr lang="en-GB" sz="1700" spc="-75" dirty="0">
                <a:latin typeface="Trebuchet MS"/>
                <a:cs typeface="Trebuchet MS"/>
              </a:rPr>
              <a:t> mod de a </a:t>
            </a:r>
            <a:r>
              <a:rPr lang="en-GB" sz="1700" spc="-75" dirty="0" err="1">
                <a:latin typeface="Trebuchet MS"/>
                <a:cs typeface="Trebuchet MS"/>
              </a:rPr>
              <a:t>regla</a:t>
            </a:r>
            <a:r>
              <a:rPr lang="en-GB" sz="1700" spc="-75" dirty="0">
                <a:latin typeface="Trebuchet MS"/>
                <a:cs typeface="Trebuchet MS"/>
              </a:rPr>
              <a:t> </a:t>
            </a:r>
            <a:r>
              <a:rPr lang="en-GB" sz="1700" spc="-75" dirty="0" err="1">
                <a:latin typeface="Trebuchet MS"/>
                <a:cs typeface="Trebuchet MS"/>
              </a:rPr>
              <a:t>constantele</a:t>
            </a:r>
            <a:r>
              <a:rPr lang="en-GB" sz="1700" spc="-75" dirty="0">
                <a:latin typeface="Trebuchet MS"/>
                <a:cs typeface="Trebuchet MS"/>
              </a:rPr>
              <a:t> PID </a:t>
            </a:r>
            <a:r>
              <a:rPr lang="en-GB" sz="1700" spc="-75" dirty="0" err="1">
                <a:latin typeface="Trebuchet MS"/>
                <a:cs typeface="Trebuchet MS"/>
              </a:rPr>
              <a:t>este</a:t>
            </a:r>
            <a:r>
              <a:rPr lang="en-GB" sz="1700" spc="-75" dirty="0">
                <a:latin typeface="Trebuchet MS"/>
                <a:cs typeface="Trebuchet MS"/>
              </a:rPr>
              <a:t> </a:t>
            </a:r>
            <a:r>
              <a:rPr lang="en-GB" sz="1700" spc="-75" dirty="0" err="1">
                <a:latin typeface="Trebuchet MS"/>
                <a:cs typeface="Trebuchet MS"/>
              </a:rPr>
              <a:t>încercarea</a:t>
            </a:r>
            <a:r>
              <a:rPr lang="en-GB" sz="1700" spc="-75" dirty="0">
                <a:latin typeface="Trebuchet MS"/>
                <a:cs typeface="Trebuchet MS"/>
              </a:rPr>
              <a:t> </a:t>
            </a:r>
            <a:r>
              <a:rPr lang="en-GB" sz="1700" spc="-75" dirty="0" err="1">
                <a:latin typeface="Trebuchet MS"/>
                <a:cs typeface="Trebuchet MS"/>
              </a:rPr>
              <a:t>și</a:t>
            </a:r>
            <a:r>
              <a:rPr lang="en-GB" sz="1700" spc="-75" dirty="0">
                <a:latin typeface="Trebuchet MS"/>
                <a:cs typeface="Trebuchet MS"/>
              </a:rPr>
              <a:t> </a:t>
            </a:r>
            <a:r>
              <a:rPr lang="en-GB" sz="1700" spc="-75" dirty="0" err="1">
                <a:latin typeface="Trebuchet MS"/>
                <a:cs typeface="Trebuchet MS"/>
              </a:rPr>
              <a:t>eroarea</a:t>
            </a:r>
            <a:r>
              <a:rPr lang="en-GB" sz="1700" spc="-75" dirty="0">
                <a:latin typeface="Trebuchet MS"/>
                <a:cs typeface="Trebuchet MS"/>
              </a:rPr>
              <a:t>.</a:t>
            </a:r>
            <a:endParaRPr lang="ro-RO" sz="1700" spc="-75" dirty="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60"/>
              </a:spcBef>
              <a:buClr>
                <a:srgbClr val="B2B2B2"/>
              </a:buClr>
              <a:buSzPct val="88235"/>
              <a:buFont typeface="Lucida Sans Unicode"/>
              <a:buChar char="■"/>
              <a:tabLst>
                <a:tab pos="318135" algn="l"/>
                <a:tab pos="318770" algn="l"/>
              </a:tabLst>
            </a:pPr>
            <a:r>
              <a:rPr lang="en-GB" sz="1700" spc="-50" dirty="0" err="1">
                <a:latin typeface="Trebuchet MS"/>
                <a:cs typeface="Trebuchet MS"/>
              </a:rPr>
              <a:t>Acest</a:t>
            </a:r>
            <a:r>
              <a:rPr lang="en-GB" sz="1700" spc="-50" dirty="0">
                <a:latin typeface="Trebuchet MS"/>
                <a:cs typeface="Trebuchet MS"/>
              </a:rPr>
              <a:t> </a:t>
            </a:r>
            <a:r>
              <a:rPr lang="en-GB" sz="1700" spc="-50" dirty="0" err="1">
                <a:latin typeface="Trebuchet MS"/>
                <a:cs typeface="Trebuchet MS"/>
              </a:rPr>
              <a:t>lucru</a:t>
            </a:r>
            <a:r>
              <a:rPr lang="en-GB" sz="1700" spc="-50" dirty="0">
                <a:latin typeface="Trebuchet MS"/>
                <a:cs typeface="Trebuchet MS"/>
              </a:rPr>
              <a:t> </a:t>
            </a:r>
            <a:r>
              <a:rPr lang="en-GB" sz="1700" spc="-50" dirty="0" err="1">
                <a:latin typeface="Trebuchet MS"/>
                <a:cs typeface="Trebuchet MS"/>
              </a:rPr>
              <a:t>poate</a:t>
            </a:r>
            <a:r>
              <a:rPr lang="en-GB" sz="1700" spc="-50" dirty="0">
                <a:latin typeface="Trebuchet MS"/>
                <a:cs typeface="Trebuchet MS"/>
              </a:rPr>
              <a:t> dura</a:t>
            </a:r>
            <a:r>
              <a:rPr lang="ro-RO" sz="1700" spc="-50" dirty="0">
                <a:latin typeface="Trebuchet MS"/>
                <a:cs typeface="Trebuchet MS"/>
              </a:rPr>
              <a:t> ceva</a:t>
            </a:r>
            <a:r>
              <a:rPr lang="en-GB" sz="1700" spc="-50" dirty="0">
                <a:latin typeface="Trebuchet MS"/>
                <a:cs typeface="Trebuchet MS"/>
              </a:rPr>
              <a:t> </a:t>
            </a:r>
            <a:r>
              <a:rPr lang="en-GB" sz="1700" spc="-50" dirty="0" err="1">
                <a:latin typeface="Trebuchet MS"/>
                <a:cs typeface="Trebuchet MS"/>
              </a:rPr>
              <a:t>timp.</a:t>
            </a:r>
            <a:r>
              <a:rPr lang="en-GB" sz="1700" spc="-50" dirty="0">
                <a:latin typeface="Trebuchet MS"/>
                <a:cs typeface="Trebuchet MS"/>
              </a:rPr>
              <a:t> </a:t>
            </a:r>
            <a:r>
              <a:rPr lang="en-GB" sz="1700" spc="-50" dirty="0" err="1">
                <a:latin typeface="Trebuchet MS"/>
                <a:cs typeface="Trebuchet MS"/>
              </a:rPr>
              <a:t>Iată</a:t>
            </a:r>
            <a:r>
              <a:rPr lang="en-GB" sz="1700" spc="-50" dirty="0">
                <a:latin typeface="Trebuchet MS"/>
                <a:cs typeface="Trebuchet MS"/>
              </a:rPr>
              <a:t> </a:t>
            </a:r>
            <a:r>
              <a:rPr lang="en-GB" sz="1700" spc="-50" dirty="0" err="1">
                <a:latin typeface="Trebuchet MS"/>
                <a:cs typeface="Trebuchet MS"/>
              </a:rPr>
              <a:t>câteva</a:t>
            </a:r>
            <a:r>
              <a:rPr lang="en-GB" sz="1700" spc="-50" dirty="0">
                <a:latin typeface="Trebuchet MS"/>
                <a:cs typeface="Trebuchet MS"/>
              </a:rPr>
              <a:t> </a:t>
            </a:r>
            <a:r>
              <a:rPr lang="en-GB" sz="1700" spc="-50" dirty="0" err="1">
                <a:latin typeface="Trebuchet MS"/>
                <a:cs typeface="Trebuchet MS"/>
              </a:rPr>
              <a:t>sfaturi</a:t>
            </a:r>
            <a:r>
              <a:rPr sz="1700" spc="-254" dirty="0">
                <a:latin typeface="Trebuchet MS"/>
                <a:cs typeface="Trebuchet MS"/>
              </a:rPr>
              <a:t>:</a:t>
            </a:r>
            <a:endParaRPr sz="1700" dirty="0">
              <a:latin typeface="Trebuchet MS"/>
              <a:cs typeface="Trebuchet MS"/>
            </a:endParaRPr>
          </a:p>
          <a:p>
            <a:pPr marL="641985" marR="137160" lvl="1" indent="-306070">
              <a:lnSpc>
                <a:spcPts val="1900"/>
              </a:lnSpc>
              <a:spcBef>
                <a:spcPts val="944"/>
              </a:spcBef>
              <a:buClr>
                <a:srgbClr val="B2B2B2"/>
              </a:buClr>
              <a:buSzPct val="87500"/>
              <a:buFont typeface="Lucida Sans Unicode"/>
              <a:buChar char="■"/>
              <a:tabLst>
                <a:tab pos="641985" algn="l"/>
                <a:tab pos="642620" algn="l"/>
              </a:tabLst>
            </a:pPr>
            <a:r>
              <a:rPr lang="en-GB" sz="1600" spc="-65" dirty="0" err="1">
                <a:latin typeface="Trebuchet MS"/>
                <a:cs typeface="Trebuchet MS"/>
              </a:rPr>
              <a:t>Dezactivați</a:t>
            </a:r>
            <a:r>
              <a:rPr lang="en-GB" sz="1600" spc="-65" dirty="0">
                <a:latin typeface="Trebuchet MS"/>
                <a:cs typeface="Trebuchet MS"/>
              </a:rPr>
              <a:t> </a:t>
            </a:r>
            <a:r>
              <a:rPr lang="en-GB" sz="1600" spc="-65" dirty="0" err="1">
                <a:latin typeface="Trebuchet MS"/>
                <a:cs typeface="Trebuchet MS"/>
              </a:rPr>
              <a:t>totul</a:t>
            </a:r>
            <a:r>
              <a:rPr lang="en-GB" sz="1600" spc="-65" dirty="0">
                <a:latin typeface="Trebuchet MS"/>
                <a:cs typeface="Trebuchet MS"/>
              </a:rPr>
              <a:t>, cu </a:t>
            </a:r>
            <a:r>
              <a:rPr lang="en-GB" sz="1600" spc="-65" dirty="0" err="1">
                <a:latin typeface="Trebuchet MS"/>
                <a:cs typeface="Trebuchet MS"/>
              </a:rPr>
              <a:t>excepția</a:t>
            </a:r>
            <a:r>
              <a:rPr lang="en-GB" sz="1600" spc="-65" dirty="0">
                <a:latin typeface="Trebuchet MS"/>
                <a:cs typeface="Trebuchet MS"/>
              </a:rPr>
              <a:t> </a:t>
            </a:r>
            <a:r>
              <a:rPr lang="en-GB" sz="1600" spc="-65" dirty="0" err="1">
                <a:latin typeface="Trebuchet MS"/>
                <a:cs typeface="Trebuchet MS"/>
              </a:rPr>
              <a:t>părții</a:t>
            </a:r>
            <a:r>
              <a:rPr lang="en-GB" sz="1600" spc="-65" dirty="0">
                <a:latin typeface="Trebuchet MS"/>
                <a:cs typeface="Trebuchet MS"/>
              </a:rPr>
              <a:t> </a:t>
            </a:r>
            <a:r>
              <a:rPr lang="en-GB" sz="1600" spc="-65" dirty="0" err="1">
                <a:latin typeface="Trebuchet MS"/>
                <a:cs typeface="Trebuchet MS"/>
              </a:rPr>
              <a:t>proporționale</a:t>
            </a:r>
            <a:r>
              <a:rPr lang="en-GB" sz="1600" spc="-65" dirty="0">
                <a:latin typeface="Trebuchet MS"/>
                <a:cs typeface="Trebuchet MS"/>
              </a:rPr>
              <a:t> (</a:t>
            </a:r>
            <a:r>
              <a:rPr lang="en-GB" sz="1600" spc="-65" dirty="0" err="1">
                <a:latin typeface="Trebuchet MS"/>
                <a:cs typeface="Trebuchet MS"/>
              </a:rPr>
              <a:t>setați</a:t>
            </a:r>
            <a:r>
              <a:rPr lang="en-GB" sz="1600" spc="-65" dirty="0">
                <a:latin typeface="Trebuchet MS"/>
                <a:cs typeface="Trebuchet MS"/>
              </a:rPr>
              <a:t> </a:t>
            </a:r>
            <a:r>
              <a:rPr lang="en-GB" sz="1600" spc="-65" dirty="0" err="1">
                <a:latin typeface="Trebuchet MS"/>
                <a:cs typeface="Trebuchet MS"/>
              </a:rPr>
              <a:t>celelalte</a:t>
            </a:r>
            <a:r>
              <a:rPr lang="en-GB" sz="1600" spc="-65" dirty="0">
                <a:latin typeface="Trebuchet MS"/>
                <a:cs typeface="Trebuchet MS"/>
              </a:rPr>
              <a:t> </a:t>
            </a:r>
            <a:r>
              <a:rPr lang="en-GB" sz="1600" spc="-65" dirty="0" err="1">
                <a:latin typeface="Trebuchet MS"/>
                <a:cs typeface="Trebuchet MS"/>
              </a:rPr>
              <a:t>constante</a:t>
            </a:r>
            <a:r>
              <a:rPr lang="en-GB" sz="1600" spc="-65" dirty="0">
                <a:latin typeface="Trebuchet MS"/>
                <a:cs typeface="Trebuchet MS"/>
              </a:rPr>
              <a:t> la zero). </a:t>
            </a:r>
            <a:r>
              <a:rPr lang="en-GB" sz="1600" spc="-65" dirty="0" err="1">
                <a:latin typeface="Trebuchet MS"/>
                <a:cs typeface="Trebuchet MS"/>
              </a:rPr>
              <a:t>Reglați</a:t>
            </a:r>
            <a:r>
              <a:rPr lang="en-GB" sz="1600" spc="-65" dirty="0">
                <a:latin typeface="Trebuchet MS"/>
                <a:cs typeface="Trebuchet MS"/>
              </a:rPr>
              <a:t> </a:t>
            </a:r>
            <a:r>
              <a:rPr lang="en-GB" sz="1600" spc="-65" dirty="0" err="1">
                <a:latin typeface="Trebuchet MS"/>
                <a:cs typeface="Trebuchet MS"/>
              </a:rPr>
              <a:t>doar</a:t>
            </a:r>
            <a:r>
              <a:rPr lang="en-GB" sz="1600" spc="-65" dirty="0">
                <a:latin typeface="Trebuchet MS"/>
                <a:cs typeface="Trebuchet MS"/>
              </a:rPr>
              <a:t> </a:t>
            </a:r>
            <a:r>
              <a:rPr lang="en-GB" sz="1600" spc="-65" dirty="0" err="1">
                <a:latin typeface="Trebuchet MS"/>
                <a:cs typeface="Trebuchet MS"/>
              </a:rPr>
              <a:t>constanta</a:t>
            </a:r>
            <a:r>
              <a:rPr lang="en-GB" sz="1600" spc="-65" dirty="0">
                <a:latin typeface="Trebuchet MS"/>
                <a:cs typeface="Trebuchet MS"/>
              </a:rPr>
              <a:t> </a:t>
            </a:r>
            <a:r>
              <a:rPr lang="en-GB" sz="1600" spc="-65" dirty="0" err="1">
                <a:latin typeface="Trebuchet MS"/>
                <a:cs typeface="Trebuchet MS"/>
              </a:rPr>
              <a:t>proporțională</a:t>
            </a:r>
            <a:r>
              <a:rPr lang="en-GB" sz="1600" spc="-65" dirty="0">
                <a:latin typeface="Trebuchet MS"/>
                <a:cs typeface="Trebuchet MS"/>
              </a:rPr>
              <a:t> </a:t>
            </a:r>
            <a:r>
              <a:rPr lang="en-GB" sz="1600" spc="-65" dirty="0" err="1">
                <a:latin typeface="Trebuchet MS"/>
                <a:cs typeface="Trebuchet MS"/>
              </a:rPr>
              <a:t>până</a:t>
            </a:r>
            <a:r>
              <a:rPr lang="en-GB" sz="1600" spc="-65" dirty="0">
                <a:latin typeface="Trebuchet MS"/>
                <a:cs typeface="Trebuchet MS"/>
              </a:rPr>
              <a:t> </a:t>
            </a:r>
            <a:r>
              <a:rPr lang="en-GB" sz="1600" spc="-65" dirty="0" err="1">
                <a:latin typeface="Trebuchet MS"/>
                <a:cs typeface="Trebuchet MS"/>
              </a:rPr>
              <a:t>când</a:t>
            </a:r>
            <a:r>
              <a:rPr lang="en-GB" sz="1600" spc="-65" dirty="0">
                <a:latin typeface="Trebuchet MS"/>
                <a:cs typeface="Trebuchet MS"/>
              </a:rPr>
              <a:t> </a:t>
            </a:r>
            <a:r>
              <a:rPr lang="en-GB" sz="1600" spc="-65" dirty="0" err="1">
                <a:latin typeface="Trebuchet MS"/>
                <a:cs typeface="Trebuchet MS"/>
              </a:rPr>
              <a:t>robotul</a:t>
            </a:r>
            <a:r>
              <a:rPr lang="en-GB" sz="1600" spc="-65" dirty="0">
                <a:latin typeface="Trebuchet MS"/>
                <a:cs typeface="Trebuchet MS"/>
              </a:rPr>
              <a:t> </a:t>
            </a:r>
            <a:r>
              <a:rPr lang="en-GB" sz="1600" spc="-65" dirty="0" err="1">
                <a:latin typeface="Trebuchet MS"/>
                <a:cs typeface="Trebuchet MS"/>
              </a:rPr>
              <a:t>urmează</a:t>
            </a:r>
            <a:r>
              <a:rPr lang="en-GB" sz="1600" spc="-65" dirty="0">
                <a:latin typeface="Trebuchet MS"/>
                <a:cs typeface="Trebuchet MS"/>
              </a:rPr>
              <a:t> bine </a:t>
            </a:r>
            <a:r>
              <a:rPr lang="en-GB" sz="1600" spc="-65" dirty="0" err="1">
                <a:latin typeface="Trebuchet MS"/>
                <a:cs typeface="Trebuchet MS"/>
              </a:rPr>
              <a:t>linia</a:t>
            </a:r>
            <a:r>
              <a:rPr lang="en-GB" sz="1600" spc="-65" dirty="0">
                <a:latin typeface="Trebuchet MS"/>
                <a:cs typeface="Trebuchet MS"/>
              </a:rPr>
              <a:t>.</a:t>
            </a:r>
            <a:endParaRPr lang="ro-RO" sz="1600" spc="-65" dirty="0">
              <a:latin typeface="Trebuchet MS"/>
              <a:cs typeface="Trebuchet MS"/>
            </a:endParaRPr>
          </a:p>
          <a:p>
            <a:pPr marL="641985" marR="137160" lvl="1" indent="-306070">
              <a:lnSpc>
                <a:spcPts val="1900"/>
              </a:lnSpc>
              <a:spcBef>
                <a:spcPts val="944"/>
              </a:spcBef>
              <a:buClr>
                <a:srgbClr val="B2B2B2"/>
              </a:buClr>
              <a:buSzPct val="87500"/>
              <a:buFont typeface="Lucida Sans Unicode"/>
              <a:buChar char="■"/>
              <a:tabLst>
                <a:tab pos="641985" algn="l"/>
                <a:tab pos="642620" algn="l"/>
              </a:tabLst>
            </a:pPr>
            <a:r>
              <a:rPr lang="en-GB" sz="1600" spc="-105" dirty="0" err="1">
                <a:latin typeface="Trebuchet MS"/>
                <a:cs typeface="Trebuchet MS"/>
              </a:rPr>
              <a:t>Apoi</a:t>
            </a:r>
            <a:r>
              <a:rPr lang="en-GB" sz="1600" spc="-105" dirty="0">
                <a:latin typeface="Trebuchet MS"/>
                <a:cs typeface="Trebuchet MS"/>
              </a:rPr>
              <a:t>, </a:t>
            </a:r>
            <a:r>
              <a:rPr lang="en-GB" sz="1600" spc="-105" dirty="0" err="1">
                <a:latin typeface="Trebuchet MS"/>
                <a:cs typeface="Trebuchet MS"/>
              </a:rPr>
              <a:t>activați</a:t>
            </a:r>
            <a:r>
              <a:rPr lang="en-GB" sz="1600" spc="-105" dirty="0">
                <a:latin typeface="Trebuchet MS"/>
                <a:cs typeface="Trebuchet MS"/>
              </a:rPr>
              <a:t> </a:t>
            </a:r>
            <a:r>
              <a:rPr lang="en-GB" sz="1600" spc="-105" dirty="0" err="1">
                <a:latin typeface="Trebuchet MS"/>
                <a:cs typeface="Trebuchet MS"/>
              </a:rPr>
              <a:t>integrala</a:t>
            </a:r>
            <a:r>
              <a:rPr lang="en-GB" sz="1600" spc="-105" dirty="0">
                <a:latin typeface="Trebuchet MS"/>
                <a:cs typeface="Trebuchet MS"/>
              </a:rPr>
              <a:t> </a:t>
            </a:r>
            <a:r>
              <a:rPr lang="en-GB" sz="1600" spc="-105" dirty="0" err="1">
                <a:latin typeface="Trebuchet MS"/>
                <a:cs typeface="Trebuchet MS"/>
              </a:rPr>
              <a:t>și</a:t>
            </a:r>
            <a:r>
              <a:rPr lang="en-GB" sz="1600" spc="-105" dirty="0">
                <a:latin typeface="Trebuchet MS"/>
                <a:cs typeface="Trebuchet MS"/>
              </a:rPr>
              <a:t> </a:t>
            </a:r>
            <a:r>
              <a:rPr lang="en-GB" sz="1600" spc="-105" dirty="0" err="1">
                <a:latin typeface="Trebuchet MS"/>
                <a:cs typeface="Trebuchet MS"/>
              </a:rPr>
              <a:t>ajustați</a:t>
            </a:r>
            <a:r>
              <a:rPr lang="en-GB" sz="1600" spc="-105" dirty="0">
                <a:latin typeface="Trebuchet MS"/>
                <a:cs typeface="Trebuchet MS"/>
              </a:rPr>
              <a:t> </a:t>
            </a:r>
            <a:r>
              <a:rPr lang="en-GB" sz="1600" spc="-105" dirty="0" err="1">
                <a:latin typeface="Trebuchet MS"/>
                <a:cs typeface="Trebuchet MS"/>
              </a:rPr>
              <a:t>până</a:t>
            </a:r>
            <a:r>
              <a:rPr lang="en-GB" sz="1600" spc="-105" dirty="0">
                <a:latin typeface="Trebuchet MS"/>
                <a:cs typeface="Trebuchet MS"/>
              </a:rPr>
              <a:t> </a:t>
            </a:r>
            <a:r>
              <a:rPr lang="en-GB" sz="1600" spc="-105" dirty="0" err="1">
                <a:latin typeface="Trebuchet MS"/>
                <a:cs typeface="Trebuchet MS"/>
              </a:rPr>
              <a:t>când</a:t>
            </a:r>
            <a:r>
              <a:rPr lang="en-GB" sz="1600" spc="-105" dirty="0">
                <a:latin typeface="Trebuchet MS"/>
                <a:cs typeface="Trebuchet MS"/>
              </a:rPr>
              <a:t> </a:t>
            </a:r>
            <a:r>
              <a:rPr lang="en-GB" sz="1600" spc="-105" dirty="0" err="1">
                <a:latin typeface="Trebuchet MS"/>
                <a:cs typeface="Trebuchet MS"/>
              </a:rPr>
              <a:t>oferă</a:t>
            </a:r>
            <a:r>
              <a:rPr lang="en-GB" sz="1600" spc="-105" dirty="0">
                <a:latin typeface="Trebuchet MS"/>
                <a:cs typeface="Trebuchet MS"/>
              </a:rPr>
              <a:t> o </a:t>
            </a:r>
            <a:r>
              <a:rPr lang="en-GB" sz="1600" spc="-105" dirty="0" err="1">
                <a:latin typeface="Trebuchet MS"/>
                <a:cs typeface="Trebuchet MS"/>
              </a:rPr>
              <a:t>performanță</a:t>
            </a:r>
            <a:r>
              <a:rPr lang="en-GB" sz="1600" spc="-105" dirty="0">
                <a:latin typeface="Trebuchet MS"/>
                <a:cs typeface="Trebuchet MS"/>
              </a:rPr>
              <a:t> </a:t>
            </a:r>
            <a:r>
              <a:rPr lang="en-GB" sz="1600" spc="-105" dirty="0" err="1">
                <a:latin typeface="Trebuchet MS"/>
                <a:cs typeface="Trebuchet MS"/>
              </a:rPr>
              <a:t>bună</a:t>
            </a:r>
            <a:r>
              <a:rPr lang="en-GB" sz="1600" spc="-105" dirty="0">
                <a:latin typeface="Trebuchet MS"/>
                <a:cs typeface="Trebuchet MS"/>
              </a:rPr>
              <a:t> pe o </a:t>
            </a:r>
            <a:r>
              <a:rPr lang="en-GB" sz="1600" spc="-105" dirty="0" err="1">
                <a:latin typeface="Trebuchet MS"/>
                <a:cs typeface="Trebuchet MS"/>
              </a:rPr>
              <a:t>serie</a:t>
            </a:r>
            <a:r>
              <a:rPr lang="en-GB" sz="1600" spc="-105" dirty="0">
                <a:latin typeface="Trebuchet MS"/>
                <a:cs typeface="Trebuchet MS"/>
              </a:rPr>
              <a:t> de </a:t>
            </a:r>
            <a:r>
              <a:rPr lang="en-GB" sz="1600" spc="-105" dirty="0" err="1">
                <a:latin typeface="Trebuchet MS"/>
                <a:cs typeface="Trebuchet MS"/>
              </a:rPr>
              <a:t>linii</a:t>
            </a:r>
            <a:r>
              <a:rPr lang="en-GB" sz="1600" spc="-105" dirty="0">
                <a:latin typeface="Trebuchet MS"/>
                <a:cs typeface="Trebuchet MS"/>
              </a:rPr>
              <a:t>.</a:t>
            </a:r>
            <a:endParaRPr lang="ro-RO" sz="1600" spc="-105" dirty="0">
              <a:latin typeface="Trebuchet MS"/>
              <a:cs typeface="Trebuchet MS"/>
            </a:endParaRPr>
          </a:p>
          <a:p>
            <a:pPr marL="641985" marR="137160" lvl="1" indent="-306070">
              <a:lnSpc>
                <a:spcPts val="1900"/>
              </a:lnSpc>
              <a:spcBef>
                <a:spcPts val="944"/>
              </a:spcBef>
              <a:buClr>
                <a:srgbClr val="B2B2B2"/>
              </a:buClr>
              <a:buSzPct val="87500"/>
              <a:buFont typeface="Lucida Sans Unicode"/>
              <a:buChar char="■"/>
              <a:tabLst>
                <a:tab pos="641985" algn="l"/>
                <a:tab pos="642620" algn="l"/>
              </a:tabLst>
            </a:pPr>
            <a:r>
              <a:rPr lang="en-GB" sz="1600" spc="-155" dirty="0" err="1">
                <a:latin typeface="Trebuchet MS"/>
                <a:cs typeface="Trebuchet MS"/>
              </a:rPr>
              <a:t>În</a:t>
            </a:r>
            <a:r>
              <a:rPr lang="en-GB" sz="1600" spc="-155" dirty="0">
                <a:latin typeface="Trebuchet MS"/>
                <a:cs typeface="Trebuchet MS"/>
              </a:rPr>
              <a:t> </a:t>
            </a:r>
            <a:r>
              <a:rPr lang="en-GB" sz="1600" spc="-155" dirty="0" err="1">
                <a:latin typeface="Trebuchet MS"/>
                <a:cs typeface="Trebuchet MS"/>
              </a:rPr>
              <a:t>cele</a:t>
            </a:r>
            <a:r>
              <a:rPr lang="en-GB" sz="1600" spc="-155" dirty="0">
                <a:latin typeface="Trebuchet MS"/>
                <a:cs typeface="Trebuchet MS"/>
              </a:rPr>
              <a:t> din </a:t>
            </a:r>
            <a:r>
              <a:rPr lang="en-GB" sz="1600" spc="-155" dirty="0" err="1">
                <a:latin typeface="Trebuchet MS"/>
                <a:cs typeface="Trebuchet MS"/>
              </a:rPr>
              <a:t>urmă</a:t>
            </a:r>
            <a:r>
              <a:rPr lang="en-GB" sz="1600" spc="-155" dirty="0">
                <a:latin typeface="Trebuchet MS"/>
                <a:cs typeface="Trebuchet MS"/>
              </a:rPr>
              <a:t>, </a:t>
            </a:r>
            <a:r>
              <a:rPr lang="en-GB" sz="1600" spc="-155" dirty="0" err="1">
                <a:latin typeface="Trebuchet MS"/>
                <a:cs typeface="Trebuchet MS"/>
              </a:rPr>
              <a:t>activați</a:t>
            </a:r>
            <a:r>
              <a:rPr lang="en-GB" sz="1600" spc="-155" dirty="0">
                <a:latin typeface="Trebuchet MS"/>
                <a:cs typeface="Trebuchet MS"/>
              </a:rPr>
              <a:t> </a:t>
            </a:r>
            <a:r>
              <a:rPr lang="en-GB" sz="1600" spc="-155" dirty="0" err="1">
                <a:latin typeface="Trebuchet MS"/>
                <a:cs typeface="Trebuchet MS"/>
              </a:rPr>
              <a:t>derivata</a:t>
            </a:r>
            <a:r>
              <a:rPr lang="en-GB" sz="1600" spc="-155" dirty="0">
                <a:latin typeface="Trebuchet MS"/>
                <a:cs typeface="Trebuchet MS"/>
              </a:rPr>
              <a:t> </a:t>
            </a:r>
            <a:r>
              <a:rPr lang="en-GB" sz="1600" spc="-155" dirty="0" err="1">
                <a:latin typeface="Trebuchet MS"/>
                <a:cs typeface="Trebuchet MS"/>
              </a:rPr>
              <a:t>și</a:t>
            </a:r>
            <a:r>
              <a:rPr lang="en-GB" sz="1600" spc="-155" dirty="0">
                <a:latin typeface="Trebuchet MS"/>
                <a:cs typeface="Trebuchet MS"/>
              </a:rPr>
              <a:t> </a:t>
            </a:r>
            <a:r>
              <a:rPr lang="en-GB" sz="1600" spc="-155" dirty="0" err="1">
                <a:latin typeface="Trebuchet MS"/>
                <a:cs typeface="Trebuchet MS"/>
              </a:rPr>
              <a:t>ajustați</a:t>
            </a:r>
            <a:r>
              <a:rPr lang="en-GB" sz="1600" spc="-155" dirty="0">
                <a:latin typeface="Trebuchet MS"/>
                <a:cs typeface="Trebuchet MS"/>
              </a:rPr>
              <a:t> </a:t>
            </a:r>
            <a:r>
              <a:rPr lang="en-GB" sz="1600" spc="-155" dirty="0" err="1">
                <a:latin typeface="Trebuchet MS"/>
                <a:cs typeface="Trebuchet MS"/>
              </a:rPr>
              <a:t>până</a:t>
            </a:r>
            <a:r>
              <a:rPr lang="en-GB" sz="1600" spc="-155" dirty="0">
                <a:latin typeface="Trebuchet MS"/>
                <a:cs typeface="Trebuchet MS"/>
              </a:rPr>
              <a:t> </a:t>
            </a:r>
            <a:r>
              <a:rPr lang="en-GB" sz="1600" spc="-155" dirty="0" err="1">
                <a:latin typeface="Trebuchet MS"/>
                <a:cs typeface="Trebuchet MS"/>
              </a:rPr>
              <a:t>când</a:t>
            </a:r>
            <a:r>
              <a:rPr lang="en-GB" sz="1600" spc="-155" dirty="0">
                <a:latin typeface="Trebuchet MS"/>
                <a:cs typeface="Trebuchet MS"/>
              </a:rPr>
              <a:t> </a:t>
            </a:r>
            <a:r>
              <a:rPr lang="en-GB" sz="1600" spc="-155" dirty="0" err="1">
                <a:latin typeface="Trebuchet MS"/>
                <a:cs typeface="Trebuchet MS"/>
              </a:rPr>
              <a:t>sunteți</a:t>
            </a:r>
            <a:r>
              <a:rPr lang="en-GB" sz="1600" spc="-155" dirty="0">
                <a:latin typeface="Trebuchet MS"/>
                <a:cs typeface="Trebuchet MS"/>
              </a:rPr>
              <a:t> </a:t>
            </a:r>
            <a:r>
              <a:rPr lang="en-GB" sz="1600" spc="-155" dirty="0" err="1">
                <a:latin typeface="Trebuchet MS"/>
                <a:cs typeface="Trebuchet MS"/>
              </a:rPr>
              <a:t>mulțumit</a:t>
            </a:r>
            <a:r>
              <a:rPr lang="en-GB" sz="1600" spc="-155" dirty="0">
                <a:latin typeface="Trebuchet MS"/>
                <a:cs typeface="Trebuchet MS"/>
              </a:rPr>
              <a:t> de </a:t>
            </a:r>
            <a:r>
              <a:rPr lang="en-GB" sz="1600" spc="-155" dirty="0" err="1">
                <a:latin typeface="Trebuchet MS"/>
                <a:cs typeface="Trebuchet MS"/>
              </a:rPr>
              <a:t>următoarea</a:t>
            </a:r>
            <a:r>
              <a:rPr lang="en-GB" sz="1600" spc="-155" dirty="0">
                <a:latin typeface="Trebuchet MS"/>
                <a:cs typeface="Trebuchet MS"/>
              </a:rPr>
              <a:t> </a:t>
            </a:r>
            <a:r>
              <a:rPr lang="en-GB" sz="1600" spc="-155" dirty="0" err="1">
                <a:latin typeface="Trebuchet MS"/>
                <a:cs typeface="Trebuchet MS"/>
              </a:rPr>
              <a:t>linie</a:t>
            </a:r>
            <a:r>
              <a:rPr lang="en-GB" sz="1600" spc="-155" dirty="0">
                <a:latin typeface="Trebuchet MS"/>
                <a:cs typeface="Trebuchet MS"/>
              </a:rPr>
              <a:t>.</a:t>
            </a:r>
            <a:endParaRPr lang="ro-RO" sz="1600" spc="-155" dirty="0">
              <a:latin typeface="Trebuchet MS"/>
              <a:cs typeface="Trebuchet MS"/>
            </a:endParaRPr>
          </a:p>
          <a:p>
            <a:pPr marL="641985" marR="137160" lvl="1" indent="-306070">
              <a:lnSpc>
                <a:spcPts val="1900"/>
              </a:lnSpc>
              <a:spcBef>
                <a:spcPts val="944"/>
              </a:spcBef>
              <a:buClr>
                <a:srgbClr val="B2B2B2"/>
              </a:buClr>
              <a:buSzPct val="87500"/>
              <a:buFont typeface="Lucida Sans Unicode"/>
              <a:buChar char="■"/>
              <a:tabLst>
                <a:tab pos="641985" algn="l"/>
                <a:tab pos="642620" algn="l"/>
              </a:tabLst>
            </a:pPr>
            <a:r>
              <a:rPr lang="en-GB" sz="1600" spc="-5" dirty="0" err="1">
                <a:latin typeface="Trebuchet MS"/>
                <a:cs typeface="Trebuchet MS"/>
              </a:rPr>
              <a:t>Când</a:t>
            </a:r>
            <a:r>
              <a:rPr lang="en-GB" sz="1600" spc="-5" dirty="0">
                <a:latin typeface="Trebuchet MS"/>
                <a:cs typeface="Trebuchet MS"/>
              </a:rPr>
              <a:t> </a:t>
            </a:r>
            <a:r>
              <a:rPr lang="en-GB" sz="1600" spc="-5" dirty="0" err="1">
                <a:latin typeface="Trebuchet MS"/>
                <a:cs typeface="Trebuchet MS"/>
              </a:rPr>
              <a:t>activați</a:t>
            </a:r>
            <a:r>
              <a:rPr lang="en-GB" sz="1600" spc="-5" dirty="0">
                <a:latin typeface="Trebuchet MS"/>
                <a:cs typeface="Trebuchet MS"/>
              </a:rPr>
              <a:t> </a:t>
            </a:r>
            <a:r>
              <a:rPr lang="en-GB" sz="1600" spc="-5" dirty="0" err="1">
                <a:latin typeface="Trebuchet MS"/>
                <a:cs typeface="Trebuchet MS"/>
              </a:rPr>
              <a:t>fiecare</a:t>
            </a:r>
            <a:r>
              <a:rPr lang="en-GB" sz="1600" spc="-5" dirty="0">
                <a:latin typeface="Trebuchet MS"/>
                <a:cs typeface="Trebuchet MS"/>
              </a:rPr>
              <a:t> segment, </a:t>
            </a:r>
            <a:r>
              <a:rPr lang="en-GB" sz="1600" spc="-5" dirty="0" err="1">
                <a:latin typeface="Trebuchet MS"/>
                <a:cs typeface="Trebuchet MS"/>
              </a:rPr>
              <a:t>iată</a:t>
            </a:r>
            <a:r>
              <a:rPr lang="en-GB" sz="1600" spc="-5" dirty="0">
                <a:latin typeface="Trebuchet MS"/>
                <a:cs typeface="Trebuchet MS"/>
              </a:rPr>
              <a:t> </a:t>
            </a:r>
            <a:r>
              <a:rPr lang="en-GB" sz="1600" spc="-5" dirty="0" err="1">
                <a:latin typeface="Trebuchet MS"/>
                <a:cs typeface="Trebuchet MS"/>
              </a:rPr>
              <a:t>câteva</a:t>
            </a:r>
            <a:r>
              <a:rPr lang="en-GB" sz="1600" spc="-5" dirty="0">
                <a:latin typeface="Trebuchet MS"/>
                <a:cs typeface="Trebuchet MS"/>
              </a:rPr>
              <a:t> </a:t>
            </a:r>
            <a:r>
              <a:rPr lang="en-GB" sz="1600" spc="-5" dirty="0" err="1">
                <a:latin typeface="Trebuchet MS"/>
                <a:cs typeface="Trebuchet MS"/>
              </a:rPr>
              <a:t>numere</a:t>
            </a:r>
            <a:r>
              <a:rPr lang="en-GB" sz="1600" spc="-5" dirty="0">
                <a:latin typeface="Trebuchet MS"/>
                <a:cs typeface="Trebuchet MS"/>
              </a:rPr>
              <a:t> </a:t>
            </a:r>
            <a:r>
              <a:rPr lang="en-GB" sz="1600" spc="-5" dirty="0" err="1">
                <a:latin typeface="Trebuchet MS"/>
                <a:cs typeface="Trebuchet MS"/>
              </a:rPr>
              <a:t>bune</a:t>
            </a:r>
            <a:r>
              <a:rPr lang="en-GB" sz="1600" spc="-5" dirty="0">
                <a:latin typeface="Trebuchet MS"/>
                <a:cs typeface="Trebuchet MS"/>
              </a:rPr>
              <a:t> cu care </a:t>
            </a:r>
            <a:r>
              <a:rPr lang="en-GB" sz="1600" spc="-5" dirty="0" err="1">
                <a:latin typeface="Trebuchet MS"/>
                <a:cs typeface="Trebuchet MS"/>
              </a:rPr>
              <a:t>să</a:t>
            </a:r>
            <a:r>
              <a:rPr lang="en-GB" sz="1600" spc="-5" dirty="0">
                <a:latin typeface="Trebuchet MS"/>
                <a:cs typeface="Trebuchet MS"/>
              </a:rPr>
              <a:t> </a:t>
            </a:r>
            <a:r>
              <a:rPr lang="en-GB" sz="1600" spc="-5" dirty="0" err="1">
                <a:latin typeface="Trebuchet MS"/>
                <a:cs typeface="Trebuchet MS"/>
              </a:rPr>
              <a:t>începeți</a:t>
            </a:r>
            <a:r>
              <a:rPr lang="en-GB" sz="1600" spc="-5" dirty="0">
                <a:latin typeface="Trebuchet MS"/>
                <a:cs typeface="Trebuchet MS"/>
              </a:rPr>
              <a:t> </a:t>
            </a:r>
            <a:r>
              <a:rPr lang="en-GB" sz="1600" spc="-5" dirty="0" err="1">
                <a:latin typeface="Trebuchet MS"/>
                <a:cs typeface="Trebuchet MS"/>
              </a:rPr>
              <a:t>pentru</a:t>
            </a:r>
            <a:r>
              <a:rPr lang="en-GB" sz="1600" spc="-5" dirty="0">
                <a:latin typeface="Trebuchet MS"/>
                <a:cs typeface="Trebuchet MS"/>
              </a:rPr>
              <a:t> </a:t>
            </a:r>
            <a:r>
              <a:rPr lang="en-GB" sz="1600" spc="-5" dirty="0" err="1">
                <a:latin typeface="Trebuchet MS"/>
                <a:cs typeface="Trebuchet MS"/>
              </a:rPr>
              <a:t>constante</a:t>
            </a:r>
            <a:r>
              <a:rPr sz="1600" spc="-100" dirty="0">
                <a:latin typeface="Trebuchet MS"/>
                <a:cs typeface="Trebuchet MS"/>
              </a:rPr>
              <a:t>:</a:t>
            </a:r>
            <a:endParaRPr sz="1600" dirty="0">
              <a:latin typeface="Trebuchet MS"/>
              <a:cs typeface="Trebuchet MS"/>
            </a:endParaRPr>
          </a:p>
          <a:p>
            <a:pPr marL="912494" lvl="2" indent="-270510">
              <a:lnSpc>
                <a:spcPct val="100000"/>
              </a:lnSpc>
              <a:spcBef>
                <a:spcPts val="985"/>
              </a:spcBef>
              <a:buClr>
                <a:srgbClr val="B2B2B2"/>
              </a:buClr>
              <a:buSzPct val="93333"/>
              <a:buFont typeface="Lucida Sans Unicode"/>
              <a:buChar char="■"/>
              <a:tabLst>
                <a:tab pos="912494" algn="l"/>
              </a:tabLst>
            </a:pPr>
            <a:r>
              <a:rPr lang="en-GB" sz="1500" spc="-150" dirty="0">
                <a:latin typeface="Trebuchet MS"/>
                <a:cs typeface="Trebuchet MS"/>
              </a:rPr>
              <a:t>P: 1,0 </a:t>
            </a:r>
            <a:r>
              <a:rPr lang="en-GB" sz="1500" spc="-150" dirty="0" err="1">
                <a:latin typeface="Trebuchet MS"/>
                <a:cs typeface="Trebuchet MS"/>
              </a:rPr>
              <a:t>ajustați</a:t>
            </a:r>
            <a:r>
              <a:rPr lang="en-GB" sz="1500" spc="-150" dirty="0">
                <a:latin typeface="Trebuchet MS"/>
                <a:cs typeface="Trebuchet MS"/>
              </a:rPr>
              <a:t> cu ±0,5 </a:t>
            </a:r>
            <a:r>
              <a:rPr lang="en-GB" sz="1500" spc="-150" dirty="0" err="1">
                <a:latin typeface="Trebuchet MS"/>
                <a:cs typeface="Trebuchet MS"/>
              </a:rPr>
              <a:t>inițial</a:t>
            </a:r>
            <a:r>
              <a:rPr lang="en-GB" sz="1500" spc="-150" dirty="0">
                <a:latin typeface="Trebuchet MS"/>
                <a:cs typeface="Trebuchet MS"/>
              </a:rPr>
              <a:t> </a:t>
            </a:r>
            <a:r>
              <a:rPr lang="en-GB" sz="1500" spc="-150" dirty="0" err="1">
                <a:latin typeface="Trebuchet MS"/>
                <a:cs typeface="Trebuchet MS"/>
              </a:rPr>
              <a:t>și</a:t>
            </a:r>
            <a:r>
              <a:rPr lang="en-GB" sz="1500" spc="-150" dirty="0">
                <a:latin typeface="Trebuchet MS"/>
                <a:cs typeface="Trebuchet MS"/>
              </a:rPr>
              <a:t> ±0,1 </a:t>
            </a:r>
            <a:r>
              <a:rPr lang="en-GB" sz="1500" spc="-150" dirty="0" err="1">
                <a:latin typeface="Trebuchet MS"/>
                <a:cs typeface="Trebuchet MS"/>
              </a:rPr>
              <a:t>pentru</a:t>
            </a:r>
            <a:r>
              <a:rPr lang="en-GB" sz="1500" spc="-150" dirty="0">
                <a:latin typeface="Trebuchet MS"/>
                <a:cs typeface="Trebuchet MS"/>
              </a:rPr>
              <a:t> </a:t>
            </a:r>
            <a:r>
              <a:rPr lang="en-GB" sz="1500" spc="-150" dirty="0" err="1">
                <a:latin typeface="Trebuchet MS"/>
                <a:cs typeface="Trebuchet MS"/>
              </a:rPr>
              <a:t>reglaj</a:t>
            </a:r>
            <a:r>
              <a:rPr lang="en-GB" sz="1500" spc="-150" dirty="0">
                <a:latin typeface="Trebuchet MS"/>
                <a:cs typeface="Trebuchet MS"/>
              </a:rPr>
              <a:t> fin</a:t>
            </a:r>
            <a:endParaRPr lang="ro-RO" sz="1500" spc="-150" dirty="0">
              <a:latin typeface="Trebuchet MS"/>
              <a:cs typeface="Trebuchet MS"/>
            </a:endParaRPr>
          </a:p>
          <a:p>
            <a:pPr marL="912494" lvl="2" indent="-270510">
              <a:lnSpc>
                <a:spcPct val="100000"/>
              </a:lnSpc>
              <a:spcBef>
                <a:spcPts val="985"/>
              </a:spcBef>
              <a:buClr>
                <a:srgbClr val="B2B2B2"/>
              </a:buClr>
              <a:buSzPct val="93333"/>
              <a:buFont typeface="Lucida Sans Unicode"/>
              <a:buChar char="■"/>
              <a:tabLst>
                <a:tab pos="912494" algn="l"/>
              </a:tabLst>
            </a:pPr>
            <a:r>
              <a:rPr lang="en-GB" sz="1500" spc="-135" dirty="0">
                <a:latin typeface="Trebuchet MS"/>
                <a:cs typeface="Trebuchet MS"/>
              </a:rPr>
              <a:t>I: 0,05 </a:t>
            </a:r>
            <a:r>
              <a:rPr lang="en-GB" sz="1500" spc="-135" dirty="0" err="1">
                <a:latin typeface="Trebuchet MS"/>
                <a:cs typeface="Trebuchet MS"/>
              </a:rPr>
              <a:t>ajustați</a:t>
            </a:r>
            <a:r>
              <a:rPr lang="en-GB" sz="1500" spc="-135" dirty="0">
                <a:latin typeface="Trebuchet MS"/>
                <a:cs typeface="Trebuchet MS"/>
              </a:rPr>
              <a:t> cu ±0,01 </a:t>
            </a:r>
            <a:r>
              <a:rPr lang="en-GB" sz="1500" spc="-135" dirty="0" err="1">
                <a:latin typeface="Trebuchet MS"/>
                <a:cs typeface="Trebuchet MS"/>
              </a:rPr>
              <a:t>inițial</a:t>
            </a:r>
            <a:r>
              <a:rPr lang="en-GB" sz="1500" spc="-135" dirty="0">
                <a:latin typeface="Trebuchet MS"/>
                <a:cs typeface="Trebuchet MS"/>
              </a:rPr>
              <a:t> </a:t>
            </a:r>
            <a:r>
              <a:rPr lang="en-GB" sz="1500" spc="-135" dirty="0" err="1">
                <a:latin typeface="Trebuchet MS"/>
                <a:cs typeface="Trebuchet MS"/>
              </a:rPr>
              <a:t>și</a:t>
            </a:r>
            <a:r>
              <a:rPr lang="en-GB" sz="1500" spc="-135" dirty="0">
                <a:latin typeface="Trebuchet MS"/>
                <a:cs typeface="Trebuchet MS"/>
              </a:rPr>
              <a:t> ±0,005 </a:t>
            </a:r>
            <a:r>
              <a:rPr lang="en-GB" sz="1500" spc="-135" dirty="0" err="1">
                <a:latin typeface="Trebuchet MS"/>
                <a:cs typeface="Trebuchet MS"/>
              </a:rPr>
              <a:t>pentru</a:t>
            </a:r>
            <a:r>
              <a:rPr lang="en-GB" sz="1500" spc="-135" dirty="0">
                <a:latin typeface="Trebuchet MS"/>
                <a:cs typeface="Trebuchet MS"/>
              </a:rPr>
              <a:t> </a:t>
            </a:r>
            <a:r>
              <a:rPr lang="en-GB" sz="1500" spc="-135" dirty="0" err="1">
                <a:latin typeface="Trebuchet MS"/>
                <a:cs typeface="Trebuchet MS"/>
              </a:rPr>
              <a:t>reglaj</a:t>
            </a:r>
            <a:r>
              <a:rPr lang="en-GB" sz="1500" spc="-135" dirty="0">
                <a:latin typeface="Trebuchet MS"/>
                <a:cs typeface="Trebuchet MS"/>
              </a:rPr>
              <a:t> fin</a:t>
            </a:r>
            <a:endParaRPr lang="ro-RO" sz="1500" spc="-135" dirty="0">
              <a:latin typeface="Trebuchet MS"/>
              <a:cs typeface="Trebuchet MS"/>
            </a:endParaRPr>
          </a:p>
          <a:p>
            <a:pPr marL="912494" lvl="2" indent="-270510">
              <a:lnSpc>
                <a:spcPct val="100000"/>
              </a:lnSpc>
              <a:spcBef>
                <a:spcPts val="985"/>
              </a:spcBef>
              <a:buClr>
                <a:srgbClr val="B2B2B2"/>
              </a:buClr>
              <a:buSzPct val="93333"/>
              <a:buFont typeface="Lucida Sans Unicode"/>
              <a:buChar char="■"/>
              <a:tabLst>
                <a:tab pos="912494" algn="l"/>
              </a:tabLst>
            </a:pPr>
            <a:r>
              <a:rPr lang="en-GB" sz="1500" spc="-10" dirty="0">
                <a:latin typeface="Trebuchet MS"/>
                <a:cs typeface="Trebuchet MS"/>
              </a:rPr>
              <a:t>D: 1,0 </a:t>
            </a:r>
            <a:r>
              <a:rPr lang="en-GB" sz="1500" spc="-10" dirty="0" err="1">
                <a:latin typeface="Trebuchet MS"/>
                <a:cs typeface="Trebuchet MS"/>
              </a:rPr>
              <a:t>ajustați</a:t>
            </a:r>
            <a:r>
              <a:rPr lang="en-GB" sz="1500" spc="-10" dirty="0">
                <a:latin typeface="Trebuchet MS"/>
                <a:cs typeface="Trebuchet MS"/>
              </a:rPr>
              <a:t> cu ±0,5 </a:t>
            </a:r>
            <a:r>
              <a:rPr lang="en-GB" sz="1500" spc="-10" dirty="0" err="1">
                <a:latin typeface="Trebuchet MS"/>
                <a:cs typeface="Trebuchet MS"/>
              </a:rPr>
              <a:t>inițial</a:t>
            </a:r>
            <a:r>
              <a:rPr lang="en-GB" sz="1500" spc="-10" dirty="0">
                <a:latin typeface="Trebuchet MS"/>
                <a:cs typeface="Trebuchet MS"/>
              </a:rPr>
              <a:t> </a:t>
            </a:r>
            <a:r>
              <a:rPr lang="en-GB" sz="1500" spc="-10" dirty="0" err="1">
                <a:latin typeface="Trebuchet MS"/>
                <a:cs typeface="Trebuchet MS"/>
              </a:rPr>
              <a:t>și</a:t>
            </a:r>
            <a:r>
              <a:rPr lang="en-GB" sz="1500" spc="-10" dirty="0">
                <a:latin typeface="Trebuchet MS"/>
                <a:cs typeface="Trebuchet MS"/>
              </a:rPr>
              <a:t> ±0,1 </a:t>
            </a:r>
            <a:r>
              <a:rPr lang="en-GB" sz="1500" spc="-10" dirty="0" err="1">
                <a:latin typeface="Trebuchet MS"/>
                <a:cs typeface="Trebuchet MS"/>
              </a:rPr>
              <a:t>pentru</a:t>
            </a:r>
            <a:r>
              <a:rPr lang="en-GB" sz="1500" spc="-10" dirty="0">
                <a:latin typeface="Trebuchet MS"/>
                <a:cs typeface="Trebuchet MS"/>
              </a:rPr>
              <a:t> </a:t>
            </a:r>
            <a:r>
              <a:rPr lang="en-GB" sz="1500" spc="-10" dirty="0" err="1">
                <a:latin typeface="Trebuchet MS"/>
                <a:cs typeface="Trebuchet MS"/>
              </a:rPr>
              <a:t>reglaj</a:t>
            </a:r>
            <a:r>
              <a:rPr lang="en-GB" sz="1500" spc="-10" dirty="0">
                <a:latin typeface="Trebuchet MS"/>
                <a:cs typeface="Trebuchet MS"/>
              </a:rPr>
              <a:t> fin</a:t>
            </a:r>
            <a:endParaRPr sz="1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ro-RO" sz="2800" spc="45" dirty="0">
                <a:latin typeface="Gill Sans MT" panose="020B0502020104020203" pitchFamily="34" charset="0"/>
              </a:rPr>
              <a:t>EVALUAREA</a:t>
            </a:r>
            <a:r>
              <a:rPr sz="2800" spc="-85" dirty="0">
                <a:latin typeface="Gill Sans MT" panose="020B0502020104020203" pitchFamily="34" charset="0"/>
              </a:rPr>
              <a:t> </a:t>
            </a:r>
            <a:r>
              <a:rPr lang="ro-RO" sz="2800" spc="40" dirty="0">
                <a:latin typeface="Gill Sans MT" panose="020B0502020104020203" pitchFamily="34" charset="0"/>
              </a:rPr>
              <a:t>URMĂRITORILOR DE LINIE</a:t>
            </a:r>
            <a:endParaRPr sz="2800" dirty="0">
              <a:latin typeface="Gill Sans MT" panose="020B0502020104020203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18</a:t>
            </a:fld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52" y="1219200"/>
            <a:ext cx="3697604" cy="3993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algn="ctr">
              <a:lnSpc>
                <a:spcPct val="100000"/>
              </a:lnSpc>
              <a:spcBef>
                <a:spcPts val="100"/>
              </a:spcBef>
            </a:pPr>
            <a:r>
              <a:rPr sz="2200" spc="-75" dirty="0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Proportional</a:t>
            </a:r>
            <a:endParaRPr sz="2200" dirty="0">
              <a:latin typeface="Gill Sans MT" panose="020B0502020104020203" pitchFamily="34" charset="0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67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105" dirty="0" err="1">
                <a:latin typeface="Gill Sans MT" panose="020B0502020104020203" pitchFamily="34" charset="0"/>
                <a:cs typeface="Trebuchet MS"/>
              </a:rPr>
              <a:t>Folosește</a:t>
            </a:r>
            <a:r>
              <a:rPr lang="en-GB" sz="1800" spc="105" dirty="0">
                <a:latin typeface="Gill Sans MT" panose="020B0502020104020203" pitchFamily="34" charset="0"/>
                <a:cs typeface="Trebuchet MS"/>
              </a:rPr>
              <a:t> „P” </a:t>
            </a:r>
            <a:r>
              <a:rPr lang="en-GB" sz="1800" spc="105" dirty="0" err="1">
                <a:latin typeface="Gill Sans MT" panose="020B0502020104020203" pitchFamily="34" charset="0"/>
                <a:cs typeface="Trebuchet MS"/>
              </a:rPr>
              <a:t>în</a:t>
            </a:r>
            <a:r>
              <a:rPr lang="en-GB" sz="1800" spc="105" dirty="0">
                <a:latin typeface="Gill Sans MT" panose="020B0502020104020203" pitchFamily="34" charset="0"/>
                <a:cs typeface="Trebuchet MS"/>
              </a:rPr>
              <a:t> PID</a:t>
            </a:r>
            <a:endParaRPr lang="ro-RO" sz="1800" spc="105" dirty="0">
              <a:latin typeface="Gill Sans MT" panose="020B0502020104020203" pitchFamily="34" charset="0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67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114" dirty="0">
                <a:latin typeface="Gill Sans MT" panose="020B0502020104020203" pitchFamily="34" charset="0"/>
                <a:cs typeface="Trebuchet MS"/>
              </a:rPr>
              <a:t>Face </a:t>
            </a:r>
            <a:r>
              <a:rPr lang="en-GB" sz="1800" spc="114" dirty="0" err="1">
                <a:latin typeface="Gill Sans MT" panose="020B0502020104020203" pitchFamily="34" charset="0"/>
                <a:cs typeface="Trebuchet MS"/>
              </a:rPr>
              <a:t>ture</a:t>
            </a:r>
            <a:r>
              <a:rPr lang="en-GB" sz="1800" spc="114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14" dirty="0" err="1">
                <a:latin typeface="Gill Sans MT" panose="020B0502020104020203" pitchFamily="34" charset="0"/>
                <a:cs typeface="Trebuchet MS"/>
              </a:rPr>
              <a:t>proporționale</a:t>
            </a:r>
            <a:endParaRPr lang="ro-RO" sz="1800" spc="114" dirty="0">
              <a:latin typeface="Gill Sans MT" panose="020B0502020104020203" pitchFamily="34" charset="0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67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175" dirty="0" err="1">
                <a:latin typeface="Gill Sans MT" panose="020B0502020104020203" pitchFamily="34" charset="0"/>
                <a:cs typeface="Trebuchet MS"/>
              </a:rPr>
              <a:t>Funcționează</a:t>
            </a:r>
            <a:r>
              <a:rPr lang="en-GB" sz="1800" spc="175" dirty="0">
                <a:latin typeface="Gill Sans MT" panose="020B0502020104020203" pitchFamily="34" charset="0"/>
                <a:cs typeface="Trebuchet MS"/>
              </a:rPr>
              <a:t> bine </a:t>
            </a:r>
            <a:r>
              <a:rPr lang="en-GB" sz="1800" spc="175" dirty="0" err="1">
                <a:latin typeface="Gill Sans MT" panose="020B0502020104020203" pitchFamily="34" charset="0"/>
                <a:cs typeface="Trebuchet MS"/>
              </a:rPr>
              <a:t>atât</a:t>
            </a:r>
            <a:r>
              <a:rPr lang="en-GB" sz="1800" spc="175" dirty="0">
                <a:latin typeface="Gill Sans MT" panose="020B0502020104020203" pitchFamily="34" charset="0"/>
                <a:cs typeface="Trebuchet MS"/>
              </a:rPr>
              <a:t> pe </a:t>
            </a:r>
            <a:r>
              <a:rPr lang="en-GB" sz="1800" spc="175" dirty="0" err="1">
                <a:latin typeface="Gill Sans MT" panose="020B0502020104020203" pitchFamily="34" charset="0"/>
                <a:cs typeface="Trebuchet MS"/>
              </a:rPr>
              <a:t>linii</a:t>
            </a:r>
            <a:r>
              <a:rPr lang="en-GB" sz="1800" spc="17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75" dirty="0" err="1">
                <a:latin typeface="Gill Sans MT" panose="020B0502020104020203" pitchFamily="34" charset="0"/>
                <a:cs typeface="Trebuchet MS"/>
              </a:rPr>
              <a:t>drepte</a:t>
            </a:r>
            <a:r>
              <a:rPr lang="en-GB" sz="1800" spc="175" dirty="0">
                <a:latin typeface="Gill Sans MT" panose="020B0502020104020203" pitchFamily="34" charset="0"/>
                <a:cs typeface="Trebuchet MS"/>
              </a:rPr>
              <a:t>, </a:t>
            </a:r>
            <a:r>
              <a:rPr lang="en-GB" sz="1800" spc="175" dirty="0" err="1">
                <a:latin typeface="Gill Sans MT" panose="020B0502020104020203" pitchFamily="34" charset="0"/>
                <a:cs typeface="Trebuchet MS"/>
              </a:rPr>
              <a:t>cât</a:t>
            </a:r>
            <a:r>
              <a:rPr lang="en-GB" sz="1800" spc="17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75" dirty="0" err="1">
                <a:latin typeface="Gill Sans MT" panose="020B0502020104020203" pitchFamily="34" charset="0"/>
                <a:cs typeface="Trebuchet MS"/>
              </a:rPr>
              <a:t>și</a:t>
            </a:r>
            <a:r>
              <a:rPr lang="en-GB" sz="1800" spc="175" dirty="0">
                <a:latin typeface="Gill Sans MT" panose="020B0502020104020203" pitchFamily="34" charset="0"/>
                <a:cs typeface="Trebuchet MS"/>
              </a:rPr>
              <a:t> pe </a:t>
            </a:r>
            <a:r>
              <a:rPr lang="en-GB" sz="1800" spc="175" dirty="0" err="1">
                <a:latin typeface="Gill Sans MT" panose="020B0502020104020203" pitchFamily="34" charset="0"/>
                <a:cs typeface="Trebuchet MS"/>
              </a:rPr>
              <a:t>linii</a:t>
            </a:r>
            <a:r>
              <a:rPr lang="en-GB" sz="1800" spc="17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75" dirty="0" err="1">
                <a:latin typeface="Gill Sans MT" panose="020B0502020104020203" pitchFamily="34" charset="0"/>
                <a:cs typeface="Trebuchet MS"/>
              </a:rPr>
              <a:t>curbe</a:t>
            </a:r>
            <a:endParaRPr lang="ro-RO" sz="1800" spc="175" dirty="0">
              <a:latin typeface="Gill Sans MT" panose="020B0502020104020203" pitchFamily="34" charset="0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67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120" dirty="0">
                <a:latin typeface="Gill Sans MT" panose="020B0502020104020203" pitchFamily="34" charset="0"/>
                <a:cs typeface="Trebuchet MS"/>
              </a:rPr>
              <a:t>Bun </a:t>
            </a:r>
            <a:r>
              <a:rPr lang="en-GB" sz="1800" spc="120" dirty="0" err="1">
                <a:latin typeface="Gill Sans MT" panose="020B0502020104020203" pitchFamily="34" charset="0"/>
                <a:cs typeface="Trebuchet MS"/>
              </a:rPr>
              <a:t>pentru</a:t>
            </a:r>
            <a:r>
              <a:rPr lang="en-GB" sz="1800" spc="12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20" dirty="0" err="1">
                <a:latin typeface="Gill Sans MT" panose="020B0502020104020203" pitchFamily="34" charset="0"/>
                <a:cs typeface="Trebuchet MS"/>
              </a:rPr>
              <a:t>echipele</a:t>
            </a:r>
            <a:r>
              <a:rPr lang="en-GB" sz="1800" spc="12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20" dirty="0" err="1">
                <a:latin typeface="Gill Sans MT" panose="020B0502020104020203" pitchFamily="34" charset="0"/>
                <a:cs typeface="Trebuchet MS"/>
              </a:rPr>
              <a:t>intermediare</a:t>
            </a:r>
            <a:r>
              <a:rPr lang="en-GB" sz="1800" spc="12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20" dirty="0" err="1">
                <a:latin typeface="Gill Sans MT" panose="020B0502020104020203" pitchFamily="34" charset="0"/>
                <a:cs typeface="Trebuchet MS"/>
              </a:rPr>
              <a:t>până</a:t>
            </a:r>
            <a:r>
              <a:rPr lang="en-GB" sz="1800" spc="120" dirty="0">
                <a:latin typeface="Gill Sans MT" panose="020B0502020104020203" pitchFamily="34" charset="0"/>
                <a:cs typeface="Trebuchet MS"/>
              </a:rPr>
              <a:t> la </a:t>
            </a:r>
            <a:r>
              <a:rPr lang="en-GB" sz="1800" spc="120" dirty="0" err="1">
                <a:latin typeface="Gill Sans MT" panose="020B0502020104020203" pitchFamily="34" charset="0"/>
                <a:cs typeface="Trebuchet MS"/>
              </a:rPr>
              <a:t>avansate</a:t>
            </a:r>
            <a:r>
              <a:rPr lang="en-GB" sz="1800" spc="12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dirty="0">
                <a:latin typeface="Gill Sans MT" panose="020B0502020104020203" pitchFamily="34" charset="0"/>
                <a:cs typeface="Wingdings"/>
              </a:rPr>
              <a:t></a:t>
            </a:r>
            <a:r>
              <a:rPr lang="en-GB" sz="1800" spc="12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20" dirty="0" err="1">
                <a:latin typeface="Gill Sans MT" panose="020B0502020104020203" pitchFamily="34" charset="0"/>
                <a:cs typeface="Trebuchet MS"/>
              </a:rPr>
              <a:t>trebuie</a:t>
            </a:r>
            <a:r>
              <a:rPr lang="en-GB" sz="1800" spc="12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20" dirty="0" err="1">
                <a:latin typeface="Gill Sans MT" panose="020B0502020104020203" pitchFamily="34" charset="0"/>
                <a:cs typeface="Trebuchet MS"/>
              </a:rPr>
              <a:t>să</a:t>
            </a:r>
            <a:r>
              <a:rPr lang="en-GB" sz="1800" spc="12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20" dirty="0" err="1">
                <a:latin typeface="Gill Sans MT" panose="020B0502020104020203" pitchFamily="34" charset="0"/>
                <a:cs typeface="Trebuchet MS"/>
              </a:rPr>
              <a:t>cunoască</a:t>
            </a:r>
            <a:r>
              <a:rPr lang="en-GB" sz="1800" spc="12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20" dirty="0" err="1">
                <a:latin typeface="Gill Sans MT" panose="020B0502020104020203" pitchFamily="34" charset="0"/>
                <a:cs typeface="Trebuchet MS"/>
              </a:rPr>
              <a:t>blocurile</a:t>
            </a:r>
            <a:r>
              <a:rPr lang="en-GB" sz="1800" spc="120" dirty="0">
                <a:latin typeface="Gill Sans MT" panose="020B0502020104020203" pitchFamily="34" charset="0"/>
                <a:cs typeface="Trebuchet MS"/>
              </a:rPr>
              <a:t> de </a:t>
            </a:r>
            <a:r>
              <a:rPr lang="en-GB" sz="1800" spc="120" dirty="0" err="1">
                <a:latin typeface="Gill Sans MT" panose="020B0502020104020203" pitchFamily="34" charset="0"/>
                <a:cs typeface="Trebuchet MS"/>
              </a:rPr>
              <a:t>matematică</a:t>
            </a:r>
            <a:r>
              <a:rPr lang="ro-RO" sz="1800" spc="120" dirty="0">
                <a:latin typeface="Gill Sans MT" panose="020B0502020104020203" pitchFamily="34" charset="0"/>
                <a:cs typeface="Trebuchet MS"/>
              </a:rPr>
              <a:t> (math blocks)</a:t>
            </a:r>
            <a:endParaRPr sz="1800" dirty="0">
              <a:latin typeface="Gill Sans MT" panose="020B0502020104020203" pitchFamily="34" charset="0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070" y="1199561"/>
            <a:ext cx="3748404" cy="2728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algn="ctr">
              <a:lnSpc>
                <a:spcPct val="100000"/>
              </a:lnSpc>
              <a:spcBef>
                <a:spcPts val="100"/>
              </a:spcBef>
            </a:pPr>
            <a:r>
              <a:rPr sz="2200" spc="40" dirty="0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PID</a:t>
            </a:r>
            <a:endParaRPr sz="2200" dirty="0">
              <a:latin typeface="Gill Sans MT" panose="020B0502020104020203" pitchFamily="34" charset="0"/>
              <a:cs typeface="Trebuchet MS"/>
            </a:endParaRPr>
          </a:p>
          <a:p>
            <a:pPr marL="318770" marR="5080" indent="-306070">
              <a:lnSpc>
                <a:spcPct val="101699"/>
              </a:lnSpc>
              <a:spcBef>
                <a:spcPts val="1635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-85" dirty="0">
                <a:latin typeface="Gill Sans MT" panose="020B0502020104020203" pitchFamily="34" charset="0"/>
                <a:cs typeface="Trebuchet MS"/>
              </a:rPr>
              <a:t>Este </a:t>
            </a:r>
            <a:r>
              <a:rPr lang="en-GB" sz="1800" spc="-85" dirty="0" err="1">
                <a:latin typeface="Gill Sans MT" panose="020B0502020104020203" pitchFamily="34" charset="0"/>
                <a:cs typeface="Trebuchet MS"/>
              </a:rPr>
              <a:t>mai</a:t>
            </a:r>
            <a:r>
              <a:rPr lang="en-GB" sz="1800" spc="-85" dirty="0">
                <a:latin typeface="Gill Sans MT" panose="020B0502020104020203" pitchFamily="34" charset="0"/>
                <a:cs typeface="Trebuchet MS"/>
              </a:rPr>
              <a:t> bine </a:t>
            </a:r>
            <a:r>
              <a:rPr lang="en-GB" sz="1800" spc="-85" dirty="0" err="1">
                <a:latin typeface="Gill Sans MT" panose="020B0502020104020203" pitchFamily="34" charset="0"/>
                <a:cs typeface="Trebuchet MS"/>
              </a:rPr>
              <a:t>decât</a:t>
            </a:r>
            <a:r>
              <a:rPr lang="en-GB" sz="1800" spc="-8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85" dirty="0" err="1">
                <a:latin typeface="Gill Sans MT" panose="020B0502020104020203" pitchFamily="34" charset="0"/>
                <a:cs typeface="Trebuchet MS"/>
              </a:rPr>
              <a:t>controlul</a:t>
            </a:r>
            <a:r>
              <a:rPr lang="en-GB" sz="1800" spc="-8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85" dirty="0" err="1">
                <a:latin typeface="Gill Sans MT" panose="020B0502020104020203" pitchFamily="34" charset="0"/>
                <a:cs typeface="Trebuchet MS"/>
              </a:rPr>
              <a:t>proporțional</a:t>
            </a:r>
            <a:r>
              <a:rPr lang="en-GB" sz="1800" spc="-85" dirty="0">
                <a:latin typeface="Gill Sans MT" panose="020B0502020104020203" pitchFamily="34" charset="0"/>
                <a:cs typeface="Trebuchet MS"/>
              </a:rPr>
              <a:t> pe o </a:t>
            </a:r>
            <a:r>
              <a:rPr lang="en-GB" sz="1800" spc="-85" dirty="0" err="1">
                <a:latin typeface="Gill Sans MT" panose="020B0502020104020203" pitchFamily="34" charset="0"/>
                <a:cs typeface="Trebuchet MS"/>
              </a:rPr>
              <a:t>linie</a:t>
            </a:r>
            <a:r>
              <a:rPr lang="en-GB" sz="1800" spc="-8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85" dirty="0" err="1">
                <a:latin typeface="Gill Sans MT" panose="020B0502020104020203" pitchFamily="34" charset="0"/>
                <a:cs typeface="Trebuchet MS"/>
              </a:rPr>
              <a:t>foarte</a:t>
            </a:r>
            <a:r>
              <a:rPr lang="en-GB" sz="1800" spc="-8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85" dirty="0" err="1">
                <a:latin typeface="Gill Sans MT" panose="020B0502020104020203" pitchFamily="34" charset="0"/>
                <a:cs typeface="Trebuchet MS"/>
              </a:rPr>
              <a:t>curbă</a:t>
            </a:r>
            <a:r>
              <a:rPr lang="en-GB" sz="1800" spc="-85" dirty="0">
                <a:latin typeface="Gill Sans MT" panose="020B0502020104020203" pitchFamily="34" charset="0"/>
                <a:cs typeface="Trebuchet MS"/>
              </a:rPr>
              <a:t>, </a:t>
            </a:r>
            <a:r>
              <a:rPr lang="en-GB" sz="1800" spc="-85" dirty="0" err="1">
                <a:latin typeface="Gill Sans MT" panose="020B0502020104020203" pitchFamily="34" charset="0"/>
                <a:cs typeface="Trebuchet MS"/>
              </a:rPr>
              <a:t>deoarece</a:t>
            </a:r>
            <a:r>
              <a:rPr lang="en-GB" sz="1800" spc="-8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85" dirty="0" err="1">
                <a:latin typeface="Gill Sans MT" panose="020B0502020104020203" pitchFamily="34" charset="0"/>
                <a:cs typeface="Trebuchet MS"/>
              </a:rPr>
              <a:t>robotul</a:t>
            </a:r>
            <a:r>
              <a:rPr lang="en-GB" sz="1800" spc="-85" dirty="0">
                <a:latin typeface="Gill Sans MT" panose="020B0502020104020203" pitchFamily="34" charset="0"/>
                <a:cs typeface="Trebuchet MS"/>
              </a:rPr>
              <a:t> se </a:t>
            </a:r>
            <a:r>
              <a:rPr lang="en-GB" sz="1800" spc="-85" dirty="0" err="1">
                <a:latin typeface="Gill Sans MT" panose="020B0502020104020203" pitchFamily="34" charset="0"/>
                <a:cs typeface="Trebuchet MS"/>
              </a:rPr>
              <a:t>adaptează</a:t>
            </a:r>
            <a:r>
              <a:rPr lang="en-GB" sz="1800" spc="-85" dirty="0">
                <a:latin typeface="Gill Sans MT" panose="020B0502020104020203" pitchFamily="34" charset="0"/>
                <a:cs typeface="Trebuchet MS"/>
              </a:rPr>
              <a:t> la </a:t>
            </a:r>
            <a:r>
              <a:rPr lang="en-GB" sz="1800" spc="-85" dirty="0" err="1">
                <a:latin typeface="Gill Sans MT" panose="020B0502020104020203" pitchFamily="34" charset="0"/>
                <a:cs typeface="Trebuchet MS"/>
              </a:rPr>
              <a:t>curbură</a:t>
            </a:r>
            <a:endParaRPr lang="ro-RO" sz="1800" spc="-85" dirty="0">
              <a:latin typeface="Gill Sans MT" panose="020B0502020104020203" pitchFamily="34" charset="0"/>
              <a:cs typeface="Trebuchet MS"/>
            </a:endParaRPr>
          </a:p>
          <a:p>
            <a:pPr marL="318770" marR="5080" indent="-306070">
              <a:lnSpc>
                <a:spcPct val="101699"/>
              </a:lnSpc>
              <a:spcBef>
                <a:spcPts val="1635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130" dirty="0">
                <a:latin typeface="Gill Sans MT" panose="020B0502020104020203" pitchFamily="34" charset="0"/>
                <a:cs typeface="Trebuchet MS"/>
              </a:rPr>
              <a:t>Cu </a:t>
            </a:r>
            <a:r>
              <a:rPr lang="en-GB" sz="1800" spc="130" dirty="0" err="1">
                <a:latin typeface="Gill Sans MT" panose="020B0502020104020203" pitchFamily="34" charset="0"/>
                <a:cs typeface="Trebuchet MS"/>
              </a:rPr>
              <a:t>toate</a:t>
            </a:r>
            <a:r>
              <a:rPr lang="en-GB" sz="1800" spc="13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30" dirty="0" err="1">
                <a:latin typeface="Gill Sans MT" panose="020B0502020104020203" pitchFamily="34" charset="0"/>
                <a:cs typeface="Trebuchet MS"/>
              </a:rPr>
              <a:t>acestea</a:t>
            </a:r>
            <a:r>
              <a:rPr lang="en-GB" sz="1800" spc="130" dirty="0">
                <a:latin typeface="Gill Sans MT" panose="020B0502020104020203" pitchFamily="34" charset="0"/>
                <a:cs typeface="Trebuchet MS"/>
              </a:rPr>
              <a:t>, </a:t>
            </a:r>
            <a:r>
              <a:rPr lang="en-GB" sz="1800" spc="130" dirty="0" err="1">
                <a:latin typeface="Gill Sans MT" panose="020B0502020104020203" pitchFamily="34" charset="0"/>
                <a:cs typeface="Trebuchet MS"/>
              </a:rPr>
              <a:t>pentru</a:t>
            </a:r>
            <a:r>
              <a:rPr lang="en-GB" sz="1800" spc="130" dirty="0">
                <a:latin typeface="Gill Sans MT" panose="020B0502020104020203" pitchFamily="34" charset="0"/>
                <a:cs typeface="Trebuchet MS"/>
              </a:rPr>
              <a:t> FIRST LEGO League, care are </a:t>
            </a:r>
            <a:r>
              <a:rPr lang="en-GB" sz="1800" spc="130" dirty="0" err="1">
                <a:latin typeface="Gill Sans MT" panose="020B0502020104020203" pitchFamily="34" charset="0"/>
                <a:cs typeface="Trebuchet MS"/>
              </a:rPr>
              <a:t>în</a:t>
            </a:r>
            <a:r>
              <a:rPr lang="en-GB" sz="1800" spc="130" dirty="0">
                <a:latin typeface="Gill Sans MT" panose="020B0502020104020203" pitchFamily="34" charset="0"/>
                <a:cs typeface="Trebuchet MS"/>
              </a:rPr>
              <a:t> mare </a:t>
            </a:r>
            <a:r>
              <a:rPr lang="en-GB" sz="1800" spc="130" dirty="0" err="1">
                <a:latin typeface="Gill Sans MT" panose="020B0502020104020203" pitchFamily="34" charset="0"/>
                <a:cs typeface="Trebuchet MS"/>
              </a:rPr>
              <a:t>parte</a:t>
            </a:r>
            <a:r>
              <a:rPr lang="en-GB" sz="1800" spc="13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30" dirty="0" err="1">
                <a:latin typeface="Gill Sans MT" panose="020B0502020104020203" pitchFamily="34" charset="0"/>
                <a:cs typeface="Trebuchet MS"/>
              </a:rPr>
              <a:t>linii</a:t>
            </a:r>
            <a:r>
              <a:rPr lang="en-GB" sz="1800" spc="13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30" dirty="0" err="1">
                <a:latin typeface="Gill Sans MT" panose="020B0502020104020203" pitchFamily="34" charset="0"/>
                <a:cs typeface="Trebuchet MS"/>
              </a:rPr>
              <a:t>drepte</a:t>
            </a:r>
            <a:r>
              <a:rPr lang="en-GB" sz="1800" spc="130" dirty="0">
                <a:latin typeface="Gill Sans MT" panose="020B0502020104020203" pitchFamily="34" charset="0"/>
                <a:cs typeface="Trebuchet MS"/>
              </a:rPr>
              <a:t>, </a:t>
            </a:r>
            <a:r>
              <a:rPr lang="en-GB" sz="1800" spc="130" dirty="0" err="1">
                <a:latin typeface="Gill Sans MT" panose="020B0502020104020203" pitchFamily="34" charset="0"/>
                <a:cs typeface="Trebuchet MS"/>
              </a:rPr>
              <a:t>controlul</a:t>
            </a:r>
            <a:r>
              <a:rPr lang="en-GB" sz="1800" spc="13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30" dirty="0" err="1">
                <a:latin typeface="Gill Sans MT" panose="020B0502020104020203" pitchFamily="34" charset="0"/>
                <a:cs typeface="Trebuchet MS"/>
              </a:rPr>
              <a:t>proporțional</a:t>
            </a:r>
            <a:r>
              <a:rPr lang="en-GB" sz="1800" spc="13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130" dirty="0" err="1">
                <a:latin typeface="Gill Sans MT" panose="020B0502020104020203" pitchFamily="34" charset="0"/>
                <a:cs typeface="Trebuchet MS"/>
              </a:rPr>
              <a:t>poate</a:t>
            </a:r>
            <a:r>
              <a:rPr lang="en-GB" sz="1800" spc="130" dirty="0">
                <a:latin typeface="Gill Sans MT" panose="020B0502020104020203" pitchFamily="34" charset="0"/>
                <a:cs typeface="Trebuchet MS"/>
              </a:rPr>
              <a:t> fi </a:t>
            </a:r>
            <a:r>
              <a:rPr lang="en-GB" sz="1800" spc="130" dirty="0" err="1">
                <a:latin typeface="Gill Sans MT" panose="020B0502020104020203" pitchFamily="34" charset="0"/>
                <a:cs typeface="Trebuchet MS"/>
              </a:rPr>
              <a:t>suficient</a:t>
            </a:r>
            <a:endParaRPr sz="1800" dirty="0">
              <a:latin typeface="Gill Sans MT" panose="020B0502020104020203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sz="2800" spc="80" dirty="0"/>
              <a:t>CREDIT</a:t>
            </a:r>
            <a:r>
              <a:rPr lang="ro-RO" sz="2800" spc="80" dirty="0"/>
              <a:t>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39069" y="1025075"/>
            <a:ext cx="8437839" cy="1207831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1600" dirty="0">
                <a:latin typeface="Gill Sans MT" panose="020B0502020104020203" pitchFamily="34" charset="0"/>
              </a:rPr>
              <a:t>Această lecție de SPIKE Prime a fost realizată de </a:t>
            </a:r>
            <a:r>
              <a:rPr lang="en-US" sz="1600" dirty="0">
                <a:latin typeface="Gill Sans MT" panose="020B0502020104020203" pitchFamily="34" charset="0"/>
              </a:rPr>
              <a:t>Sanjay </a:t>
            </a:r>
            <a:r>
              <a:rPr lang="en-US" sz="1600" dirty="0" err="1">
                <a:latin typeface="Gill Sans MT" panose="020B0502020104020203" pitchFamily="34" charset="0"/>
              </a:rPr>
              <a:t>Seshan</a:t>
            </a:r>
            <a:r>
              <a:rPr lang="en-US" sz="1600" dirty="0">
                <a:latin typeface="Gill Sans MT" panose="020B0502020104020203" pitchFamily="34" charset="0"/>
              </a:rPr>
              <a:t> </a:t>
            </a:r>
            <a:r>
              <a:rPr lang="ro-RO" sz="1600" dirty="0">
                <a:latin typeface="Gill Sans MT" panose="020B0502020104020203" pitchFamily="34" charset="0"/>
              </a:rPr>
              <a:t>și</a:t>
            </a:r>
            <a:r>
              <a:rPr lang="en-US" sz="1600" dirty="0">
                <a:latin typeface="Gill Sans MT" panose="020B0502020104020203" pitchFamily="34" charset="0"/>
              </a:rPr>
              <a:t> Arvind </a:t>
            </a:r>
            <a:r>
              <a:rPr lang="en-US" sz="1600" dirty="0" err="1">
                <a:latin typeface="Gill Sans MT" panose="020B0502020104020203" pitchFamily="34" charset="0"/>
              </a:rPr>
              <a:t>Seshan</a:t>
            </a:r>
            <a:r>
              <a:rPr lang="ro-RO" sz="1600" dirty="0">
                <a:latin typeface="Gill Sans MT" panose="020B05020201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o-RO" sz="1600" dirty="0">
                <a:latin typeface="Gill Sans MT" panose="020B0502020104020203" pitchFamily="34" charset="0"/>
              </a:rPr>
              <a:t>Mai multe lecții sunt disponibile pe </a:t>
            </a:r>
            <a:r>
              <a:rPr lang="en-US" sz="1600" dirty="0">
                <a:latin typeface="Gill Sans MT" panose="020B0502020104020203" pitchFamily="34" charset="0"/>
                <a:hlinkClick r:id="rId2"/>
              </a:rPr>
              <a:t>www.primelessons.org</a:t>
            </a:r>
            <a:endParaRPr lang="ro-RO" sz="1600" dirty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</a:pPr>
            <a:r>
              <a:rPr lang="ro-RO" sz="1600" dirty="0">
                <a:latin typeface="Gill Sans MT" panose="020B0502020104020203" pitchFamily="34" charset="0"/>
              </a:rPr>
              <a:t>Această lecție a fost tradusă în limba romană de echipa de robotică FTC – ROSOPHIA #21455 RO20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028" y="5862801"/>
            <a:ext cx="7734300" cy="36957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8699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685"/>
              </a:spcBef>
            </a:pPr>
            <a:r>
              <a:rPr sz="1200" spc="-15" dirty="0">
                <a:latin typeface="Arial MT"/>
                <a:cs typeface="Arial MT"/>
              </a:rPr>
              <a:t>This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work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licensed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under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u="sng" spc="-10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Creative</a:t>
            </a:r>
            <a:r>
              <a:rPr sz="1200" u="sng" spc="1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10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Commons</a:t>
            </a:r>
            <a:r>
              <a:rPr sz="1200" u="sng" spc="1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Attribution-NonCommercial-ShareAlike</a:t>
            </a:r>
            <a:r>
              <a:rPr sz="1200" u="sng" spc="1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4.0</a:t>
            </a:r>
            <a:r>
              <a:rPr sz="1200" u="sng" spc="10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Internationa</a:t>
            </a:r>
            <a:r>
              <a:rPr sz="1200" dirty="0">
                <a:solidFill>
                  <a:srgbClr val="5F5F5F"/>
                </a:solidFill>
                <a:latin typeface="Arial MT"/>
                <a:cs typeface="Arial MT"/>
              </a:rPr>
              <a:t>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160" y="6129020"/>
            <a:ext cx="593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License</a:t>
            </a:r>
            <a:r>
              <a:rPr sz="1200" spc="-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2509" y="5253616"/>
            <a:ext cx="1479091" cy="5210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19</a:t>
            </a:fld>
            <a:endParaRPr spc="-3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en-GB" sz="2800" spc="-20" dirty="0">
                <a:latin typeface="Gill Sans MT" panose="020B0502020104020203" pitchFamily="34" charset="0"/>
              </a:rPr>
              <a:t>OBIECTIVELE LECȚIEI</a:t>
            </a:r>
            <a:endParaRPr lang="en-GB" sz="2800" dirty="0">
              <a:latin typeface="Gill Sans MT" panose="020B0502020104020203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2</a:t>
            </a:fld>
            <a:endParaRPr spc="-3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827" y="1029715"/>
            <a:ext cx="4460875" cy="1258037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-25" dirty="0" err="1">
                <a:latin typeface="Gill Sans MT" panose="020B0502020104020203" pitchFamily="34" charset="0"/>
                <a:cs typeface="Trebuchet MS"/>
              </a:rPr>
              <a:t>Aflați</a:t>
            </a:r>
            <a:r>
              <a:rPr lang="en-GB" sz="18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25" dirty="0" err="1">
                <a:latin typeface="Gill Sans MT" panose="020B0502020104020203" pitchFamily="34" charset="0"/>
                <a:cs typeface="Trebuchet MS"/>
              </a:rPr>
              <a:t>limitele</a:t>
            </a:r>
            <a:r>
              <a:rPr lang="en-GB" sz="18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25" dirty="0" err="1">
                <a:latin typeface="Gill Sans MT" panose="020B0502020104020203" pitchFamily="34" charset="0"/>
                <a:cs typeface="Trebuchet MS"/>
              </a:rPr>
              <a:t>controlului</a:t>
            </a:r>
            <a:r>
              <a:rPr lang="en-GB" sz="18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25" dirty="0" err="1">
                <a:latin typeface="Gill Sans MT" panose="020B0502020104020203" pitchFamily="34" charset="0"/>
                <a:cs typeface="Trebuchet MS"/>
              </a:rPr>
              <a:t>proporțional</a:t>
            </a:r>
            <a:endParaRPr lang="ro-RO" sz="1800" spc="-25" dirty="0">
              <a:latin typeface="Gill Sans MT" panose="020B0502020104020203" pitchFamily="34" charset="0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-25" dirty="0" err="1">
                <a:latin typeface="Gill Sans MT" panose="020B0502020104020203" pitchFamily="34" charset="0"/>
                <a:cs typeface="Trebuchet MS"/>
              </a:rPr>
              <a:t>Aflați</a:t>
            </a:r>
            <a:r>
              <a:rPr lang="en-GB" sz="18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25" dirty="0" err="1">
                <a:latin typeface="Gill Sans MT" panose="020B0502020104020203" pitchFamily="34" charset="0"/>
                <a:cs typeface="Trebuchet MS"/>
              </a:rPr>
              <a:t>ce</a:t>
            </a:r>
            <a:r>
              <a:rPr lang="en-GB" sz="18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25" dirty="0" err="1">
                <a:latin typeface="Gill Sans MT" panose="020B0502020104020203" pitchFamily="34" charset="0"/>
                <a:cs typeface="Trebuchet MS"/>
              </a:rPr>
              <a:t>înseamnă</a:t>
            </a:r>
            <a:r>
              <a:rPr lang="en-GB" sz="1800" spc="-25" dirty="0">
                <a:latin typeface="Gill Sans MT" panose="020B0502020104020203" pitchFamily="34" charset="0"/>
                <a:cs typeface="Trebuchet MS"/>
              </a:rPr>
              <a:t> PID</a:t>
            </a:r>
            <a:endParaRPr lang="ro-RO" sz="1800" spc="-25" dirty="0">
              <a:latin typeface="Gill Sans MT" panose="020B0502020104020203" pitchFamily="34" charset="0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-25" dirty="0" err="1">
                <a:latin typeface="Gill Sans MT" panose="020B0502020104020203" pitchFamily="34" charset="0"/>
                <a:cs typeface="Trebuchet MS"/>
              </a:rPr>
              <a:t>Aflați</a:t>
            </a:r>
            <a:r>
              <a:rPr lang="en-GB" sz="1800" spc="-25" dirty="0">
                <a:latin typeface="Gill Sans MT" panose="020B0502020104020203" pitchFamily="34" charset="0"/>
                <a:cs typeface="Trebuchet MS"/>
              </a:rPr>
              <a:t> cum </a:t>
            </a:r>
            <a:r>
              <a:rPr lang="en-GB" sz="1800" spc="-25" dirty="0" err="1">
                <a:latin typeface="Gill Sans MT" panose="020B0502020104020203" pitchFamily="34" charset="0"/>
                <a:cs typeface="Trebuchet MS"/>
              </a:rPr>
              <a:t>să</a:t>
            </a:r>
            <a:r>
              <a:rPr lang="en-GB" sz="18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25" dirty="0" err="1">
                <a:latin typeface="Gill Sans MT" panose="020B0502020104020203" pitchFamily="34" charset="0"/>
                <a:cs typeface="Trebuchet MS"/>
              </a:rPr>
              <a:t>programați</a:t>
            </a:r>
            <a:r>
              <a:rPr lang="en-GB" sz="1800" spc="-25" dirty="0">
                <a:latin typeface="Gill Sans MT" panose="020B0502020104020203" pitchFamily="34" charset="0"/>
                <a:cs typeface="Trebuchet MS"/>
              </a:rPr>
              <a:t> PID </a:t>
            </a:r>
            <a:r>
              <a:rPr lang="en-GB" sz="1800" spc="-25" dirty="0" err="1">
                <a:latin typeface="Gill Sans MT" panose="020B0502020104020203" pitchFamily="34" charset="0"/>
                <a:cs typeface="Trebuchet MS"/>
              </a:rPr>
              <a:t>și</a:t>
            </a:r>
            <a:r>
              <a:rPr lang="en-GB" sz="1800" spc="-25" dirty="0">
                <a:latin typeface="Gill Sans MT" panose="020B0502020104020203" pitchFamily="34" charset="0"/>
                <a:cs typeface="Trebuchet MS"/>
              </a:rPr>
              <a:t> cum </a:t>
            </a:r>
            <a:r>
              <a:rPr lang="en-GB" sz="1800" spc="-25" dirty="0" err="1">
                <a:latin typeface="Gill Sans MT" panose="020B0502020104020203" pitchFamily="34" charset="0"/>
                <a:cs typeface="Trebuchet MS"/>
              </a:rPr>
              <a:t>să</a:t>
            </a:r>
            <a:r>
              <a:rPr lang="en-GB" sz="1800" spc="-2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800" spc="-25" dirty="0" err="1">
                <a:latin typeface="Gill Sans MT" panose="020B0502020104020203" pitchFamily="34" charset="0"/>
                <a:cs typeface="Trebuchet MS"/>
              </a:rPr>
              <a:t>reglați</a:t>
            </a:r>
            <a:endParaRPr sz="1800" dirty="0">
              <a:latin typeface="Gill Sans MT" panose="020B0502020104020203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8407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620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00"/>
              </a:spcBef>
            </a:pPr>
            <a:r>
              <a:rPr lang="it-IT" sz="2400" spc="465" dirty="0">
                <a:latin typeface="Gill Sans MT" panose="020B0502020104020203" pitchFamily="34" charset="0"/>
              </a:rPr>
              <a:t>CÂND ARE PROBLEME CONTROLUL PROPORȚIONAL?</a:t>
            </a:r>
            <a:endParaRPr sz="2400"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442" y="2389124"/>
            <a:ext cx="3612758" cy="2932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5844">
              <a:lnSpc>
                <a:spcPct val="147800"/>
              </a:lnSpc>
              <a:spcBef>
                <a:spcPts val="100"/>
              </a:spcBef>
            </a:pPr>
            <a:r>
              <a:rPr lang="ro-RO" sz="2000" spc="270" dirty="0">
                <a:latin typeface="Gill Sans MT" panose="020B0502020104020203" pitchFamily="34" charset="0"/>
                <a:cs typeface="Wingdings"/>
              </a:rPr>
              <a:t>Pe linie</a:t>
            </a:r>
            <a:r>
              <a:rPr sz="2000" dirty="0">
                <a:latin typeface="Gill Sans MT" panose="020B0502020104020203" pitchFamily="34" charset="0"/>
                <a:cs typeface="Wingdings"/>
              </a:rPr>
              <a:t></a:t>
            </a:r>
            <a:r>
              <a:rPr sz="2000" spc="45" dirty="0">
                <a:latin typeface="Gill Sans MT" panose="020B0502020104020203" pitchFamily="34" charset="0"/>
                <a:cs typeface="Times New Roman"/>
              </a:rPr>
              <a:t> </a:t>
            </a:r>
            <a:r>
              <a:rPr lang="en-GB" sz="2000" spc="-165" dirty="0" err="1">
                <a:latin typeface="Gill Sans MT" panose="020B0502020104020203" pitchFamily="34" charset="0"/>
                <a:cs typeface="Trebuchet MS"/>
              </a:rPr>
              <a:t>merg</a:t>
            </a:r>
            <a:r>
              <a:rPr lang="ro-RO" sz="2000" spc="-165" dirty="0">
                <a:latin typeface="Gill Sans MT" panose="020B0502020104020203" pitchFamily="34" charset="0"/>
                <a:cs typeface="Trebuchet MS"/>
              </a:rPr>
              <a:t>e</a:t>
            </a:r>
            <a:r>
              <a:rPr lang="en-GB" sz="2000" spc="-16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-165" dirty="0" err="1">
                <a:latin typeface="Gill Sans MT" panose="020B0502020104020203" pitchFamily="34" charset="0"/>
                <a:cs typeface="Trebuchet MS"/>
              </a:rPr>
              <a:t>drept</a:t>
            </a:r>
            <a:r>
              <a:rPr lang="en-GB" sz="2000" spc="-16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ro-RO" sz="2000" spc="270" dirty="0">
                <a:latin typeface="Gill Sans MT" panose="020B0502020104020203" pitchFamily="34" charset="0"/>
                <a:cs typeface="Trebuchet MS"/>
              </a:rPr>
              <a:t>Pe alb</a:t>
            </a:r>
            <a:r>
              <a:rPr sz="2000" dirty="0">
                <a:latin typeface="Gill Sans MT" panose="020B0502020104020203" pitchFamily="34" charset="0"/>
                <a:cs typeface="Wingdings"/>
              </a:rPr>
              <a:t></a:t>
            </a:r>
            <a:r>
              <a:rPr sz="2000" spc="45" dirty="0">
                <a:latin typeface="Gill Sans MT" panose="020B0502020104020203" pitchFamily="34" charset="0"/>
                <a:cs typeface="Times New Roman"/>
              </a:rPr>
              <a:t> </a:t>
            </a:r>
            <a:r>
              <a:rPr lang="ro-RO" sz="2000" spc="-114" dirty="0">
                <a:latin typeface="Gill Sans MT" panose="020B0502020104020203" pitchFamily="34" charset="0"/>
                <a:cs typeface="Trebuchet MS"/>
              </a:rPr>
              <a:t>vireaza la stanga</a:t>
            </a:r>
            <a:endParaRPr sz="2000" dirty="0">
              <a:latin typeface="Gill Sans MT" panose="020B0502020104020203" pitchFamily="34" charset="0"/>
              <a:cs typeface="Trebuchet MS"/>
            </a:endParaRPr>
          </a:p>
          <a:p>
            <a:pPr marL="12700" marR="125730">
              <a:lnSpc>
                <a:spcPts val="3220"/>
              </a:lnSpc>
              <a:spcBef>
                <a:spcPts val="254"/>
              </a:spcBef>
            </a:pPr>
            <a:r>
              <a:rPr lang="en-GB" sz="2000" spc="114" dirty="0" err="1">
                <a:latin typeface="Gill Sans MT" panose="020B0502020104020203" pitchFamily="34" charset="0"/>
                <a:cs typeface="Trebuchet MS"/>
              </a:rPr>
              <a:t>Deplasarea</a:t>
            </a:r>
            <a:r>
              <a:rPr lang="en-GB" sz="2000" spc="114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114" dirty="0" err="1">
                <a:latin typeface="Gill Sans MT" panose="020B0502020104020203" pitchFamily="34" charset="0"/>
                <a:cs typeface="Trebuchet MS"/>
              </a:rPr>
              <a:t>peste</a:t>
            </a:r>
            <a:r>
              <a:rPr lang="en-GB" sz="2000" spc="114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114" dirty="0" err="1">
                <a:latin typeface="Gill Sans MT" panose="020B0502020104020203" pitchFamily="34" charset="0"/>
                <a:cs typeface="Trebuchet MS"/>
              </a:rPr>
              <a:t>linie</a:t>
            </a:r>
            <a:r>
              <a:rPr lang="en-GB" sz="2000" spc="114" dirty="0">
                <a:latin typeface="Gill Sans MT" panose="020B0502020104020203" pitchFamily="34" charset="0"/>
                <a:cs typeface="Trebuchet MS"/>
              </a:rPr>
              <a:t> </a:t>
            </a:r>
            <a:r>
              <a:rPr sz="2000" dirty="0">
                <a:latin typeface="Gill Sans MT" panose="020B0502020104020203" pitchFamily="34" charset="0"/>
                <a:cs typeface="Wingdings"/>
              </a:rPr>
              <a:t></a:t>
            </a:r>
            <a:r>
              <a:rPr sz="2000" spc="45" dirty="0">
                <a:latin typeface="Gill Sans MT" panose="020B0502020104020203" pitchFamily="34" charset="0"/>
                <a:cs typeface="Times New Roman"/>
              </a:rPr>
              <a:t> </a:t>
            </a:r>
            <a:r>
              <a:rPr lang="ro-RO" sz="2000" spc="-114" dirty="0">
                <a:latin typeface="Gill Sans MT" panose="020B0502020104020203" pitchFamily="34" charset="0"/>
                <a:cs typeface="Times New Roman"/>
              </a:rPr>
              <a:t>vireaza la dreapta</a:t>
            </a:r>
            <a:r>
              <a:rPr sz="2000" spc="-85" dirty="0">
                <a:latin typeface="Gill Sans MT" panose="020B0502020104020203" pitchFamily="34" charset="0"/>
                <a:cs typeface="Trebuchet MS"/>
              </a:rPr>
              <a:t> </a:t>
            </a:r>
            <a:endParaRPr lang="ro-RO" sz="2000" spc="-85" dirty="0">
              <a:latin typeface="Gill Sans MT" panose="020B0502020104020203" pitchFamily="34" charset="0"/>
              <a:cs typeface="Trebuchet MS"/>
            </a:endParaRPr>
          </a:p>
          <a:p>
            <a:pPr marL="12700" marR="125730">
              <a:lnSpc>
                <a:spcPts val="3220"/>
              </a:lnSpc>
              <a:spcBef>
                <a:spcPts val="254"/>
              </a:spcBef>
            </a:pPr>
            <a:r>
              <a:rPr sz="2000" spc="-8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ro-RO" sz="2000" spc="270" dirty="0">
                <a:latin typeface="Gill Sans MT" panose="020B0502020104020203" pitchFamily="34" charset="0"/>
                <a:cs typeface="Trebuchet MS"/>
              </a:rPr>
              <a:t>Pe alb</a:t>
            </a:r>
            <a:r>
              <a:rPr sz="2000" dirty="0">
                <a:latin typeface="Gill Sans MT" panose="020B0502020104020203" pitchFamily="34" charset="0"/>
                <a:cs typeface="Wingdings"/>
              </a:rPr>
              <a:t></a:t>
            </a:r>
            <a:r>
              <a:rPr sz="2000" spc="45" dirty="0">
                <a:latin typeface="Gill Sans MT" panose="020B0502020104020203" pitchFamily="34" charset="0"/>
                <a:cs typeface="Times New Roman"/>
              </a:rPr>
              <a:t> </a:t>
            </a:r>
            <a:r>
              <a:rPr lang="ro-RO" sz="2000" spc="-114" dirty="0">
                <a:latin typeface="Gill Sans MT" panose="020B0502020104020203" pitchFamily="34" charset="0"/>
                <a:cs typeface="Trebuchet MS"/>
              </a:rPr>
              <a:t>vireaza la stanga</a:t>
            </a:r>
            <a:endParaRPr sz="2000" dirty="0">
              <a:latin typeface="Gill Sans MT" panose="020B0502020104020203" pitchFamily="34" charset="0"/>
              <a:cs typeface="Trebuchet MS"/>
            </a:endParaRPr>
          </a:p>
          <a:p>
            <a:pPr marL="12700" marR="5080">
              <a:lnSpc>
                <a:spcPct val="102200"/>
              </a:lnSpc>
              <a:spcBef>
                <a:spcPts val="695"/>
              </a:spcBef>
            </a:pPr>
            <a:r>
              <a:rPr lang="ro-RO" sz="2000" spc="120" dirty="0">
                <a:latin typeface="Gill Sans MT" panose="020B0502020104020203" pitchFamily="34" charset="0"/>
                <a:cs typeface="Trebuchet MS"/>
              </a:rPr>
              <a:t>Cînd se îndepărtează de</a:t>
            </a:r>
            <a:r>
              <a:rPr lang="fr-FR" sz="2000" spc="120" dirty="0" err="1">
                <a:latin typeface="Gill Sans MT" panose="020B0502020104020203" pitchFamily="34" charset="0"/>
                <a:cs typeface="Trebuchet MS"/>
              </a:rPr>
              <a:t>linie</a:t>
            </a:r>
            <a:r>
              <a:rPr lang="fr-FR" sz="2000" spc="12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sz="2000" dirty="0">
                <a:latin typeface="Gill Sans MT" panose="020B0502020104020203" pitchFamily="34" charset="0"/>
                <a:cs typeface="Wingdings"/>
              </a:rPr>
              <a:t></a:t>
            </a:r>
            <a:r>
              <a:rPr sz="2000" spc="45" dirty="0">
                <a:latin typeface="Gill Sans MT" panose="020B0502020104020203" pitchFamily="34" charset="0"/>
                <a:cs typeface="Times New Roman"/>
              </a:rPr>
              <a:t> </a:t>
            </a:r>
            <a:r>
              <a:rPr lang="ro-RO" sz="2000" spc="-114" dirty="0">
                <a:latin typeface="Gill Sans MT" panose="020B0502020104020203" pitchFamily="34" charset="0"/>
                <a:cs typeface="Trebuchet MS"/>
              </a:rPr>
              <a:t>vireaza si mai mult</a:t>
            </a:r>
            <a:endParaRPr sz="2000" dirty="0">
              <a:latin typeface="Gill Sans MT" panose="020B0502020104020203" pitchFamily="34" charset="0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0" y="2389124"/>
            <a:ext cx="3429000" cy="3303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8690">
              <a:lnSpc>
                <a:spcPct val="147800"/>
              </a:lnSpc>
              <a:spcBef>
                <a:spcPts val="100"/>
              </a:spcBef>
            </a:pPr>
            <a:r>
              <a:rPr lang="ro-RO" sz="1800" spc="270" dirty="0">
                <a:latin typeface="Trebuchet MS"/>
                <a:cs typeface="Trebuchet MS"/>
              </a:rPr>
              <a:t>Pe linie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lang="ro-RO" spc="-165" dirty="0">
                <a:latin typeface="Trebuchet MS"/>
                <a:cs typeface="Times New Roman"/>
              </a:rPr>
              <a:t>merge drept</a:t>
            </a:r>
          </a:p>
          <a:p>
            <a:pPr marL="12700" marR="948690">
              <a:lnSpc>
                <a:spcPct val="147800"/>
              </a:lnSpc>
              <a:spcBef>
                <a:spcPts val="100"/>
              </a:spcBef>
            </a:pPr>
            <a:r>
              <a:rPr lang="ro-RO" sz="1800" spc="270" dirty="0">
                <a:latin typeface="Trebuchet MS"/>
                <a:cs typeface="Trebuchet MS"/>
              </a:rPr>
              <a:t>Pe alb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lang="ro-RO" sz="1800" spc="-114" dirty="0">
                <a:latin typeface="Trebuchet MS"/>
                <a:cs typeface="Trebuchet MS"/>
              </a:rPr>
              <a:t>vireaza la stanga</a:t>
            </a:r>
            <a:endParaRPr sz="1800" dirty="0">
              <a:latin typeface="Trebuchet MS"/>
              <a:cs typeface="Trebuchet MS"/>
            </a:endParaRPr>
          </a:p>
          <a:p>
            <a:pPr marL="12700" marR="422275">
              <a:lnSpc>
                <a:spcPct val="102200"/>
              </a:lnSpc>
              <a:spcBef>
                <a:spcPts val="980"/>
              </a:spcBef>
            </a:pPr>
            <a:r>
              <a:rPr lang="en-GB" sz="1800" b="1" spc="114" dirty="0" err="1">
                <a:solidFill>
                  <a:srgbClr val="FF0000"/>
                </a:solidFill>
                <a:latin typeface="Trebuchet MS"/>
                <a:cs typeface="Trebuchet MS"/>
              </a:rPr>
              <a:t>Deplasarea</a:t>
            </a:r>
            <a:r>
              <a:rPr lang="en-GB" sz="18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GB" sz="1800" b="1" spc="114" dirty="0" err="1">
                <a:solidFill>
                  <a:srgbClr val="FF0000"/>
                </a:solidFill>
                <a:latin typeface="Trebuchet MS"/>
                <a:cs typeface="Trebuchet MS"/>
              </a:rPr>
              <a:t>peste</a:t>
            </a:r>
            <a:r>
              <a:rPr lang="en-GB" sz="18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GB" sz="1800" b="1" spc="114" dirty="0" err="1">
                <a:solidFill>
                  <a:srgbClr val="FF0000"/>
                </a:solidFill>
                <a:latin typeface="Trebuchet MS"/>
                <a:cs typeface="Trebuchet MS"/>
              </a:rPr>
              <a:t>linie</a:t>
            </a:r>
            <a:r>
              <a:rPr lang="en-GB" sz="18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50" spc="4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75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o-RO" sz="1800" b="1" spc="40" dirty="0">
                <a:solidFill>
                  <a:srgbClr val="FF0000"/>
                </a:solidFill>
                <a:latin typeface="Trebuchet MS"/>
                <a:cs typeface="Trebuchet MS"/>
              </a:rPr>
              <a:t>merge drept!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ro-RO" sz="1800" spc="270" dirty="0">
                <a:latin typeface="Trebuchet MS"/>
                <a:cs typeface="Trebuchet MS"/>
              </a:rPr>
              <a:t>Pe alb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lang="ro-RO" sz="1800" spc="-114" dirty="0">
                <a:latin typeface="Trebuchet MS"/>
                <a:cs typeface="Trebuchet MS"/>
              </a:rPr>
              <a:t>vireaza la stanga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ts val="2125"/>
              </a:lnSpc>
              <a:spcBef>
                <a:spcPts val="1055"/>
              </a:spcBef>
            </a:pPr>
            <a:r>
              <a:rPr lang="ro-RO" sz="1800" b="1" spc="30" dirty="0">
                <a:solidFill>
                  <a:srgbClr val="FF0000"/>
                </a:solidFill>
                <a:latin typeface="Trebuchet MS"/>
                <a:cs typeface="Trebuchet MS"/>
              </a:rPr>
              <a:t>Când se îndepărtează de linie</a:t>
            </a:r>
            <a:r>
              <a:rPr sz="1800" b="1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50" spc="4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1750" dirty="0">
              <a:latin typeface="Wingdings"/>
              <a:cs typeface="Wingdings"/>
            </a:endParaRPr>
          </a:p>
          <a:p>
            <a:pPr marL="12700">
              <a:lnSpc>
                <a:spcPts val="2125"/>
              </a:lnSpc>
            </a:pPr>
            <a:r>
              <a:rPr lang="en-GB" sz="1800" b="1" dirty="0" err="1">
                <a:solidFill>
                  <a:srgbClr val="FF0000"/>
                </a:solidFill>
                <a:latin typeface="Trebuchet MS"/>
                <a:cs typeface="Trebuchet MS"/>
              </a:rPr>
              <a:t>virați</a:t>
            </a:r>
            <a:r>
              <a:rPr lang="en-GB" sz="1800" b="1" dirty="0">
                <a:solidFill>
                  <a:srgbClr val="FF0000"/>
                </a:solidFill>
                <a:latin typeface="Trebuchet MS"/>
                <a:cs typeface="Trebuchet MS"/>
              </a:rPr>
              <a:t> la </a:t>
            </a:r>
            <a:r>
              <a:rPr lang="en-GB" sz="1800" b="1" dirty="0" err="1">
                <a:solidFill>
                  <a:srgbClr val="FF0000"/>
                </a:solidFill>
                <a:latin typeface="Trebuchet MS"/>
                <a:cs typeface="Trebuchet MS"/>
              </a:rPr>
              <a:t>stânga</a:t>
            </a:r>
            <a:r>
              <a:rPr lang="en-GB" sz="180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Trebuchet MS"/>
                <a:cs typeface="Trebuchet MS"/>
              </a:rPr>
              <a:t>aceeași</a:t>
            </a:r>
            <a:r>
              <a:rPr lang="en-GB" sz="180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Trebuchet MS"/>
                <a:cs typeface="Trebuchet MS"/>
              </a:rPr>
              <a:t>sumă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!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3655" y="2283464"/>
            <a:ext cx="2474318" cy="32074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2436" y="5822129"/>
            <a:ext cx="23272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sz="1600" spc="35" dirty="0">
                <a:latin typeface="Trebuchet MS"/>
                <a:cs typeface="Trebuchet MS"/>
              </a:rPr>
              <a:t>LIGHT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READING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=	</a:t>
            </a:r>
            <a:r>
              <a:rPr sz="2400" spc="-254" baseline="6944" dirty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r>
              <a:rPr sz="2400" spc="-254" baseline="3472" dirty="0">
                <a:solidFill>
                  <a:srgbClr val="FF0000"/>
                </a:solidFill>
                <a:latin typeface="Trebuchet MS"/>
                <a:cs typeface="Trebuchet MS"/>
              </a:rPr>
              <a:t>100%</a:t>
            </a:r>
            <a:endParaRPr sz="2400" baseline="3472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3</a:t>
            </a:fld>
            <a:endParaRPr spc="-3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55007" y="1250696"/>
            <a:ext cx="44189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Trebuchet MS"/>
                <a:cs typeface="Trebuchet MS"/>
              </a:rPr>
              <a:t>Note: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following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70" dirty="0">
                <a:latin typeface="Trebuchet MS"/>
                <a:cs typeface="Trebuchet MS"/>
              </a:rPr>
              <a:t>few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slides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are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70" dirty="0">
                <a:latin typeface="Trebuchet MS"/>
                <a:cs typeface="Trebuchet MS"/>
              </a:rPr>
              <a:t>animated.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Use</a:t>
            </a:r>
            <a:r>
              <a:rPr sz="900" spc="-30" dirty="0">
                <a:latin typeface="Trebuchet MS"/>
                <a:cs typeface="Trebuchet MS"/>
              </a:rPr>
              <a:t> PowerPoint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presentation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mode</a:t>
            </a:r>
            <a:r>
              <a:rPr sz="900" spc="-25" dirty="0">
                <a:latin typeface="Trebuchet MS"/>
                <a:cs typeface="Trebuchet MS"/>
              </a:rPr>
              <a:t> 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view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them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516" y="1636205"/>
            <a:ext cx="2769067" cy="5543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fr-FR" b="1" spc="450" dirty="0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Ce</a:t>
            </a:r>
            <a:r>
              <a:rPr lang="ro-RO" b="1" spc="450" dirty="0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lang="fr-FR" b="1" spc="450" dirty="0" err="1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ar</a:t>
            </a:r>
            <a:r>
              <a:rPr lang="fr-FR" b="1" spc="450" dirty="0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 face un om?</a:t>
            </a:r>
            <a:endParaRPr b="1" dirty="0">
              <a:latin typeface="Gill Sans MT" panose="020B0502020104020203" pitchFamily="34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1118" y="1683605"/>
            <a:ext cx="3089910" cy="61991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GB" sz="2000" b="1" spc="-15" dirty="0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Ce </a:t>
            </a:r>
            <a:r>
              <a:rPr lang="en-GB" sz="2000" b="1" spc="-15" dirty="0" err="1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ar</a:t>
            </a:r>
            <a:r>
              <a:rPr lang="en-GB" sz="2000" b="1" spc="-15" dirty="0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 face </a:t>
            </a:r>
            <a:r>
              <a:rPr lang="en-GB" sz="2000" b="1" spc="-15" dirty="0" err="1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controlul</a:t>
            </a:r>
            <a:r>
              <a:rPr lang="en-GB" sz="2000" b="1" spc="-15" dirty="0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b="1" spc="-15" dirty="0" err="1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proporțional</a:t>
            </a:r>
            <a:r>
              <a:rPr lang="en-GB" sz="2000" b="1" spc="-15" dirty="0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?</a:t>
            </a:r>
            <a:endParaRPr sz="2000" b="1" dirty="0">
              <a:latin typeface="Gill Sans MT" panose="020B0502020104020203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38664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pt-BR" sz="2000" spc="200" dirty="0">
                <a:latin typeface="Gill Sans MT" panose="020B0502020104020203" pitchFamily="34" charset="0"/>
              </a:rPr>
              <a:t>CUM PUTEM REPARA CONTROLUL PROPORȚIONAL?</a:t>
            </a:r>
            <a:endParaRPr sz="2000"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4960" y="1456435"/>
            <a:ext cx="3718751" cy="20263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64135">
              <a:lnSpc>
                <a:spcPct val="100800"/>
              </a:lnSpc>
              <a:spcBef>
                <a:spcPts val="75"/>
              </a:spcBef>
            </a:pPr>
            <a:r>
              <a:rPr lang="en-GB" sz="2000" spc="450" dirty="0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Ce </a:t>
            </a:r>
            <a:r>
              <a:rPr lang="en-GB" sz="2000" spc="450" dirty="0" err="1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ar</a:t>
            </a:r>
            <a:r>
              <a:rPr lang="en-GB" sz="2000" spc="450" dirty="0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 face </a:t>
            </a:r>
            <a:r>
              <a:rPr lang="en-GB" sz="2000" spc="450" dirty="0" err="1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controlul</a:t>
            </a:r>
            <a:r>
              <a:rPr lang="en-GB" sz="2000" spc="450" dirty="0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2000" spc="450" dirty="0" err="1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proporțional</a:t>
            </a:r>
            <a:r>
              <a:rPr lang="en-GB" sz="2000" spc="450" dirty="0">
                <a:solidFill>
                  <a:srgbClr val="5F5F5F"/>
                </a:solidFill>
                <a:latin typeface="Gill Sans MT" panose="020B0502020104020203" pitchFamily="34" charset="0"/>
                <a:cs typeface="Trebuchet MS"/>
              </a:rPr>
              <a:t>?</a:t>
            </a:r>
            <a:endParaRPr sz="2000" dirty="0">
              <a:latin typeface="Gill Sans MT" panose="020B0502020104020203" pitchFamily="34" charset="0"/>
              <a:cs typeface="Trebuchet MS"/>
            </a:endParaRPr>
          </a:p>
          <a:p>
            <a:pPr marL="592455" marR="58419">
              <a:lnSpc>
                <a:spcPct val="102200"/>
              </a:lnSpc>
            </a:pPr>
            <a:r>
              <a:rPr lang="en-GB"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Viraj </a:t>
            </a:r>
            <a:r>
              <a:rPr lang="en-GB" sz="1800" b="1" spc="-10" dirty="0" err="1">
                <a:solidFill>
                  <a:srgbClr val="FF0000"/>
                </a:solidFill>
                <a:latin typeface="Trebuchet MS"/>
                <a:cs typeface="Trebuchet MS"/>
              </a:rPr>
              <a:t>stânga</a:t>
            </a:r>
            <a:r>
              <a:rPr lang="en-GB"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/pe </a:t>
            </a:r>
            <a:r>
              <a:rPr lang="en-GB" sz="1800" b="1" spc="-10" dirty="0" err="1">
                <a:solidFill>
                  <a:srgbClr val="FF0000"/>
                </a:solidFill>
                <a:latin typeface="Trebuchet MS"/>
                <a:cs typeface="Trebuchet MS"/>
              </a:rPr>
              <a:t>linie</a:t>
            </a:r>
            <a:r>
              <a:rPr lang="en-GB" sz="1800" spc="45" dirty="0">
                <a:solidFill>
                  <a:srgbClr val="FF0000"/>
                </a:solidFill>
                <a:latin typeface="Wingdings"/>
                <a:cs typeface="Wingdings"/>
              </a:rPr>
              <a:t> </a:t>
            </a:r>
            <a:r>
              <a:rPr lang="en-GB"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GB" sz="1800" b="1" spc="-10" dirty="0" err="1">
                <a:solidFill>
                  <a:srgbClr val="FF0000"/>
                </a:solidFill>
                <a:latin typeface="Trebuchet MS"/>
                <a:cs typeface="Trebuchet MS"/>
              </a:rPr>
              <a:t>mergeți</a:t>
            </a:r>
            <a:r>
              <a:rPr lang="en-GB"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GB" sz="1800" b="1" spc="-10" dirty="0" err="1">
                <a:solidFill>
                  <a:srgbClr val="FF0000"/>
                </a:solidFill>
                <a:latin typeface="Trebuchet MS"/>
                <a:cs typeface="Trebuchet MS"/>
              </a:rPr>
              <a:t>drept</a:t>
            </a:r>
            <a:r>
              <a:rPr lang="en-GB"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!</a:t>
            </a:r>
            <a:endParaRPr lang="ro-RO" sz="1800" b="1" spc="-1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592455" marR="58419">
              <a:lnSpc>
                <a:spcPct val="102200"/>
              </a:lnSpc>
            </a:pPr>
            <a:r>
              <a:rPr lang="en-GB" sz="1800" b="1" spc="30" dirty="0" err="1">
                <a:solidFill>
                  <a:srgbClr val="FF0000"/>
                </a:solidFill>
                <a:latin typeface="Trebuchet MS"/>
                <a:cs typeface="Trebuchet MS"/>
              </a:rPr>
              <a:t>Devenind</a:t>
            </a:r>
            <a:r>
              <a:rPr lang="en-GB" sz="1800" b="1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GB" sz="1800" b="1" spc="30" dirty="0" err="1">
                <a:solidFill>
                  <a:srgbClr val="FF0000"/>
                </a:solidFill>
                <a:latin typeface="Trebuchet MS"/>
                <a:cs typeface="Trebuchet MS"/>
              </a:rPr>
              <a:t>mai</a:t>
            </a:r>
            <a:r>
              <a:rPr lang="en-GB" sz="1800" b="1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GB" sz="1800" b="1" spc="30" dirty="0" err="1">
                <a:solidFill>
                  <a:srgbClr val="FF0000"/>
                </a:solidFill>
                <a:latin typeface="Trebuchet MS"/>
                <a:cs typeface="Trebuchet MS"/>
              </a:rPr>
              <a:t>departe</a:t>
            </a:r>
            <a:r>
              <a:rPr lang="en-GB" sz="1800" b="1" spc="30" dirty="0">
                <a:solidFill>
                  <a:srgbClr val="FF0000"/>
                </a:solidFill>
                <a:latin typeface="Trebuchet MS"/>
                <a:cs typeface="Trebuchet MS"/>
              </a:rPr>
              <a:t> de </a:t>
            </a:r>
            <a:r>
              <a:rPr lang="en-GB" sz="1800" b="1" spc="30" dirty="0" err="1">
                <a:solidFill>
                  <a:srgbClr val="FF0000"/>
                </a:solidFill>
                <a:latin typeface="Trebuchet MS"/>
                <a:cs typeface="Trebuchet MS"/>
              </a:rPr>
              <a:t>linie</a:t>
            </a:r>
            <a:r>
              <a:rPr lang="ro-RO" sz="1800" b="1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GB" sz="1800" spc="4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lang="en-GB" sz="1800" b="1" spc="3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592455" marR="58419">
              <a:lnSpc>
                <a:spcPct val="102200"/>
              </a:lnSpc>
            </a:pPr>
            <a:r>
              <a:rPr lang="en-GB" sz="1800" b="1" spc="30" dirty="0" err="1">
                <a:solidFill>
                  <a:srgbClr val="FF0000"/>
                </a:solidFill>
                <a:latin typeface="Trebuchet MS"/>
                <a:cs typeface="Trebuchet MS"/>
              </a:rPr>
              <a:t>virați</a:t>
            </a:r>
            <a:r>
              <a:rPr lang="en-GB" sz="1800" b="1" spc="30" dirty="0">
                <a:solidFill>
                  <a:srgbClr val="FF0000"/>
                </a:solidFill>
                <a:latin typeface="Trebuchet MS"/>
                <a:cs typeface="Trebuchet MS"/>
              </a:rPr>
              <a:t> la </a:t>
            </a:r>
            <a:r>
              <a:rPr lang="en-GB" sz="1800" b="1" spc="30" dirty="0" err="1">
                <a:solidFill>
                  <a:srgbClr val="FF0000"/>
                </a:solidFill>
                <a:latin typeface="Trebuchet MS"/>
                <a:cs typeface="Trebuchet MS"/>
              </a:rPr>
              <a:t>stânga</a:t>
            </a:r>
            <a:r>
              <a:rPr lang="en-GB" sz="1800" b="1" spc="30" dirty="0">
                <a:solidFill>
                  <a:srgbClr val="FF0000"/>
                </a:solidFill>
                <a:latin typeface="Trebuchet MS"/>
                <a:cs typeface="Trebuchet MS"/>
              </a:rPr>
              <a:t> la </a:t>
            </a:r>
            <a:r>
              <a:rPr lang="en-GB" sz="1800" b="1" spc="30" dirty="0" err="1">
                <a:solidFill>
                  <a:srgbClr val="FF0000"/>
                </a:solidFill>
                <a:latin typeface="Trebuchet MS"/>
                <a:cs typeface="Trebuchet MS"/>
              </a:rPr>
              <a:t>fel</a:t>
            </a:r>
            <a:r>
              <a:rPr lang="en-GB" sz="1800" b="1" spc="30" dirty="0">
                <a:solidFill>
                  <a:srgbClr val="FF0000"/>
                </a:solidFill>
                <a:latin typeface="Trebuchet MS"/>
                <a:cs typeface="Trebuchet MS"/>
              </a:rPr>
              <a:t>!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07543" y="2740149"/>
            <a:ext cx="2601595" cy="3470275"/>
            <a:chOff x="2707543" y="2740149"/>
            <a:chExt cx="2601595" cy="3470275"/>
          </a:xfrm>
        </p:grpSpPr>
        <p:sp>
          <p:nvSpPr>
            <p:cNvPr id="5" name="object 5"/>
            <p:cNvSpPr/>
            <p:nvPr/>
          </p:nvSpPr>
          <p:spPr>
            <a:xfrm>
              <a:off x="4526878" y="4634285"/>
              <a:ext cx="422909" cy="1576070"/>
            </a:xfrm>
            <a:custGeom>
              <a:avLst/>
              <a:gdLst/>
              <a:ahLst/>
              <a:cxnLst/>
              <a:rect l="l" t="t" r="r" b="b"/>
              <a:pathLst>
                <a:path w="422910" h="1576070">
                  <a:moveTo>
                    <a:pt x="422555" y="0"/>
                  </a:moveTo>
                  <a:lnTo>
                    <a:pt x="0" y="0"/>
                  </a:lnTo>
                  <a:lnTo>
                    <a:pt x="0" y="1575867"/>
                  </a:lnTo>
                  <a:lnTo>
                    <a:pt x="422555" y="1575867"/>
                  </a:lnTo>
                  <a:lnTo>
                    <a:pt x="422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4393" y="3258624"/>
              <a:ext cx="1828164" cy="1571625"/>
            </a:xfrm>
            <a:custGeom>
              <a:avLst/>
              <a:gdLst/>
              <a:ahLst/>
              <a:cxnLst/>
              <a:rect l="l" t="t" r="r" b="b"/>
              <a:pathLst>
                <a:path w="1828164" h="1571625">
                  <a:moveTo>
                    <a:pt x="0" y="0"/>
                  </a:moveTo>
                  <a:lnTo>
                    <a:pt x="52050" y="624"/>
                  </a:lnTo>
                  <a:lnTo>
                    <a:pt x="103740" y="2486"/>
                  </a:lnTo>
                  <a:lnTo>
                    <a:pt x="155050" y="5570"/>
                  </a:lnTo>
                  <a:lnTo>
                    <a:pt x="205962" y="9859"/>
                  </a:lnTo>
                  <a:lnTo>
                    <a:pt x="256455" y="15336"/>
                  </a:lnTo>
                  <a:lnTo>
                    <a:pt x="306511" y="21984"/>
                  </a:lnTo>
                  <a:lnTo>
                    <a:pt x="356111" y="29788"/>
                  </a:lnTo>
                  <a:lnTo>
                    <a:pt x="405234" y="38730"/>
                  </a:lnTo>
                  <a:lnTo>
                    <a:pt x="453862" y="48794"/>
                  </a:lnTo>
                  <a:lnTo>
                    <a:pt x="501976" y="59963"/>
                  </a:lnTo>
                  <a:lnTo>
                    <a:pt x="549555" y="72221"/>
                  </a:lnTo>
                  <a:lnTo>
                    <a:pt x="596581" y="85551"/>
                  </a:lnTo>
                  <a:lnTo>
                    <a:pt x="643035" y="99937"/>
                  </a:lnTo>
                  <a:lnTo>
                    <a:pt x="688898" y="115362"/>
                  </a:lnTo>
                  <a:lnTo>
                    <a:pt x="734149" y="131809"/>
                  </a:lnTo>
                  <a:lnTo>
                    <a:pt x="778770" y="149263"/>
                  </a:lnTo>
                  <a:lnTo>
                    <a:pt x="822741" y="167705"/>
                  </a:lnTo>
                  <a:lnTo>
                    <a:pt x="866043" y="187120"/>
                  </a:lnTo>
                  <a:lnTo>
                    <a:pt x="908657" y="207491"/>
                  </a:lnTo>
                  <a:lnTo>
                    <a:pt x="950564" y="228802"/>
                  </a:lnTo>
                  <a:lnTo>
                    <a:pt x="991743" y="251036"/>
                  </a:lnTo>
                  <a:lnTo>
                    <a:pt x="1032177" y="274176"/>
                  </a:lnTo>
                  <a:lnTo>
                    <a:pt x="1071845" y="298206"/>
                  </a:lnTo>
                  <a:lnTo>
                    <a:pt x="1110729" y="323110"/>
                  </a:lnTo>
                  <a:lnTo>
                    <a:pt x="1148809" y="348869"/>
                  </a:lnTo>
                  <a:lnTo>
                    <a:pt x="1186065" y="375470"/>
                  </a:lnTo>
                  <a:lnTo>
                    <a:pt x="1222479" y="402893"/>
                  </a:lnTo>
                  <a:lnTo>
                    <a:pt x="1258031" y="431123"/>
                  </a:lnTo>
                  <a:lnTo>
                    <a:pt x="1292702" y="460144"/>
                  </a:lnTo>
                  <a:lnTo>
                    <a:pt x="1326473" y="489939"/>
                  </a:lnTo>
                  <a:lnTo>
                    <a:pt x="1359324" y="520491"/>
                  </a:lnTo>
                  <a:lnTo>
                    <a:pt x="1391236" y="551783"/>
                  </a:lnTo>
                  <a:lnTo>
                    <a:pt x="1422189" y="583799"/>
                  </a:lnTo>
                  <a:lnTo>
                    <a:pt x="1452165" y="616523"/>
                  </a:lnTo>
                  <a:lnTo>
                    <a:pt x="1481144" y="649938"/>
                  </a:lnTo>
                  <a:lnTo>
                    <a:pt x="1509107" y="684027"/>
                  </a:lnTo>
                  <a:lnTo>
                    <a:pt x="1536035" y="718774"/>
                  </a:lnTo>
                  <a:lnTo>
                    <a:pt x="1561907" y="754162"/>
                  </a:lnTo>
                  <a:lnTo>
                    <a:pt x="1586706" y="790175"/>
                  </a:lnTo>
                  <a:lnTo>
                    <a:pt x="1610412" y="826795"/>
                  </a:lnTo>
                  <a:lnTo>
                    <a:pt x="1633004" y="864007"/>
                  </a:lnTo>
                  <a:lnTo>
                    <a:pt x="1654465" y="901794"/>
                  </a:lnTo>
                  <a:lnTo>
                    <a:pt x="1674775" y="940139"/>
                  </a:lnTo>
                  <a:lnTo>
                    <a:pt x="1693914" y="979026"/>
                  </a:lnTo>
                  <a:lnTo>
                    <a:pt x="1711864" y="1018437"/>
                  </a:lnTo>
                  <a:lnTo>
                    <a:pt x="1728604" y="1058358"/>
                  </a:lnTo>
                  <a:lnTo>
                    <a:pt x="1744116" y="1098770"/>
                  </a:lnTo>
                  <a:lnTo>
                    <a:pt x="1758380" y="1139658"/>
                  </a:lnTo>
                  <a:lnTo>
                    <a:pt x="1771378" y="1181004"/>
                  </a:lnTo>
                  <a:lnTo>
                    <a:pt x="1783089" y="1222793"/>
                  </a:lnTo>
                  <a:lnTo>
                    <a:pt x="1793494" y="1265007"/>
                  </a:lnTo>
                  <a:lnTo>
                    <a:pt x="1802575" y="1307630"/>
                  </a:lnTo>
                  <a:lnTo>
                    <a:pt x="1810312" y="1350646"/>
                  </a:lnTo>
                  <a:lnTo>
                    <a:pt x="1816685" y="1394038"/>
                  </a:lnTo>
                  <a:lnTo>
                    <a:pt x="1821676" y="1437789"/>
                  </a:lnTo>
                  <a:lnTo>
                    <a:pt x="1825264" y="1481883"/>
                  </a:lnTo>
                  <a:lnTo>
                    <a:pt x="1827432" y="1526303"/>
                  </a:lnTo>
                  <a:lnTo>
                    <a:pt x="1828159" y="1571033"/>
                  </a:lnTo>
                </a:path>
              </a:pathLst>
            </a:custGeom>
            <a:ln w="393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1277" y="5060412"/>
              <a:ext cx="532765" cy="633095"/>
            </a:xfrm>
            <a:custGeom>
              <a:avLst/>
              <a:gdLst/>
              <a:ahLst/>
              <a:cxnLst/>
              <a:rect l="l" t="t" r="r" b="b"/>
              <a:pathLst>
                <a:path w="532764" h="633095">
                  <a:moveTo>
                    <a:pt x="229583" y="0"/>
                  </a:moveTo>
                  <a:lnTo>
                    <a:pt x="26100" y="112673"/>
                  </a:lnTo>
                  <a:lnTo>
                    <a:pt x="1412" y="144845"/>
                  </a:lnTo>
                  <a:lnTo>
                    <a:pt x="0" y="165109"/>
                  </a:lnTo>
                  <a:lnTo>
                    <a:pt x="6706" y="185052"/>
                  </a:lnTo>
                  <a:lnTo>
                    <a:pt x="250195" y="606787"/>
                  </a:lnTo>
                  <a:lnTo>
                    <a:pt x="264113" y="622566"/>
                  </a:lnTo>
                  <a:lnTo>
                    <a:pt x="282368" y="631474"/>
                  </a:lnTo>
                  <a:lnTo>
                    <a:pt x="302631" y="632887"/>
                  </a:lnTo>
                  <a:lnTo>
                    <a:pt x="322574" y="626181"/>
                  </a:lnTo>
                  <a:lnTo>
                    <a:pt x="506114" y="520214"/>
                  </a:lnTo>
                  <a:lnTo>
                    <a:pt x="521893" y="506296"/>
                  </a:lnTo>
                  <a:lnTo>
                    <a:pt x="530801" y="488041"/>
                  </a:lnTo>
                  <a:lnTo>
                    <a:pt x="532214" y="467778"/>
                  </a:lnTo>
                  <a:lnTo>
                    <a:pt x="525508" y="447835"/>
                  </a:lnTo>
                  <a:lnTo>
                    <a:pt x="282019" y="26100"/>
                  </a:lnTo>
                  <a:lnTo>
                    <a:pt x="268101" y="10320"/>
                  </a:lnTo>
                  <a:lnTo>
                    <a:pt x="249846" y="1412"/>
                  </a:lnTo>
                  <a:lnTo>
                    <a:pt x="229583" y="0"/>
                  </a:lnTo>
                  <a:close/>
                </a:path>
              </a:pathLst>
            </a:custGeom>
            <a:solidFill>
              <a:srgbClr val="EA9B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21277" y="5060412"/>
              <a:ext cx="532765" cy="633095"/>
            </a:xfrm>
            <a:custGeom>
              <a:avLst/>
              <a:gdLst/>
              <a:ahLst/>
              <a:cxnLst/>
              <a:rect l="l" t="t" r="r" b="b"/>
              <a:pathLst>
                <a:path w="532764" h="633095">
                  <a:moveTo>
                    <a:pt x="6706" y="185051"/>
                  </a:moveTo>
                  <a:lnTo>
                    <a:pt x="0" y="165108"/>
                  </a:lnTo>
                  <a:lnTo>
                    <a:pt x="1412" y="144845"/>
                  </a:lnTo>
                  <a:lnTo>
                    <a:pt x="10320" y="126591"/>
                  </a:lnTo>
                  <a:lnTo>
                    <a:pt x="26099" y="112673"/>
                  </a:lnTo>
                  <a:lnTo>
                    <a:pt x="209640" y="6706"/>
                  </a:lnTo>
                  <a:lnTo>
                    <a:pt x="229583" y="0"/>
                  </a:lnTo>
                  <a:lnTo>
                    <a:pt x="249846" y="1412"/>
                  </a:lnTo>
                  <a:lnTo>
                    <a:pt x="268101" y="10320"/>
                  </a:lnTo>
                  <a:lnTo>
                    <a:pt x="282018" y="26099"/>
                  </a:lnTo>
                  <a:lnTo>
                    <a:pt x="525508" y="447835"/>
                  </a:lnTo>
                  <a:lnTo>
                    <a:pt x="532214" y="467778"/>
                  </a:lnTo>
                  <a:lnTo>
                    <a:pt x="530801" y="488041"/>
                  </a:lnTo>
                  <a:lnTo>
                    <a:pt x="521893" y="506296"/>
                  </a:lnTo>
                  <a:lnTo>
                    <a:pt x="506114" y="520214"/>
                  </a:lnTo>
                  <a:lnTo>
                    <a:pt x="322573" y="626181"/>
                  </a:lnTo>
                  <a:lnTo>
                    <a:pt x="302631" y="632887"/>
                  </a:lnTo>
                  <a:lnTo>
                    <a:pt x="282368" y="631474"/>
                  </a:lnTo>
                  <a:lnTo>
                    <a:pt x="264113" y="622566"/>
                  </a:lnTo>
                  <a:lnTo>
                    <a:pt x="250195" y="606787"/>
                  </a:lnTo>
                  <a:lnTo>
                    <a:pt x="6706" y="18505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7379" y="5164376"/>
              <a:ext cx="178396" cy="2180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3130" y="5368902"/>
              <a:ext cx="178396" cy="2180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3680" y="5120507"/>
              <a:ext cx="121615" cy="1216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893420" y="4183679"/>
              <a:ext cx="318135" cy="593090"/>
            </a:xfrm>
            <a:custGeom>
              <a:avLst/>
              <a:gdLst/>
              <a:ahLst/>
              <a:cxnLst/>
              <a:rect l="l" t="t" r="r" b="b"/>
              <a:pathLst>
                <a:path w="318135" h="593089">
                  <a:moveTo>
                    <a:pt x="264918" y="0"/>
                  </a:moveTo>
                  <a:lnTo>
                    <a:pt x="52984" y="0"/>
                  </a:lnTo>
                  <a:lnTo>
                    <a:pt x="32360" y="4163"/>
                  </a:lnTo>
                  <a:lnTo>
                    <a:pt x="15518" y="15518"/>
                  </a:lnTo>
                  <a:lnTo>
                    <a:pt x="4163" y="32360"/>
                  </a:lnTo>
                  <a:lnTo>
                    <a:pt x="0" y="52984"/>
                  </a:lnTo>
                  <a:lnTo>
                    <a:pt x="0" y="539963"/>
                  </a:lnTo>
                  <a:lnTo>
                    <a:pt x="4163" y="560587"/>
                  </a:lnTo>
                  <a:lnTo>
                    <a:pt x="15518" y="577428"/>
                  </a:lnTo>
                  <a:lnTo>
                    <a:pt x="32360" y="588783"/>
                  </a:lnTo>
                  <a:lnTo>
                    <a:pt x="52984" y="592947"/>
                  </a:lnTo>
                  <a:lnTo>
                    <a:pt x="264918" y="592947"/>
                  </a:lnTo>
                  <a:lnTo>
                    <a:pt x="285542" y="588783"/>
                  </a:lnTo>
                  <a:lnTo>
                    <a:pt x="302384" y="577428"/>
                  </a:lnTo>
                  <a:lnTo>
                    <a:pt x="313740" y="560587"/>
                  </a:lnTo>
                  <a:lnTo>
                    <a:pt x="317903" y="539963"/>
                  </a:lnTo>
                  <a:lnTo>
                    <a:pt x="317903" y="52984"/>
                  </a:lnTo>
                  <a:lnTo>
                    <a:pt x="313740" y="32360"/>
                  </a:lnTo>
                  <a:lnTo>
                    <a:pt x="302384" y="15518"/>
                  </a:lnTo>
                  <a:lnTo>
                    <a:pt x="285542" y="4163"/>
                  </a:lnTo>
                  <a:lnTo>
                    <a:pt x="264918" y="0"/>
                  </a:lnTo>
                  <a:close/>
                </a:path>
              </a:pathLst>
            </a:custGeom>
            <a:solidFill>
              <a:srgbClr val="EA9B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93420" y="4183679"/>
              <a:ext cx="318135" cy="593090"/>
            </a:xfrm>
            <a:custGeom>
              <a:avLst/>
              <a:gdLst/>
              <a:ahLst/>
              <a:cxnLst/>
              <a:rect l="l" t="t" r="r" b="b"/>
              <a:pathLst>
                <a:path w="318135" h="593089">
                  <a:moveTo>
                    <a:pt x="0" y="52984"/>
                  </a:moveTo>
                  <a:lnTo>
                    <a:pt x="4163" y="32360"/>
                  </a:lnTo>
                  <a:lnTo>
                    <a:pt x="15518" y="15518"/>
                  </a:lnTo>
                  <a:lnTo>
                    <a:pt x="32360" y="4163"/>
                  </a:lnTo>
                  <a:lnTo>
                    <a:pt x="52984" y="0"/>
                  </a:lnTo>
                  <a:lnTo>
                    <a:pt x="264919" y="0"/>
                  </a:lnTo>
                  <a:lnTo>
                    <a:pt x="285543" y="4163"/>
                  </a:lnTo>
                  <a:lnTo>
                    <a:pt x="302385" y="15518"/>
                  </a:lnTo>
                  <a:lnTo>
                    <a:pt x="313740" y="32360"/>
                  </a:lnTo>
                  <a:lnTo>
                    <a:pt x="317904" y="52984"/>
                  </a:lnTo>
                  <a:lnTo>
                    <a:pt x="317904" y="539963"/>
                  </a:lnTo>
                  <a:lnTo>
                    <a:pt x="313740" y="560587"/>
                  </a:lnTo>
                  <a:lnTo>
                    <a:pt x="302385" y="577429"/>
                  </a:lnTo>
                  <a:lnTo>
                    <a:pt x="285543" y="588784"/>
                  </a:lnTo>
                  <a:lnTo>
                    <a:pt x="264919" y="592948"/>
                  </a:lnTo>
                  <a:lnTo>
                    <a:pt x="52984" y="592948"/>
                  </a:lnTo>
                  <a:lnTo>
                    <a:pt x="32360" y="588784"/>
                  </a:lnTo>
                  <a:lnTo>
                    <a:pt x="15518" y="577429"/>
                  </a:lnTo>
                  <a:lnTo>
                    <a:pt x="4163" y="560587"/>
                  </a:lnTo>
                  <a:lnTo>
                    <a:pt x="0" y="539963"/>
                  </a:lnTo>
                  <a:lnTo>
                    <a:pt x="0" y="529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9752" y="4376459"/>
              <a:ext cx="99068" cy="2073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700" y="4376459"/>
              <a:ext cx="99068" cy="2073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1157" y="4193146"/>
              <a:ext cx="122428" cy="12242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61335" y="3447541"/>
              <a:ext cx="532765" cy="633095"/>
            </a:xfrm>
            <a:custGeom>
              <a:avLst/>
              <a:gdLst/>
              <a:ahLst/>
              <a:cxnLst/>
              <a:rect l="l" t="t" r="r" b="b"/>
              <a:pathLst>
                <a:path w="532764" h="633095">
                  <a:moveTo>
                    <a:pt x="229583" y="0"/>
                  </a:moveTo>
                  <a:lnTo>
                    <a:pt x="26100" y="112672"/>
                  </a:lnTo>
                  <a:lnTo>
                    <a:pt x="1412" y="144845"/>
                  </a:lnTo>
                  <a:lnTo>
                    <a:pt x="0" y="165108"/>
                  </a:lnTo>
                  <a:lnTo>
                    <a:pt x="6706" y="185051"/>
                  </a:lnTo>
                  <a:lnTo>
                    <a:pt x="250195" y="606787"/>
                  </a:lnTo>
                  <a:lnTo>
                    <a:pt x="264113" y="622566"/>
                  </a:lnTo>
                  <a:lnTo>
                    <a:pt x="282368" y="631474"/>
                  </a:lnTo>
                  <a:lnTo>
                    <a:pt x="302631" y="632886"/>
                  </a:lnTo>
                  <a:lnTo>
                    <a:pt x="322574" y="626180"/>
                  </a:lnTo>
                  <a:lnTo>
                    <a:pt x="506114" y="520214"/>
                  </a:lnTo>
                  <a:lnTo>
                    <a:pt x="521894" y="506296"/>
                  </a:lnTo>
                  <a:lnTo>
                    <a:pt x="530802" y="488041"/>
                  </a:lnTo>
                  <a:lnTo>
                    <a:pt x="532215" y="467778"/>
                  </a:lnTo>
                  <a:lnTo>
                    <a:pt x="525508" y="447835"/>
                  </a:lnTo>
                  <a:lnTo>
                    <a:pt x="282019" y="26099"/>
                  </a:lnTo>
                  <a:lnTo>
                    <a:pt x="268101" y="10320"/>
                  </a:lnTo>
                  <a:lnTo>
                    <a:pt x="249846" y="1412"/>
                  </a:lnTo>
                  <a:lnTo>
                    <a:pt x="229583" y="0"/>
                  </a:lnTo>
                  <a:close/>
                </a:path>
              </a:pathLst>
            </a:custGeom>
            <a:solidFill>
              <a:srgbClr val="EA9B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1335" y="3447541"/>
              <a:ext cx="532765" cy="633095"/>
            </a:xfrm>
            <a:custGeom>
              <a:avLst/>
              <a:gdLst/>
              <a:ahLst/>
              <a:cxnLst/>
              <a:rect l="l" t="t" r="r" b="b"/>
              <a:pathLst>
                <a:path w="532764" h="633095">
                  <a:moveTo>
                    <a:pt x="6706" y="185051"/>
                  </a:moveTo>
                  <a:lnTo>
                    <a:pt x="0" y="165108"/>
                  </a:lnTo>
                  <a:lnTo>
                    <a:pt x="1412" y="144845"/>
                  </a:lnTo>
                  <a:lnTo>
                    <a:pt x="10320" y="126591"/>
                  </a:lnTo>
                  <a:lnTo>
                    <a:pt x="26099" y="112673"/>
                  </a:lnTo>
                  <a:lnTo>
                    <a:pt x="209640" y="6706"/>
                  </a:lnTo>
                  <a:lnTo>
                    <a:pt x="229583" y="0"/>
                  </a:lnTo>
                  <a:lnTo>
                    <a:pt x="249846" y="1412"/>
                  </a:lnTo>
                  <a:lnTo>
                    <a:pt x="268101" y="10320"/>
                  </a:lnTo>
                  <a:lnTo>
                    <a:pt x="282018" y="26099"/>
                  </a:lnTo>
                  <a:lnTo>
                    <a:pt x="525508" y="447835"/>
                  </a:lnTo>
                  <a:lnTo>
                    <a:pt x="532214" y="467778"/>
                  </a:lnTo>
                  <a:lnTo>
                    <a:pt x="530801" y="488041"/>
                  </a:lnTo>
                  <a:lnTo>
                    <a:pt x="521893" y="506296"/>
                  </a:lnTo>
                  <a:lnTo>
                    <a:pt x="506114" y="520214"/>
                  </a:lnTo>
                  <a:lnTo>
                    <a:pt x="322573" y="626181"/>
                  </a:lnTo>
                  <a:lnTo>
                    <a:pt x="302631" y="632887"/>
                  </a:lnTo>
                  <a:lnTo>
                    <a:pt x="282368" y="631474"/>
                  </a:lnTo>
                  <a:lnTo>
                    <a:pt x="264113" y="622566"/>
                  </a:lnTo>
                  <a:lnTo>
                    <a:pt x="250195" y="606787"/>
                  </a:lnTo>
                  <a:lnTo>
                    <a:pt x="6706" y="18505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7437" y="3551505"/>
              <a:ext cx="178396" cy="21804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3187" y="3756031"/>
              <a:ext cx="178396" cy="21804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53738" y="3507635"/>
              <a:ext cx="121615" cy="12161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45540" y="2746499"/>
              <a:ext cx="597535" cy="603250"/>
            </a:xfrm>
            <a:custGeom>
              <a:avLst/>
              <a:gdLst/>
              <a:ahLst/>
              <a:cxnLst/>
              <a:rect l="l" t="t" r="r" b="b"/>
              <a:pathLst>
                <a:path w="597535" h="603250">
                  <a:moveTo>
                    <a:pt x="205612" y="0"/>
                  </a:moveTo>
                  <a:lnTo>
                    <a:pt x="167937" y="15002"/>
                  </a:lnTo>
                  <a:lnTo>
                    <a:pt x="16032" y="162789"/>
                  </a:lnTo>
                  <a:lnTo>
                    <a:pt x="0" y="200039"/>
                  </a:lnTo>
                  <a:lnTo>
                    <a:pt x="3605" y="220028"/>
                  </a:lnTo>
                  <a:lnTo>
                    <a:pt x="15002" y="237714"/>
                  </a:lnTo>
                  <a:lnTo>
                    <a:pt x="354585" y="586758"/>
                  </a:lnTo>
                  <a:lnTo>
                    <a:pt x="371951" y="598637"/>
                  </a:lnTo>
                  <a:lnTo>
                    <a:pt x="391835" y="602790"/>
                  </a:lnTo>
                  <a:lnTo>
                    <a:pt x="411824" y="599185"/>
                  </a:lnTo>
                  <a:lnTo>
                    <a:pt x="429510" y="587787"/>
                  </a:lnTo>
                  <a:lnTo>
                    <a:pt x="581415" y="440000"/>
                  </a:lnTo>
                  <a:lnTo>
                    <a:pt x="593293" y="422634"/>
                  </a:lnTo>
                  <a:lnTo>
                    <a:pt x="597447" y="402750"/>
                  </a:lnTo>
                  <a:lnTo>
                    <a:pt x="593841" y="382761"/>
                  </a:lnTo>
                  <a:lnTo>
                    <a:pt x="582445" y="365075"/>
                  </a:lnTo>
                  <a:lnTo>
                    <a:pt x="242860" y="16032"/>
                  </a:lnTo>
                  <a:lnTo>
                    <a:pt x="225495" y="4153"/>
                  </a:lnTo>
                  <a:lnTo>
                    <a:pt x="205612" y="0"/>
                  </a:lnTo>
                  <a:close/>
                </a:path>
              </a:pathLst>
            </a:custGeom>
            <a:solidFill>
              <a:srgbClr val="EA9B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45539" y="2746499"/>
              <a:ext cx="597535" cy="603250"/>
            </a:xfrm>
            <a:custGeom>
              <a:avLst/>
              <a:gdLst/>
              <a:ahLst/>
              <a:cxnLst/>
              <a:rect l="l" t="t" r="r" b="b"/>
              <a:pathLst>
                <a:path w="597535" h="603250">
                  <a:moveTo>
                    <a:pt x="15002" y="237714"/>
                  </a:moveTo>
                  <a:lnTo>
                    <a:pt x="3605" y="220028"/>
                  </a:lnTo>
                  <a:lnTo>
                    <a:pt x="0" y="200039"/>
                  </a:lnTo>
                  <a:lnTo>
                    <a:pt x="4153" y="180156"/>
                  </a:lnTo>
                  <a:lnTo>
                    <a:pt x="16032" y="162790"/>
                  </a:lnTo>
                  <a:lnTo>
                    <a:pt x="167936" y="15002"/>
                  </a:lnTo>
                  <a:lnTo>
                    <a:pt x="185622" y="3605"/>
                  </a:lnTo>
                  <a:lnTo>
                    <a:pt x="205612" y="0"/>
                  </a:lnTo>
                  <a:lnTo>
                    <a:pt x="225495" y="4153"/>
                  </a:lnTo>
                  <a:lnTo>
                    <a:pt x="242861" y="16032"/>
                  </a:lnTo>
                  <a:lnTo>
                    <a:pt x="582444" y="365075"/>
                  </a:lnTo>
                  <a:lnTo>
                    <a:pt x="593841" y="382761"/>
                  </a:lnTo>
                  <a:lnTo>
                    <a:pt x="597447" y="402751"/>
                  </a:lnTo>
                  <a:lnTo>
                    <a:pt x="593294" y="422634"/>
                  </a:lnTo>
                  <a:lnTo>
                    <a:pt x="581415" y="440000"/>
                  </a:lnTo>
                  <a:lnTo>
                    <a:pt x="429510" y="587787"/>
                  </a:lnTo>
                  <a:lnTo>
                    <a:pt x="411824" y="599185"/>
                  </a:lnTo>
                  <a:lnTo>
                    <a:pt x="391834" y="602790"/>
                  </a:lnTo>
                  <a:lnTo>
                    <a:pt x="371951" y="598637"/>
                  </a:lnTo>
                  <a:lnTo>
                    <a:pt x="354585" y="586758"/>
                  </a:lnTo>
                  <a:lnTo>
                    <a:pt x="15002" y="237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91881" y="2801866"/>
              <a:ext cx="201378" cy="2034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8692" y="3087108"/>
              <a:ext cx="201378" cy="20348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25604" y="2824848"/>
              <a:ext cx="122417" cy="12241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56586" y="4608701"/>
            <a:ext cx="3166745" cy="966931"/>
          </a:xfrm>
          <a:prstGeom prst="rect">
            <a:avLst/>
          </a:prstGeom>
          <a:solidFill>
            <a:srgbClr val="FF0000"/>
          </a:solidFill>
          <a:ln w="22225">
            <a:solidFill>
              <a:srgbClr val="A2A2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403860" marR="280035" indent="-116205">
              <a:lnSpc>
                <a:spcPts val="2500"/>
              </a:lnSpc>
              <a:spcBef>
                <a:spcPts val="40"/>
              </a:spcBef>
            </a:pPr>
            <a:r>
              <a:rPr sz="2100" spc="-185" dirty="0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r>
              <a:rPr sz="21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it-IT" sz="2100" spc="-105" dirty="0">
                <a:solidFill>
                  <a:srgbClr val="FFFFFF"/>
                </a:solidFill>
                <a:latin typeface="Trebuchet MS"/>
                <a:cs typeface="Trebuchet MS"/>
              </a:rPr>
              <a:t>Preziceți care va fi următoarea citire a senzorului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0900" y="4036749"/>
            <a:ext cx="3166745" cy="1928733"/>
          </a:xfrm>
          <a:prstGeom prst="rect">
            <a:avLst/>
          </a:prstGeom>
          <a:solidFill>
            <a:srgbClr val="FF0000"/>
          </a:solidFill>
          <a:ln w="22225">
            <a:solidFill>
              <a:srgbClr val="A2A2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442595" marR="248285" indent="-187325">
              <a:lnSpc>
                <a:spcPts val="2500"/>
              </a:lnSpc>
              <a:spcBef>
                <a:spcPts val="40"/>
              </a:spcBef>
            </a:pPr>
            <a:r>
              <a:rPr sz="2100" spc="-185" dirty="0">
                <a:solidFill>
                  <a:srgbClr val="FFFFFF"/>
                </a:solidFill>
                <a:latin typeface="Trebuchet MS"/>
                <a:cs typeface="Trebuchet MS"/>
              </a:rPr>
              <a:t>2.</a:t>
            </a:r>
            <a:r>
              <a:rPr sz="21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sz="2100" spc="145" dirty="0" err="1">
                <a:solidFill>
                  <a:srgbClr val="FFFFFF"/>
                </a:solidFill>
                <a:latin typeface="Trebuchet MS"/>
                <a:cs typeface="Trebuchet MS"/>
              </a:rPr>
              <a:t>Remedierile</a:t>
            </a:r>
            <a:r>
              <a:rPr lang="en-GB" sz="21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sz="2100" spc="145" dirty="0" err="1">
                <a:solidFill>
                  <a:srgbClr val="FFFFFF"/>
                </a:solidFill>
                <a:latin typeface="Trebuchet MS"/>
                <a:cs typeface="Trebuchet MS"/>
              </a:rPr>
              <a:t>anterioare</a:t>
            </a:r>
            <a:r>
              <a:rPr lang="en-GB" sz="2100" spc="145" dirty="0">
                <a:solidFill>
                  <a:srgbClr val="FFFFFF"/>
                </a:solidFill>
                <a:latin typeface="Trebuchet MS"/>
                <a:cs typeface="Trebuchet MS"/>
              </a:rPr>
              <a:t> ale </a:t>
            </a:r>
            <a:r>
              <a:rPr lang="en-GB" sz="2100" spc="145" dirty="0" err="1">
                <a:solidFill>
                  <a:srgbClr val="FFFFFF"/>
                </a:solidFill>
                <a:latin typeface="Trebuchet MS"/>
                <a:cs typeface="Trebuchet MS"/>
              </a:rPr>
              <a:t>direcției</a:t>
            </a:r>
            <a:r>
              <a:rPr lang="en-GB" sz="2100" spc="145" dirty="0">
                <a:solidFill>
                  <a:srgbClr val="FFFFFF"/>
                </a:solidFill>
                <a:latin typeface="Trebuchet MS"/>
                <a:cs typeface="Trebuchet MS"/>
              </a:rPr>
              <a:t> au </a:t>
            </a:r>
            <a:r>
              <a:rPr lang="en-GB" sz="2100" spc="145" dirty="0" err="1">
                <a:solidFill>
                  <a:srgbClr val="FFFFFF"/>
                </a:solidFill>
                <a:latin typeface="Trebuchet MS"/>
                <a:cs typeface="Trebuchet MS"/>
              </a:rPr>
              <a:t>ajutat</a:t>
            </a:r>
            <a:r>
              <a:rPr lang="en-GB" sz="2100" spc="145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GB" sz="2100" spc="145" dirty="0" err="1">
                <a:solidFill>
                  <a:srgbClr val="FFFFFF"/>
                </a:solidFill>
                <a:latin typeface="Trebuchet MS"/>
                <a:cs typeface="Trebuchet MS"/>
              </a:rPr>
              <a:t>reducerea</a:t>
            </a:r>
            <a:r>
              <a:rPr lang="en-GB" sz="21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sz="2100" spc="145" dirty="0" err="1">
                <a:solidFill>
                  <a:srgbClr val="FFFFFF"/>
                </a:solidFill>
                <a:latin typeface="Trebuchet MS"/>
                <a:cs typeface="Trebuchet MS"/>
              </a:rPr>
              <a:t>erorilor</a:t>
            </a:r>
            <a:r>
              <a:rPr lang="en-GB" sz="2100" spc="145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100" dirty="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03297" y="2628442"/>
            <a:ext cx="1308100" cy="1149350"/>
            <a:chOff x="2503297" y="2628442"/>
            <a:chExt cx="1308100" cy="1149350"/>
          </a:xfrm>
        </p:grpSpPr>
        <p:sp>
          <p:nvSpPr>
            <p:cNvPr id="30" name="object 30"/>
            <p:cNvSpPr/>
            <p:nvPr/>
          </p:nvSpPr>
          <p:spPr>
            <a:xfrm>
              <a:off x="2514409" y="2639555"/>
              <a:ext cx="1285875" cy="1127125"/>
            </a:xfrm>
            <a:custGeom>
              <a:avLst/>
              <a:gdLst/>
              <a:ahLst/>
              <a:cxnLst/>
              <a:rect l="l" t="t" r="r" b="b"/>
              <a:pathLst>
                <a:path w="1285875" h="1127125">
                  <a:moveTo>
                    <a:pt x="1285253" y="0"/>
                  </a:moveTo>
                  <a:lnTo>
                    <a:pt x="0" y="0"/>
                  </a:lnTo>
                  <a:lnTo>
                    <a:pt x="0" y="1126868"/>
                  </a:lnTo>
                  <a:lnTo>
                    <a:pt x="1285253" y="1126868"/>
                  </a:lnTo>
                  <a:lnTo>
                    <a:pt x="1285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4409" y="2639555"/>
              <a:ext cx="1285875" cy="1127125"/>
            </a:xfrm>
            <a:custGeom>
              <a:avLst/>
              <a:gdLst/>
              <a:ahLst/>
              <a:cxnLst/>
              <a:rect l="l" t="t" r="r" b="b"/>
              <a:pathLst>
                <a:path w="1285875" h="1127125">
                  <a:moveTo>
                    <a:pt x="0" y="0"/>
                  </a:moveTo>
                  <a:lnTo>
                    <a:pt x="1285254" y="0"/>
                  </a:lnTo>
                  <a:lnTo>
                    <a:pt x="1285254" y="1126868"/>
                  </a:lnTo>
                  <a:lnTo>
                    <a:pt x="0" y="1126868"/>
                  </a:lnTo>
                  <a:lnTo>
                    <a:pt x="0" y="0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58224" y="1781882"/>
            <a:ext cx="4082808" cy="217739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225550">
              <a:lnSpc>
                <a:spcPct val="100800"/>
              </a:lnSpc>
              <a:spcBef>
                <a:spcPts val="75"/>
              </a:spcBef>
            </a:pPr>
            <a:r>
              <a:rPr lang="fr-FR" sz="2400" spc="450" dirty="0">
                <a:solidFill>
                  <a:srgbClr val="5F5F5F"/>
                </a:solidFill>
                <a:latin typeface="Trebuchet MS"/>
                <a:cs typeface="Trebuchet MS"/>
              </a:rPr>
              <a:t>Ce </a:t>
            </a:r>
            <a:r>
              <a:rPr lang="fr-FR" sz="2400" spc="450" dirty="0" err="1">
                <a:solidFill>
                  <a:srgbClr val="5F5F5F"/>
                </a:solidFill>
                <a:latin typeface="Trebuchet MS"/>
                <a:cs typeface="Trebuchet MS"/>
              </a:rPr>
              <a:t>ar</a:t>
            </a:r>
            <a:r>
              <a:rPr lang="fr-FR" sz="2400" spc="450" dirty="0">
                <a:solidFill>
                  <a:srgbClr val="5F5F5F"/>
                </a:solidFill>
                <a:latin typeface="Trebuchet MS"/>
                <a:cs typeface="Trebuchet MS"/>
              </a:rPr>
              <a:t> face un om?</a:t>
            </a:r>
            <a:endParaRPr lang="ro-RO" sz="2400" spc="450" dirty="0">
              <a:solidFill>
                <a:srgbClr val="5F5F5F"/>
              </a:solidFill>
              <a:latin typeface="Trebuchet MS"/>
              <a:cs typeface="Trebuchet MS"/>
            </a:endParaRPr>
          </a:p>
          <a:p>
            <a:pPr marL="12700" marR="1225550">
              <a:lnSpc>
                <a:spcPct val="100800"/>
              </a:lnSpc>
              <a:spcBef>
                <a:spcPts val="75"/>
              </a:spcBef>
            </a:pPr>
            <a:r>
              <a:rPr lang="it-IT" sz="1800" spc="-215" dirty="0">
                <a:latin typeface="Trebuchet MS"/>
                <a:cs typeface="Trebuchet MS"/>
              </a:rPr>
              <a:t>Viraj la stânga/pe linie</a:t>
            </a:r>
            <a:r>
              <a:rPr lang="ro-RO" spc="-45" dirty="0">
                <a:latin typeface="Trebuchet MS"/>
                <a:cs typeface="Trebuchet MS"/>
              </a:rPr>
              <a:t> 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lang="ro-RO" sz="1800" spc="-114" dirty="0">
                <a:latin typeface="Trebuchet MS"/>
                <a:cs typeface="Trebuchet MS"/>
              </a:rPr>
              <a:t>vireaza la dreapta</a:t>
            </a:r>
            <a:endParaRPr lang="ro-RO" sz="1800" spc="-85" dirty="0">
              <a:latin typeface="Trebuchet MS"/>
              <a:cs typeface="Trebuchet MS"/>
            </a:endParaRPr>
          </a:p>
          <a:p>
            <a:pPr marL="12700" marR="1225550">
              <a:lnSpc>
                <a:spcPct val="100800"/>
              </a:lnSpc>
              <a:spcBef>
                <a:spcPts val="75"/>
              </a:spcBef>
            </a:pPr>
            <a:r>
              <a:rPr lang="fr-FR" sz="1800" spc="120" dirty="0" err="1">
                <a:latin typeface="Trebuchet MS"/>
                <a:cs typeface="Trebuchet MS"/>
              </a:rPr>
              <a:t>Devenind</a:t>
            </a:r>
            <a:r>
              <a:rPr lang="fr-FR" sz="1800" spc="120" dirty="0">
                <a:latin typeface="Trebuchet MS"/>
                <a:cs typeface="Trebuchet MS"/>
              </a:rPr>
              <a:t> mai </a:t>
            </a:r>
            <a:r>
              <a:rPr lang="fr-FR" sz="1800" spc="120" dirty="0" err="1">
                <a:latin typeface="Trebuchet MS"/>
                <a:cs typeface="Trebuchet MS"/>
              </a:rPr>
              <a:t>departe</a:t>
            </a:r>
            <a:r>
              <a:rPr lang="fr-FR" sz="1800" spc="120" dirty="0">
                <a:latin typeface="Trebuchet MS"/>
                <a:cs typeface="Trebuchet MS"/>
              </a:rPr>
              <a:t> de </a:t>
            </a:r>
            <a:r>
              <a:rPr lang="fr-FR" sz="1800" spc="120" dirty="0" err="1">
                <a:latin typeface="Trebuchet MS"/>
                <a:cs typeface="Trebuchet MS"/>
              </a:rPr>
              <a:t>linie</a:t>
            </a:r>
            <a:r>
              <a:rPr lang="fr-FR"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</a:p>
          <a:p>
            <a:pPr marL="13970">
              <a:lnSpc>
                <a:spcPct val="100000"/>
              </a:lnSpc>
              <a:spcBef>
                <a:spcPts val="25"/>
              </a:spcBef>
            </a:pPr>
            <a:r>
              <a:rPr lang="ro-RO" sz="1800" spc="-114" dirty="0">
                <a:latin typeface="Trebuchet MS"/>
                <a:cs typeface="Trebuchet MS"/>
              </a:rPr>
              <a:t>Vireaza si mai mult!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4</a:t>
            </a:fld>
            <a:endParaRPr spc="-3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en-GB" sz="2800" spc="90" dirty="0"/>
              <a:t>OBIECTIVELE LECȚIEI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14694" y="2038603"/>
            <a:ext cx="287020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B2B2B2"/>
              </a:buClr>
              <a:buSzPct val="94444"/>
              <a:buFont typeface="Arial MT"/>
              <a:buChar char="•"/>
              <a:tabLst>
                <a:tab pos="318135" algn="l"/>
                <a:tab pos="318770" algn="l"/>
              </a:tabLst>
            </a:pPr>
            <a:r>
              <a:rPr lang="en-GB" sz="1800" spc="-135" dirty="0" err="1">
                <a:latin typeface="Trebuchet MS"/>
                <a:cs typeface="Trebuchet MS"/>
              </a:rPr>
              <a:t>Dacă</a:t>
            </a:r>
            <a:r>
              <a:rPr lang="en-GB" sz="1800" spc="-135" dirty="0">
                <a:latin typeface="Trebuchet MS"/>
                <a:cs typeface="Trebuchet MS"/>
              </a:rPr>
              <a:t> </a:t>
            </a:r>
            <a:r>
              <a:rPr lang="en-GB" sz="1800" spc="-135" dirty="0" err="1">
                <a:latin typeface="Trebuchet MS"/>
                <a:cs typeface="Trebuchet MS"/>
              </a:rPr>
              <a:t>citirile</a:t>
            </a:r>
            <a:r>
              <a:rPr lang="en-GB" sz="1800" spc="-135" dirty="0">
                <a:latin typeface="Trebuchet MS"/>
                <a:cs typeface="Trebuchet MS"/>
              </a:rPr>
              <a:t> sunt: ​​75, 65, 55,</a:t>
            </a:r>
          </a:p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B2B2B2"/>
              </a:buClr>
              <a:buSzPct val="94444"/>
              <a:buFont typeface="Arial MT"/>
              <a:buChar char="•"/>
              <a:tabLst>
                <a:tab pos="318135" algn="l"/>
                <a:tab pos="318770" algn="l"/>
              </a:tabLst>
            </a:pPr>
            <a:r>
              <a:rPr lang="en-GB" sz="1800" spc="-135" dirty="0">
                <a:latin typeface="Trebuchet MS"/>
                <a:cs typeface="Trebuchet MS"/>
              </a:rPr>
              <a:t>care </a:t>
            </a:r>
            <a:r>
              <a:rPr lang="en-GB" sz="1800" spc="-135" dirty="0" err="1">
                <a:latin typeface="Trebuchet MS"/>
                <a:cs typeface="Trebuchet MS"/>
              </a:rPr>
              <a:t>crezi</a:t>
            </a:r>
            <a:r>
              <a:rPr lang="en-GB" sz="1800" spc="-135" dirty="0">
                <a:latin typeface="Trebuchet MS"/>
                <a:cs typeface="Trebuchet MS"/>
              </a:rPr>
              <a:t> </a:t>
            </a:r>
            <a:r>
              <a:rPr lang="en-GB" sz="1800" spc="-135" dirty="0" err="1">
                <a:latin typeface="Trebuchet MS"/>
                <a:cs typeface="Trebuchet MS"/>
              </a:rPr>
              <a:t>că</a:t>
            </a:r>
            <a:r>
              <a:rPr lang="en-GB" sz="1800" spc="-135" dirty="0">
                <a:latin typeface="Trebuchet MS"/>
                <a:cs typeface="Trebuchet MS"/>
              </a:rPr>
              <a:t> </a:t>
            </a:r>
            <a:r>
              <a:rPr lang="en-GB" sz="1800" spc="-135" dirty="0" err="1">
                <a:latin typeface="Trebuchet MS"/>
                <a:cs typeface="Trebuchet MS"/>
              </a:rPr>
              <a:t>va</a:t>
            </a:r>
            <a:r>
              <a:rPr lang="en-GB" sz="1800" spc="-135" dirty="0">
                <a:latin typeface="Trebuchet MS"/>
                <a:cs typeface="Trebuchet MS"/>
              </a:rPr>
              <a:t> fi </a:t>
            </a:r>
            <a:r>
              <a:rPr lang="en-GB" sz="1800" spc="-135" dirty="0" err="1">
                <a:latin typeface="Trebuchet MS"/>
                <a:cs typeface="Trebuchet MS"/>
              </a:rPr>
              <a:t>următoarea</a:t>
            </a:r>
            <a:r>
              <a:rPr lang="en-GB" sz="1800" spc="-135" dirty="0">
                <a:latin typeface="Trebuchet MS"/>
                <a:cs typeface="Trebuchet MS"/>
              </a:rPr>
              <a:t> </a:t>
            </a:r>
            <a:r>
              <a:rPr lang="en-GB" sz="1800" spc="-135" dirty="0" err="1">
                <a:latin typeface="Trebuchet MS"/>
                <a:cs typeface="Trebuchet MS"/>
              </a:rPr>
              <a:t>lectură</a:t>
            </a:r>
            <a:r>
              <a:rPr lang="en-GB" sz="1800" spc="-135" dirty="0">
                <a:latin typeface="Trebuchet MS"/>
                <a:cs typeface="Trebuchet MS"/>
              </a:rPr>
              <a:t>?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638" y="2861157"/>
            <a:ext cx="2423136" cy="63799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35915" marR="5080" indent="-306070">
              <a:lnSpc>
                <a:spcPct val="100000"/>
              </a:lnSpc>
              <a:spcBef>
                <a:spcPts val="919"/>
              </a:spcBef>
              <a:buClr>
                <a:srgbClr val="B2B2B2"/>
              </a:buClr>
              <a:buSzPct val="93750"/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lang="pt-BR" sz="1600" spc="295" dirty="0">
                <a:latin typeface="Trebuchet MS"/>
                <a:cs typeface="Trebuchet MS"/>
              </a:rPr>
              <a:t>Dacă citirile ar fi 57, 56, 55...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694" y="3614420"/>
            <a:ext cx="3115310" cy="167032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8770" marR="5080" indent="-306070">
              <a:lnSpc>
                <a:spcPts val="2090"/>
              </a:lnSpc>
              <a:spcBef>
                <a:spcPts val="225"/>
              </a:spcBef>
              <a:buClr>
                <a:srgbClr val="B2B2B2"/>
              </a:buClr>
              <a:buSzPct val="94444"/>
              <a:buFont typeface="Arial MT"/>
              <a:buChar char="•"/>
              <a:tabLst>
                <a:tab pos="318135" algn="l"/>
                <a:tab pos="318770" algn="l"/>
              </a:tabLst>
            </a:pPr>
            <a:r>
              <a:rPr lang="en-GB" sz="1800" spc="335" dirty="0">
                <a:latin typeface="Trebuchet MS"/>
                <a:cs typeface="Trebuchet MS"/>
              </a:rPr>
              <a:t>Ce </a:t>
            </a:r>
            <a:r>
              <a:rPr lang="en-GB" sz="1800" spc="335" dirty="0" err="1">
                <a:latin typeface="Trebuchet MS"/>
                <a:cs typeface="Trebuchet MS"/>
              </a:rPr>
              <a:t>informații</a:t>
            </a:r>
            <a:r>
              <a:rPr lang="en-GB" sz="1800" spc="335" dirty="0">
                <a:latin typeface="Trebuchet MS"/>
                <a:cs typeface="Trebuchet MS"/>
              </a:rPr>
              <a:t> </a:t>
            </a:r>
            <a:r>
              <a:rPr lang="en-GB" sz="1800" spc="335" dirty="0" err="1">
                <a:latin typeface="Trebuchet MS"/>
                <a:cs typeface="Trebuchet MS"/>
              </a:rPr>
              <a:t>ați</a:t>
            </a:r>
            <a:r>
              <a:rPr lang="en-GB" sz="1800" spc="335" dirty="0">
                <a:latin typeface="Trebuchet MS"/>
                <a:cs typeface="Trebuchet MS"/>
              </a:rPr>
              <a:t> </a:t>
            </a:r>
            <a:r>
              <a:rPr lang="en-GB" sz="1800" spc="335" dirty="0" err="1">
                <a:latin typeface="Trebuchet MS"/>
                <a:cs typeface="Trebuchet MS"/>
              </a:rPr>
              <a:t>folosit</a:t>
            </a:r>
            <a:r>
              <a:rPr lang="en-GB" sz="1800" spc="335" dirty="0">
                <a:latin typeface="Trebuchet MS"/>
                <a:cs typeface="Trebuchet MS"/>
              </a:rPr>
              <a:t> </a:t>
            </a:r>
            <a:r>
              <a:rPr lang="en-GB" sz="1800" spc="335" dirty="0" err="1">
                <a:latin typeface="Trebuchet MS"/>
                <a:cs typeface="Trebuchet MS"/>
              </a:rPr>
              <a:t>pentru</a:t>
            </a:r>
            <a:r>
              <a:rPr lang="en-GB" sz="1800" spc="335" dirty="0">
                <a:latin typeface="Trebuchet MS"/>
                <a:cs typeface="Trebuchet MS"/>
              </a:rPr>
              <a:t> a </a:t>
            </a:r>
            <a:r>
              <a:rPr lang="en-GB" sz="1800" spc="335" dirty="0" err="1">
                <a:latin typeface="Trebuchet MS"/>
                <a:cs typeface="Trebuchet MS"/>
              </a:rPr>
              <a:t>ghici</a:t>
            </a:r>
            <a:r>
              <a:rPr lang="en-GB" sz="1800" spc="335" dirty="0">
                <a:latin typeface="Trebuchet MS"/>
                <a:cs typeface="Trebuchet MS"/>
              </a:rPr>
              <a:t>?</a:t>
            </a:r>
          </a:p>
          <a:p>
            <a:pPr marL="318770" marR="5080" indent="-306070">
              <a:lnSpc>
                <a:spcPts val="2090"/>
              </a:lnSpc>
              <a:spcBef>
                <a:spcPts val="225"/>
              </a:spcBef>
              <a:buClr>
                <a:srgbClr val="B2B2B2"/>
              </a:buClr>
              <a:buSzPct val="94444"/>
              <a:buFont typeface="Arial MT"/>
              <a:buChar char="•"/>
              <a:tabLst>
                <a:tab pos="318135" algn="l"/>
                <a:tab pos="318770" algn="l"/>
              </a:tabLst>
            </a:pPr>
            <a:r>
              <a:rPr lang="en-GB" sz="1800" spc="335" dirty="0" err="1">
                <a:latin typeface="Trebuchet MS"/>
                <a:cs typeface="Trebuchet MS"/>
              </a:rPr>
              <a:t>Derivată</a:t>
            </a:r>
            <a:r>
              <a:rPr lang="en-GB" sz="1800" spc="335" dirty="0">
                <a:latin typeface="Trebuchet MS"/>
                <a:cs typeface="Trebuchet MS"/>
              </a:rPr>
              <a:t> </a:t>
            </a:r>
            <a:r>
              <a:rPr lang="en-GB" sz="1800" dirty="0">
                <a:latin typeface="Wingdings"/>
                <a:cs typeface="Wingdings"/>
              </a:rPr>
              <a:t></a:t>
            </a:r>
            <a:r>
              <a:rPr lang="en-GB" sz="1800" spc="335" dirty="0">
                <a:latin typeface="Trebuchet MS"/>
                <a:cs typeface="Trebuchet MS"/>
              </a:rPr>
              <a:t> rata cu care se </a:t>
            </a:r>
            <a:r>
              <a:rPr lang="en-GB" sz="1800" spc="335" dirty="0" err="1">
                <a:latin typeface="Trebuchet MS"/>
                <a:cs typeface="Trebuchet MS"/>
              </a:rPr>
              <a:t>schimbă</a:t>
            </a:r>
            <a:r>
              <a:rPr lang="en-GB" sz="1800" spc="335" dirty="0">
                <a:latin typeface="Trebuchet MS"/>
                <a:cs typeface="Trebuchet MS"/>
              </a:rPr>
              <a:t> o </a:t>
            </a:r>
            <a:r>
              <a:rPr lang="en-GB" sz="1800" spc="335" dirty="0" err="1">
                <a:latin typeface="Trebuchet MS"/>
                <a:cs typeface="Trebuchet MS"/>
              </a:rPr>
              <a:t>valoare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xfrm>
            <a:off x="5027154" y="2050796"/>
            <a:ext cx="3871595" cy="412805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18135" marR="67310" indent="-306070">
              <a:lnSpc>
                <a:spcPct val="101099"/>
              </a:lnSpc>
              <a:spcBef>
                <a:spcPts val="75"/>
              </a:spcBef>
              <a:buClr>
                <a:srgbClr val="B2B2B2"/>
              </a:buClr>
              <a:buSzPct val="94444"/>
              <a:buFont typeface="Arial MT"/>
              <a:buChar char="•"/>
              <a:tabLst>
                <a:tab pos="318135" algn="l"/>
                <a:tab pos="318770" algn="l"/>
              </a:tabLst>
            </a:pPr>
            <a:r>
              <a:rPr lang="en-GB" sz="1300" spc="335" dirty="0" err="1"/>
              <a:t>Când</a:t>
            </a:r>
            <a:r>
              <a:rPr lang="en-GB" sz="1300" spc="335" dirty="0"/>
              <a:t> </a:t>
            </a:r>
            <a:r>
              <a:rPr lang="en-GB" sz="1300" spc="335" dirty="0" err="1"/>
              <a:t>corectarea</a:t>
            </a:r>
            <a:r>
              <a:rPr lang="en-GB" sz="1300" spc="335" dirty="0"/>
              <a:t> </a:t>
            </a:r>
            <a:r>
              <a:rPr lang="en-GB" sz="1300" spc="335" dirty="0" err="1"/>
              <a:t>funcționează</a:t>
            </a:r>
            <a:r>
              <a:rPr lang="en-GB" sz="1300" spc="335" dirty="0"/>
              <a:t> bine, cum </a:t>
            </a:r>
            <a:r>
              <a:rPr lang="en-GB" sz="1300" spc="335" dirty="0" err="1"/>
              <a:t>arată</a:t>
            </a:r>
            <a:r>
              <a:rPr lang="en-GB" sz="1300" spc="335" dirty="0"/>
              <a:t> </a:t>
            </a:r>
            <a:r>
              <a:rPr lang="en-GB" sz="1300" spc="335" dirty="0" err="1"/>
              <a:t>citirile</a:t>
            </a:r>
            <a:r>
              <a:rPr lang="en-GB" sz="1300" spc="335" dirty="0"/>
              <a:t> de </a:t>
            </a:r>
            <a:r>
              <a:rPr lang="en-GB" sz="1300" spc="335" dirty="0" err="1"/>
              <a:t>eroare</a:t>
            </a:r>
            <a:r>
              <a:rPr lang="en-GB" sz="1300" spc="335" dirty="0"/>
              <a:t>?</a:t>
            </a:r>
          </a:p>
          <a:p>
            <a:pPr marL="318135" marR="67310" indent="-306070">
              <a:lnSpc>
                <a:spcPct val="101099"/>
              </a:lnSpc>
              <a:spcBef>
                <a:spcPts val="75"/>
              </a:spcBef>
              <a:buClr>
                <a:srgbClr val="B2B2B2"/>
              </a:buClr>
              <a:buSzPct val="94444"/>
              <a:buFont typeface="Arial MT"/>
              <a:buChar char="•"/>
              <a:tabLst>
                <a:tab pos="318135" algn="l"/>
                <a:tab pos="318770" algn="l"/>
              </a:tabLst>
            </a:pPr>
            <a:r>
              <a:rPr lang="en-GB" sz="1300" spc="335" dirty="0"/>
              <a:t>• +5, -6, +4 -3…. </a:t>
            </a:r>
            <a:r>
              <a:rPr lang="en-GB" sz="1300" spc="335" dirty="0" err="1"/>
              <a:t>adică</a:t>
            </a:r>
            <a:r>
              <a:rPr lang="en-GB" sz="1300" spc="335" dirty="0"/>
              <a:t> </a:t>
            </a:r>
            <a:r>
              <a:rPr lang="ro-RO" sz="1300" spc="335" dirty="0"/>
              <a:t>variază</a:t>
            </a:r>
            <a:r>
              <a:rPr lang="en-GB" sz="1300" spc="335" dirty="0"/>
              <a:t> </a:t>
            </a:r>
            <a:r>
              <a:rPr lang="en-GB" sz="1300" spc="335" dirty="0" err="1"/>
              <a:t>în</a:t>
            </a:r>
            <a:r>
              <a:rPr lang="en-GB" sz="1300" spc="335" dirty="0"/>
              <a:t> </a:t>
            </a:r>
            <a:r>
              <a:rPr lang="en-GB" sz="1300" spc="335" dirty="0" err="1"/>
              <a:t>jurul</a:t>
            </a:r>
            <a:r>
              <a:rPr lang="en-GB" sz="1300" spc="335" dirty="0"/>
              <a:t> </a:t>
            </a:r>
            <a:r>
              <a:rPr lang="en-GB" sz="1300" spc="335" dirty="0" err="1"/>
              <a:t>valorii</a:t>
            </a:r>
            <a:r>
              <a:rPr lang="en-GB" sz="1300" spc="335" dirty="0"/>
              <a:t> de 0</a:t>
            </a:r>
          </a:p>
          <a:p>
            <a:pPr marL="318135" marR="67310" indent="-306070">
              <a:lnSpc>
                <a:spcPct val="101099"/>
              </a:lnSpc>
              <a:spcBef>
                <a:spcPts val="75"/>
              </a:spcBef>
              <a:buClr>
                <a:srgbClr val="B2B2B2"/>
              </a:buClr>
              <a:buSzPct val="94444"/>
              <a:buFont typeface="Arial MT"/>
              <a:buChar char="•"/>
              <a:tabLst>
                <a:tab pos="318135" algn="l"/>
                <a:tab pos="318770" algn="l"/>
              </a:tabLst>
            </a:pPr>
            <a:r>
              <a:rPr lang="en-GB" sz="1300" spc="335" dirty="0" err="1"/>
              <a:t>Când</a:t>
            </a:r>
            <a:r>
              <a:rPr lang="en-GB" sz="1300" spc="335" dirty="0"/>
              <a:t> </a:t>
            </a:r>
            <a:r>
              <a:rPr lang="en-GB" sz="1300" spc="335" dirty="0" err="1"/>
              <a:t>direcția</a:t>
            </a:r>
            <a:r>
              <a:rPr lang="en-GB" sz="1300" spc="335" dirty="0"/>
              <a:t> nu </a:t>
            </a:r>
            <a:r>
              <a:rPr lang="en-GB" sz="1300" spc="335" dirty="0" err="1"/>
              <a:t>funcționează</a:t>
            </a:r>
            <a:r>
              <a:rPr lang="en-GB" sz="1300" spc="335" dirty="0"/>
              <a:t>, cum </a:t>
            </a:r>
            <a:r>
              <a:rPr lang="en-GB" sz="1300" spc="335" dirty="0" err="1"/>
              <a:t>arată</a:t>
            </a:r>
            <a:r>
              <a:rPr lang="en-GB" sz="1300" spc="335" dirty="0"/>
              <a:t> </a:t>
            </a:r>
            <a:r>
              <a:rPr lang="en-GB" sz="1300" spc="335" dirty="0" err="1"/>
              <a:t>eroarea</a:t>
            </a:r>
            <a:r>
              <a:rPr lang="en-GB" sz="1300" spc="335" dirty="0"/>
              <a:t>?</a:t>
            </a:r>
          </a:p>
          <a:p>
            <a:pPr marL="318135" marR="67310" indent="-306070">
              <a:lnSpc>
                <a:spcPct val="101099"/>
              </a:lnSpc>
              <a:spcBef>
                <a:spcPts val="75"/>
              </a:spcBef>
              <a:buClr>
                <a:srgbClr val="B2B2B2"/>
              </a:buClr>
              <a:buSzPct val="94444"/>
              <a:buFont typeface="Arial MT"/>
              <a:buChar char="•"/>
              <a:tabLst>
                <a:tab pos="318135" algn="l"/>
                <a:tab pos="318770" algn="l"/>
              </a:tabLst>
            </a:pPr>
            <a:r>
              <a:rPr lang="en-GB" sz="1300" spc="335" dirty="0"/>
              <a:t>• +5, +5, +6, +5... </a:t>
            </a:r>
            <a:r>
              <a:rPr lang="en-GB" sz="1300" spc="335" dirty="0" err="1"/>
              <a:t>adică</a:t>
            </a:r>
            <a:r>
              <a:rPr lang="en-GB" sz="1300" spc="335" dirty="0"/>
              <a:t> </a:t>
            </a:r>
            <a:r>
              <a:rPr lang="en-GB" sz="1300" spc="335" dirty="0" err="1"/>
              <a:t>întotdeauna</a:t>
            </a:r>
            <a:r>
              <a:rPr lang="en-GB" sz="1300" spc="335" dirty="0"/>
              <a:t> pe o </a:t>
            </a:r>
            <a:r>
              <a:rPr lang="en-GB" sz="1300" spc="335" dirty="0" err="1"/>
              <a:t>parte</a:t>
            </a:r>
            <a:r>
              <a:rPr lang="en-GB" sz="1300" spc="335" dirty="0"/>
              <a:t> a </a:t>
            </a:r>
            <a:r>
              <a:rPr lang="en-GB" sz="1300" spc="335" dirty="0" err="1"/>
              <a:t>lui</a:t>
            </a:r>
            <a:r>
              <a:rPr lang="en-GB" sz="1300" spc="335" dirty="0"/>
              <a:t> 0</a:t>
            </a:r>
          </a:p>
          <a:p>
            <a:pPr marL="318135" marR="67310" indent="-306070">
              <a:lnSpc>
                <a:spcPct val="101099"/>
              </a:lnSpc>
              <a:spcBef>
                <a:spcPts val="75"/>
              </a:spcBef>
              <a:buClr>
                <a:srgbClr val="B2B2B2"/>
              </a:buClr>
              <a:buSzPct val="94444"/>
              <a:buFont typeface="Arial MT"/>
              <a:buChar char="•"/>
              <a:tabLst>
                <a:tab pos="318135" algn="l"/>
                <a:tab pos="318770" algn="l"/>
              </a:tabLst>
            </a:pPr>
            <a:r>
              <a:rPr lang="en-GB" sz="1300" spc="335" dirty="0"/>
              <a:t>Cum </a:t>
            </a:r>
            <a:r>
              <a:rPr lang="en-GB" sz="1300" spc="335" dirty="0" err="1"/>
              <a:t>putem</a:t>
            </a:r>
            <a:r>
              <a:rPr lang="en-GB" sz="1300" spc="335" dirty="0"/>
              <a:t> </a:t>
            </a:r>
            <a:r>
              <a:rPr lang="en-GB" sz="1300" spc="335" dirty="0" err="1"/>
              <a:t>detecta</a:t>
            </a:r>
            <a:r>
              <a:rPr lang="en-GB" sz="1300" spc="335" dirty="0"/>
              <a:t> </a:t>
            </a:r>
            <a:r>
              <a:rPr lang="en-GB" sz="1300" spc="335" dirty="0" err="1"/>
              <a:t>asta</a:t>
            </a:r>
            <a:r>
              <a:rPr lang="en-GB" sz="1300" spc="335" dirty="0"/>
              <a:t> cu </a:t>
            </a:r>
            <a:r>
              <a:rPr lang="en-GB" sz="1300" spc="335" dirty="0" err="1"/>
              <a:t>ușurință</a:t>
            </a:r>
            <a:r>
              <a:rPr lang="en-GB" sz="1300" spc="335" dirty="0"/>
              <a:t>?</a:t>
            </a:r>
          </a:p>
          <a:p>
            <a:pPr marL="318135" marR="67310" indent="-306070">
              <a:lnSpc>
                <a:spcPct val="101099"/>
              </a:lnSpc>
              <a:spcBef>
                <a:spcPts val="75"/>
              </a:spcBef>
              <a:buClr>
                <a:srgbClr val="B2B2B2"/>
              </a:buClr>
              <a:buSzPct val="94444"/>
              <a:buFont typeface="Arial MT"/>
              <a:buChar char="•"/>
              <a:tabLst>
                <a:tab pos="318135" algn="l"/>
                <a:tab pos="318770" algn="l"/>
              </a:tabLst>
            </a:pPr>
            <a:r>
              <a:rPr lang="en-GB" sz="1300" spc="335" dirty="0" err="1"/>
              <a:t>Sugestie</a:t>
            </a:r>
            <a:r>
              <a:rPr lang="en-GB" sz="1300" spc="335" dirty="0"/>
              <a:t>: </a:t>
            </a:r>
            <a:r>
              <a:rPr lang="en-GB" sz="1300" spc="335" dirty="0" err="1"/>
              <a:t>uitați-vă</a:t>
            </a:r>
            <a:r>
              <a:rPr lang="en-GB" sz="1300" spc="335" dirty="0"/>
              <a:t> la </a:t>
            </a:r>
            <a:r>
              <a:rPr lang="en-GB" sz="1300" spc="335" dirty="0" err="1"/>
              <a:t>suma</a:t>
            </a:r>
            <a:r>
              <a:rPr lang="en-GB" sz="1300" spc="335" dirty="0"/>
              <a:t> </a:t>
            </a:r>
            <a:r>
              <a:rPr lang="en-GB" sz="1300" spc="335" dirty="0" err="1"/>
              <a:t>tuturor</a:t>
            </a:r>
            <a:r>
              <a:rPr lang="en-GB" sz="1300" spc="335" dirty="0"/>
              <a:t> </a:t>
            </a:r>
            <a:r>
              <a:rPr lang="en-GB" sz="1300" spc="335" dirty="0" err="1"/>
              <a:t>erorilor</a:t>
            </a:r>
            <a:r>
              <a:rPr lang="en-GB" sz="1300" spc="335" dirty="0"/>
              <a:t> din </a:t>
            </a:r>
            <a:r>
              <a:rPr lang="en-GB" sz="1300" spc="335" dirty="0" err="1"/>
              <a:t>trecut</a:t>
            </a:r>
            <a:endParaRPr lang="en-GB" sz="1300" spc="335" dirty="0"/>
          </a:p>
          <a:p>
            <a:pPr marL="318135" marR="67310" indent="-306070">
              <a:lnSpc>
                <a:spcPct val="101099"/>
              </a:lnSpc>
              <a:spcBef>
                <a:spcPts val="75"/>
              </a:spcBef>
              <a:buClr>
                <a:srgbClr val="B2B2B2"/>
              </a:buClr>
              <a:buSzPct val="94444"/>
              <a:buFont typeface="Arial MT"/>
              <a:buChar char="•"/>
              <a:tabLst>
                <a:tab pos="318135" algn="l"/>
                <a:tab pos="318770" algn="l"/>
              </a:tabLst>
            </a:pPr>
            <a:r>
              <a:rPr lang="en-GB" sz="1300" spc="335" dirty="0"/>
              <a:t>Care </a:t>
            </a:r>
            <a:r>
              <a:rPr lang="en-GB" sz="1300" spc="335" dirty="0" err="1"/>
              <a:t>este</a:t>
            </a:r>
            <a:r>
              <a:rPr lang="en-GB" sz="1300" spc="335" dirty="0"/>
              <a:t> </a:t>
            </a:r>
            <a:r>
              <a:rPr lang="en-GB" sz="1300" spc="335" dirty="0" err="1"/>
              <a:t>valoarea</a:t>
            </a:r>
            <a:r>
              <a:rPr lang="en-GB" sz="1300" spc="335" dirty="0"/>
              <a:t> </a:t>
            </a:r>
            <a:r>
              <a:rPr lang="en-GB" sz="1300" spc="335" dirty="0" err="1"/>
              <a:t>ideală</a:t>
            </a:r>
            <a:r>
              <a:rPr lang="en-GB" sz="1300" spc="335" dirty="0"/>
              <a:t> </a:t>
            </a:r>
            <a:r>
              <a:rPr lang="en-GB" sz="1300" spc="335" dirty="0" err="1"/>
              <a:t>pentru</a:t>
            </a:r>
            <a:r>
              <a:rPr lang="en-GB" sz="1300" spc="335" dirty="0"/>
              <a:t> </a:t>
            </a:r>
            <a:r>
              <a:rPr lang="en-GB" sz="1300" spc="335" dirty="0" err="1"/>
              <a:t>această</a:t>
            </a:r>
            <a:r>
              <a:rPr lang="en-GB" sz="1300" spc="335" dirty="0"/>
              <a:t> </a:t>
            </a:r>
            <a:r>
              <a:rPr lang="en-GB" sz="1300" spc="335" dirty="0" err="1"/>
              <a:t>sumă</a:t>
            </a:r>
            <a:r>
              <a:rPr lang="en-GB" sz="1300" spc="335" dirty="0"/>
              <a:t>? Ce </a:t>
            </a:r>
            <a:r>
              <a:rPr lang="en-GB" sz="1300" spc="335" dirty="0" err="1"/>
              <a:t>înseamnă</a:t>
            </a:r>
            <a:r>
              <a:rPr lang="en-GB" sz="1300" spc="335" dirty="0"/>
              <a:t> </a:t>
            </a:r>
            <a:r>
              <a:rPr lang="en-GB" sz="1300" spc="335" dirty="0" err="1"/>
              <a:t>dacă</a:t>
            </a:r>
            <a:r>
              <a:rPr lang="en-GB" sz="1300" spc="335" dirty="0"/>
              <a:t> </a:t>
            </a:r>
            <a:r>
              <a:rPr lang="en-GB" sz="1300" spc="335" dirty="0" err="1"/>
              <a:t>suma</a:t>
            </a:r>
            <a:r>
              <a:rPr lang="en-GB" sz="1300" spc="335" dirty="0"/>
              <a:t> </a:t>
            </a:r>
            <a:r>
              <a:rPr lang="en-GB" sz="1300" spc="335" dirty="0" err="1"/>
              <a:t>este</a:t>
            </a:r>
            <a:r>
              <a:rPr lang="en-GB" sz="1300" spc="335" dirty="0"/>
              <a:t> mare?</a:t>
            </a:r>
          </a:p>
          <a:p>
            <a:pPr marL="318135" marR="67310" indent="-306070">
              <a:lnSpc>
                <a:spcPct val="101099"/>
              </a:lnSpc>
              <a:spcBef>
                <a:spcPts val="75"/>
              </a:spcBef>
              <a:buClr>
                <a:srgbClr val="B2B2B2"/>
              </a:buClr>
              <a:buSzPct val="94444"/>
              <a:buFont typeface="Arial MT"/>
              <a:buChar char="•"/>
              <a:tabLst>
                <a:tab pos="318135" algn="l"/>
                <a:tab pos="318770" algn="l"/>
              </a:tabLst>
            </a:pPr>
            <a:r>
              <a:rPr lang="en-GB" sz="1300" spc="335" dirty="0" err="1"/>
              <a:t>Integrală</a:t>
            </a:r>
            <a:r>
              <a:rPr lang="en-GB" sz="1300" spc="335" dirty="0"/>
              <a:t> </a:t>
            </a:r>
            <a:r>
              <a:rPr lang="en-GB" sz="1400" dirty="0">
                <a:latin typeface="Wingdings"/>
                <a:cs typeface="Wingdings"/>
              </a:rPr>
              <a:t></a:t>
            </a:r>
            <a:r>
              <a:rPr lang="en-GB" sz="1300" spc="335" dirty="0"/>
              <a:t> „</a:t>
            </a:r>
            <a:r>
              <a:rPr lang="en-GB" sz="1300" spc="335" dirty="0" err="1"/>
              <a:t>suma</a:t>
            </a:r>
            <a:r>
              <a:rPr lang="en-GB" sz="1300" spc="335" dirty="0"/>
              <a:t>” </a:t>
            </a:r>
            <a:r>
              <a:rPr lang="en-GB" sz="1300" spc="335" dirty="0" err="1"/>
              <a:t>valorilor</a:t>
            </a:r>
            <a:endParaRPr sz="1300" spc="-40" dirty="0"/>
          </a:p>
        </p:txBody>
      </p:sp>
      <p:grpSp>
        <p:nvGrpSpPr>
          <p:cNvPr id="8" name="object 8"/>
          <p:cNvGrpSpPr/>
          <p:nvPr/>
        </p:nvGrpSpPr>
        <p:grpSpPr>
          <a:xfrm>
            <a:off x="3084894" y="1992661"/>
            <a:ext cx="2133600" cy="3279002"/>
            <a:chOff x="2034647" y="2401107"/>
            <a:chExt cx="2949575" cy="3449954"/>
          </a:xfrm>
        </p:grpSpPr>
        <p:sp>
          <p:nvSpPr>
            <p:cNvPr id="9" name="object 9"/>
            <p:cNvSpPr/>
            <p:nvPr/>
          </p:nvSpPr>
          <p:spPr>
            <a:xfrm>
              <a:off x="4212390" y="4490368"/>
              <a:ext cx="393700" cy="1360170"/>
            </a:xfrm>
            <a:custGeom>
              <a:avLst/>
              <a:gdLst/>
              <a:ahLst/>
              <a:cxnLst/>
              <a:rect l="l" t="t" r="r" b="b"/>
              <a:pathLst>
                <a:path w="393700" h="1360170">
                  <a:moveTo>
                    <a:pt x="393191" y="0"/>
                  </a:moveTo>
                  <a:lnTo>
                    <a:pt x="0" y="0"/>
                  </a:lnTo>
                  <a:lnTo>
                    <a:pt x="0" y="1360124"/>
                  </a:lnTo>
                  <a:lnTo>
                    <a:pt x="393191" y="1360124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9528" y="2919581"/>
              <a:ext cx="1828164" cy="1571625"/>
            </a:xfrm>
            <a:custGeom>
              <a:avLst/>
              <a:gdLst/>
              <a:ahLst/>
              <a:cxnLst/>
              <a:rect l="l" t="t" r="r" b="b"/>
              <a:pathLst>
                <a:path w="1828164" h="1571625">
                  <a:moveTo>
                    <a:pt x="0" y="0"/>
                  </a:moveTo>
                  <a:lnTo>
                    <a:pt x="52050" y="624"/>
                  </a:lnTo>
                  <a:lnTo>
                    <a:pt x="103740" y="2486"/>
                  </a:lnTo>
                  <a:lnTo>
                    <a:pt x="155050" y="5570"/>
                  </a:lnTo>
                  <a:lnTo>
                    <a:pt x="205962" y="9859"/>
                  </a:lnTo>
                  <a:lnTo>
                    <a:pt x="256455" y="15336"/>
                  </a:lnTo>
                  <a:lnTo>
                    <a:pt x="306511" y="21984"/>
                  </a:lnTo>
                  <a:lnTo>
                    <a:pt x="356111" y="29788"/>
                  </a:lnTo>
                  <a:lnTo>
                    <a:pt x="405234" y="38730"/>
                  </a:lnTo>
                  <a:lnTo>
                    <a:pt x="453862" y="48794"/>
                  </a:lnTo>
                  <a:lnTo>
                    <a:pt x="501976" y="59963"/>
                  </a:lnTo>
                  <a:lnTo>
                    <a:pt x="549555" y="72221"/>
                  </a:lnTo>
                  <a:lnTo>
                    <a:pt x="596581" y="85551"/>
                  </a:lnTo>
                  <a:lnTo>
                    <a:pt x="643035" y="99937"/>
                  </a:lnTo>
                  <a:lnTo>
                    <a:pt x="688898" y="115362"/>
                  </a:lnTo>
                  <a:lnTo>
                    <a:pt x="734149" y="131809"/>
                  </a:lnTo>
                  <a:lnTo>
                    <a:pt x="778770" y="149263"/>
                  </a:lnTo>
                  <a:lnTo>
                    <a:pt x="822741" y="167705"/>
                  </a:lnTo>
                  <a:lnTo>
                    <a:pt x="866043" y="187120"/>
                  </a:lnTo>
                  <a:lnTo>
                    <a:pt x="908657" y="207491"/>
                  </a:lnTo>
                  <a:lnTo>
                    <a:pt x="950564" y="228802"/>
                  </a:lnTo>
                  <a:lnTo>
                    <a:pt x="991743" y="251036"/>
                  </a:lnTo>
                  <a:lnTo>
                    <a:pt x="1032177" y="274176"/>
                  </a:lnTo>
                  <a:lnTo>
                    <a:pt x="1071845" y="298206"/>
                  </a:lnTo>
                  <a:lnTo>
                    <a:pt x="1110729" y="323110"/>
                  </a:lnTo>
                  <a:lnTo>
                    <a:pt x="1148809" y="348869"/>
                  </a:lnTo>
                  <a:lnTo>
                    <a:pt x="1186065" y="375470"/>
                  </a:lnTo>
                  <a:lnTo>
                    <a:pt x="1222479" y="402893"/>
                  </a:lnTo>
                  <a:lnTo>
                    <a:pt x="1258031" y="431123"/>
                  </a:lnTo>
                  <a:lnTo>
                    <a:pt x="1292702" y="460144"/>
                  </a:lnTo>
                  <a:lnTo>
                    <a:pt x="1326473" y="489939"/>
                  </a:lnTo>
                  <a:lnTo>
                    <a:pt x="1359324" y="520491"/>
                  </a:lnTo>
                  <a:lnTo>
                    <a:pt x="1391236" y="551783"/>
                  </a:lnTo>
                  <a:lnTo>
                    <a:pt x="1422189" y="583799"/>
                  </a:lnTo>
                  <a:lnTo>
                    <a:pt x="1452165" y="616523"/>
                  </a:lnTo>
                  <a:lnTo>
                    <a:pt x="1481144" y="649938"/>
                  </a:lnTo>
                  <a:lnTo>
                    <a:pt x="1509107" y="684027"/>
                  </a:lnTo>
                  <a:lnTo>
                    <a:pt x="1536035" y="718774"/>
                  </a:lnTo>
                  <a:lnTo>
                    <a:pt x="1561907" y="754162"/>
                  </a:lnTo>
                  <a:lnTo>
                    <a:pt x="1586706" y="790175"/>
                  </a:lnTo>
                  <a:lnTo>
                    <a:pt x="1610412" y="826795"/>
                  </a:lnTo>
                  <a:lnTo>
                    <a:pt x="1633004" y="864007"/>
                  </a:lnTo>
                  <a:lnTo>
                    <a:pt x="1654465" y="901794"/>
                  </a:lnTo>
                  <a:lnTo>
                    <a:pt x="1674775" y="940139"/>
                  </a:lnTo>
                  <a:lnTo>
                    <a:pt x="1693914" y="979026"/>
                  </a:lnTo>
                  <a:lnTo>
                    <a:pt x="1711864" y="1018437"/>
                  </a:lnTo>
                  <a:lnTo>
                    <a:pt x="1728604" y="1058358"/>
                  </a:lnTo>
                  <a:lnTo>
                    <a:pt x="1744116" y="1098770"/>
                  </a:lnTo>
                  <a:lnTo>
                    <a:pt x="1758380" y="1139658"/>
                  </a:lnTo>
                  <a:lnTo>
                    <a:pt x="1771378" y="1181004"/>
                  </a:lnTo>
                  <a:lnTo>
                    <a:pt x="1783089" y="1222793"/>
                  </a:lnTo>
                  <a:lnTo>
                    <a:pt x="1793494" y="1265007"/>
                  </a:lnTo>
                  <a:lnTo>
                    <a:pt x="1802575" y="1307630"/>
                  </a:lnTo>
                  <a:lnTo>
                    <a:pt x="1810312" y="1350646"/>
                  </a:lnTo>
                  <a:lnTo>
                    <a:pt x="1816685" y="1394038"/>
                  </a:lnTo>
                  <a:lnTo>
                    <a:pt x="1821676" y="1437789"/>
                  </a:lnTo>
                  <a:lnTo>
                    <a:pt x="1825264" y="1481883"/>
                  </a:lnTo>
                  <a:lnTo>
                    <a:pt x="1827432" y="1526303"/>
                  </a:lnTo>
                  <a:lnTo>
                    <a:pt x="1828159" y="1571033"/>
                  </a:lnTo>
                </a:path>
              </a:pathLst>
            </a:custGeom>
            <a:ln w="393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96413" y="4721370"/>
              <a:ext cx="532765" cy="633095"/>
            </a:xfrm>
            <a:custGeom>
              <a:avLst/>
              <a:gdLst/>
              <a:ahLst/>
              <a:cxnLst/>
              <a:rect l="l" t="t" r="r" b="b"/>
              <a:pathLst>
                <a:path w="532764" h="633095">
                  <a:moveTo>
                    <a:pt x="229583" y="0"/>
                  </a:moveTo>
                  <a:lnTo>
                    <a:pt x="26099" y="112673"/>
                  </a:lnTo>
                  <a:lnTo>
                    <a:pt x="1413" y="144845"/>
                  </a:lnTo>
                  <a:lnTo>
                    <a:pt x="0" y="165108"/>
                  </a:lnTo>
                  <a:lnTo>
                    <a:pt x="6705" y="185051"/>
                  </a:lnTo>
                  <a:lnTo>
                    <a:pt x="250195" y="606787"/>
                  </a:lnTo>
                  <a:lnTo>
                    <a:pt x="264113" y="622566"/>
                  </a:lnTo>
                  <a:lnTo>
                    <a:pt x="282368" y="631474"/>
                  </a:lnTo>
                  <a:lnTo>
                    <a:pt x="302631" y="632887"/>
                  </a:lnTo>
                  <a:lnTo>
                    <a:pt x="322573" y="626181"/>
                  </a:lnTo>
                  <a:lnTo>
                    <a:pt x="506113" y="520214"/>
                  </a:lnTo>
                  <a:lnTo>
                    <a:pt x="521893" y="506296"/>
                  </a:lnTo>
                  <a:lnTo>
                    <a:pt x="530801" y="488041"/>
                  </a:lnTo>
                  <a:lnTo>
                    <a:pt x="532214" y="467778"/>
                  </a:lnTo>
                  <a:lnTo>
                    <a:pt x="525508" y="447835"/>
                  </a:lnTo>
                  <a:lnTo>
                    <a:pt x="282018" y="26099"/>
                  </a:lnTo>
                  <a:lnTo>
                    <a:pt x="268100" y="10320"/>
                  </a:lnTo>
                  <a:lnTo>
                    <a:pt x="249846" y="1412"/>
                  </a:lnTo>
                  <a:lnTo>
                    <a:pt x="229583" y="0"/>
                  </a:lnTo>
                  <a:close/>
                </a:path>
              </a:pathLst>
            </a:custGeom>
            <a:solidFill>
              <a:srgbClr val="EA9B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6413" y="4721370"/>
              <a:ext cx="532765" cy="633095"/>
            </a:xfrm>
            <a:custGeom>
              <a:avLst/>
              <a:gdLst/>
              <a:ahLst/>
              <a:cxnLst/>
              <a:rect l="l" t="t" r="r" b="b"/>
              <a:pathLst>
                <a:path w="532764" h="633095">
                  <a:moveTo>
                    <a:pt x="6706" y="185051"/>
                  </a:moveTo>
                  <a:lnTo>
                    <a:pt x="0" y="165108"/>
                  </a:lnTo>
                  <a:lnTo>
                    <a:pt x="1412" y="144845"/>
                  </a:lnTo>
                  <a:lnTo>
                    <a:pt x="10320" y="126591"/>
                  </a:lnTo>
                  <a:lnTo>
                    <a:pt x="26099" y="112673"/>
                  </a:lnTo>
                  <a:lnTo>
                    <a:pt x="209640" y="6706"/>
                  </a:lnTo>
                  <a:lnTo>
                    <a:pt x="229583" y="0"/>
                  </a:lnTo>
                  <a:lnTo>
                    <a:pt x="249846" y="1412"/>
                  </a:lnTo>
                  <a:lnTo>
                    <a:pt x="268101" y="10320"/>
                  </a:lnTo>
                  <a:lnTo>
                    <a:pt x="282018" y="26099"/>
                  </a:lnTo>
                  <a:lnTo>
                    <a:pt x="525508" y="447835"/>
                  </a:lnTo>
                  <a:lnTo>
                    <a:pt x="532214" y="467778"/>
                  </a:lnTo>
                  <a:lnTo>
                    <a:pt x="530801" y="488041"/>
                  </a:lnTo>
                  <a:lnTo>
                    <a:pt x="521893" y="506296"/>
                  </a:lnTo>
                  <a:lnTo>
                    <a:pt x="506114" y="520214"/>
                  </a:lnTo>
                  <a:lnTo>
                    <a:pt x="322573" y="626181"/>
                  </a:lnTo>
                  <a:lnTo>
                    <a:pt x="302631" y="632887"/>
                  </a:lnTo>
                  <a:lnTo>
                    <a:pt x="282368" y="631474"/>
                  </a:lnTo>
                  <a:lnTo>
                    <a:pt x="264113" y="622566"/>
                  </a:lnTo>
                  <a:lnTo>
                    <a:pt x="250195" y="606787"/>
                  </a:lnTo>
                  <a:lnTo>
                    <a:pt x="6706" y="18505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515" y="4825333"/>
              <a:ext cx="178396" cy="2180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8266" y="5029859"/>
              <a:ext cx="178396" cy="2180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8816" y="4781464"/>
              <a:ext cx="121615" cy="1216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68555" y="3844638"/>
              <a:ext cx="318135" cy="593090"/>
            </a:xfrm>
            <a:custGeom>
              <a:avLst/>
              <a:gdLst/>
              <a:ahLst/>
              <a:cxnLst/>
              <a:rect l="l" t="t" r="r" b="b"/>
              <a:pathLst>
                <a:path w="318135" h="593089">
                  <a:moveTo>
                    <a:pt x="264919" y="0"/>
                  </a:moveTo>
                  <a:lnTo>
                    <a:pt x="52984" y="0"/>
                  </a:lnTo>
                  <a:lnTo>
                    <a:pt x="32360" y="4163"/>
                  </a:lnTo>
                  <a:lnTo>
                    <a:pt x="15518" y="15518"/>
                  </a:lnTo>
                  <a:lnTo>
                    <a:pt x="4163" y="32360"/>
                  </a:lnTo>
                  <a:lnTo>
                    <a:pt x="0" y="52984"/>
                  </a:lnTo>
                  <a:lnTo>
                    <a:pt x="0" y="539963"/>
                  </a:lnTo>
                  <a:lnTo>
                    <a:pt x="4163" y="560587"/>
                  </a:lnTo>
                  <a:lnTo>
                    <a:pt x="15518" y="577428"/>
                  </a:lnTo>
                  <a:lnTo>
                    <a:pt x="32360" y="588783"/>
                  </a:lnTo>
                  <a:lnTo>
                    <a:pt x="52984" y="592947"/>
                  </a:lnTo>
                  <a:lnTo>
                    <a:pt x="264919" y="592947"/>
                  </a:lnTo>
                  <a:lnTo>
                    <a:pt x="285543" y="588783"/>
                  </a:lnTo>
                  <a:lnTo>
                    <a:pt x="302384" y="577428"/>
                  </a:lnTo>
                  <a:lnTo>
                    <a:pt x="313740" y="560587"/>
                  </a:lnTo>
                  <a:lnTo>
                    <a:pt x="317903" y="539963"/>
                  </a:lnTo>
                  <a:lnTo>
                    <a:pt x="317903" y="52984"/>
                  </a:lnTo>
                  <a:lnTo>
                    <a:pt x="313740" y="32360"/>
                  </a:lnTo>
                  <a:lnTo>
                    <a:pt x="302384" y="15518"/>
                  </a:lnTo>
                  <a:lnTo>
                    <a:pt x="285543" y="4163"/>
                  </a:lnTo>
                  <a:lnTo>
                    <a:pt x="264919" y="0"/>
                  </a:lnTo>
                  <a:close/>
                </a:path>
              </a:pathLst>
            </a:custGeom>
            <a:solidFill>
              <a:srgbClr val="EA9B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8555" y="3844638"/>
              <a:ext cx="318135" cy="593090"/>
            </a:xfrm>
            <a:custGeom>
              <a:avLst/>
              <a:gdLst/>
              <a:ahLst/>
              <a:cxnLst/>
              <a:rect l="l" t="t" r="r" b="b"/>
              <a:pathLst>
                <a:path w="318135" h="593089">
                  <a:moveTo>
                    <a:pt x="0" y="52984"/>
                  </a:moveTo>
                  <a:lnTo>
                    <a:pt x="4163" y="32360"/>
                  </a:lnTo>
                  <a:lnTo>
                    <a:pt x="15518" y="15518"/>
                  </a:lnTo>
                  <a:lnTo>
                    <a:pt x="32360" y="4163"/>
                  </a:lnTo>
                  <a:lnTo>
                    <a:pt x="52984" y="0"/>
                  </a:lnTo>
                  <a:lnTo>
                    <a:pt x="264919" y="0"/>
                  </a:lnTo>
                  <a:lnTo>
                    <a:pt x="285543" y="4163"/>
                  </a:lnTo>
                  <a:lnTo>
                    <a:pt x="302385" y="15518"/>
                  </a:lnTo>
                  <a:lnTo>
                    <a:pt x="313740" y="32360"/>
                  </a:lnTo>
                  <a:lnTo>
                    <a:pt x="317904" y="52984"/>
                  </a:lnTo>
                  <a:lnTo>
                    <a:pt x="317904" y="539963"/>
                  </a:lnTo>
                  <a:lnTo>
                    <a:pt x="313740" y="560587"/>
                  </a:lnTo>
                  <a:lnTo>
                    <a:pt x="302385" y="577429"/>
                  </a:lnTo>
                  <a:lnTo>
                    <a:pt x="285543" y="588784"/>
                  </a:lnTo>
                  <a:lnTo>
                    <a:pt x="264919" y="592948"/>
                  </a:lnTo>
                  <a:lnTo>
                    <a:pt x="52984" y="592948"/>
                  </a:lnTo>
                  <a:lnTo>
                    <a:pt x="32360" y="588784"/>
                  </a:lnTo>
                  <a:lnTo>
                    <a:pt x="15518" y="577429"/>
                  </a:lnTo>
                  <a:lnTo>
                    <a:pt x="4163" y="560587"/>
                  </a:lnTo>
                  <a:lnTo>
                    <a:pt x="0" y="539963"/>
                  </a:lnTo>
                  <a:lnTo>
                    <a:pt x="0" y="529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4887" y="4037416"/>
              <a:ext cx="99068" cy="20739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5836" y="4037416"/>
              <a:ext cx="99068" cy="2073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6292" y="3854104"/>
              <a:ext cx="122428" cy="12242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36471" y="3108499"/>
              <a:ext cx="532765" cy="633095"/>
            </a:xfrm>
            <a:custGeom>
              <a:avLst/>
              <a:gdLst/>
              <a:ahLst/>
              <a:cxnLst/>
              <a:rect l="l" t="t" r="r" b="b"/>
              <a:pathLst>
                <a:path w="532764" h="633095">
                  <a:moveTo>
                    <a:pt x="229583" y="0"/>
                  </a:moveTo>
                  <a:lnTo>
                    <a:pt x="26100" y="112673"/>
                  </a:lnTo>
                  <a:lnTo>
                    <a:pt x="1412" y="144846"/>
                  </a:lnTo>
                  <a:lnTo>
                    <a:pt x="0" y="165109"/>
                  </a:lnTo>
                  <a:lnTo>
                    <a:pt x="6706" y="185051"/>
                  </a:lnTo>
                  <a:lnTo>
                    <a:pt x="250195" y="606788"/>
                  </a:lnTo>
                  <a:lnTo>
                    <a:pt x="264113" y="622566"/>
                  </a:lnTo>
                  <a:lnTo>
                    <a:pt x="282367" y="631474"/>
                  </a:lnTo>
                  <a:lnTo>
                    <a:pt x="302631" y="632887"/>
                  </a:lnTo>
                  <a:lnTo>
                    <a:pt x="322574" y="626181"/>
                  </a:lnTo>
                  <a:lnTo>
                    <a:pt x="506114" y="520213"/>
                  </a:lnTo>
                  <a:lnTo>
                    <a:pt x="521893" y="506296"/>
                  </a:lnTo>
                  <a:lnTo>
                    <a:pt x="530801" y="488041"/>
                  </a:lnTo>
                  <a:lnTo>
                    <a:pt x="532214" y="467778"/>
                  </a:lnTo>
                  <a:lnTo>
                    <a:pt x="525508" y="447836"/>
                  </a:lnTo>
                  <a:lnTo>
                    <a:pt x="282019" y="26099"/>
                  </a:lnTo>
                  <a:lnTo>
                    <a:pt x="268101" y="10320"/>
                  </a:lnTo>
                  <a:lnTo>
                    <a:pt x="249846" y="1413"/>
                  </a:lnTo>
                  <a:lnTo>
                    <a:pt x="229583" y="0"/>
                  </a:lnTo>
                  <a:close/>
                </a:path>
              </a:pathLst>
            </a:custGeom>
            <a:solidFill>
              <a:srgbClr val="EA9B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6472" y="3108498"/>
              <a:ext cx="532765" cy="633095"/>
            </a:xfrm>
            <a:custGeom>
              <a:avLst/>
              <a:gdLst/>
              <a:ahLst/>
              <a:cxnLst/>
              <a:rect l="l" t="t" r="r" b="b"/>
              <a:pathLst>
                <a:path w="532764" h="633095">
                  <a:moveTo>
                    <a:pt x="6706" y="185051"/>
                  </a:moveTo>
                  <a:lnTo>
                    <a:pt x="0" y="165108"/>
                  </a:lnTo>
                  <a:lnTo>
                    <a:pt x="1412" y="144845"/>
                  </a:lnTo>
                  <a:lnTo>
                    <a:pt x="10320" y="126591"/>
                  </a:lnTo>
                  <a:lnTo>
                    <a:pt x="26099" y="112673"/>
                  </a:lnTo>
                  <a:lnTo>
                    <a:pt x="209640" y="6706"/>
                  </a:lnTo>
                  <a:lnTo>
                    <a:pt x="229583" y="0"/>
                  </a:lnTo>
                  <a:lnTo>
                    <a:pt x="249846" y="1412"/>
                  </a:lnTo>
                  <a:lnTo>
                    <a:pt x="268101" y="10320"/>
                  </a:lnTo>
                  <a:lnTo>
                    <a:pt x="282018" y="26099"/>
                  </a:lnTo>
                  <a:lnTo>
                    <a:pt x="525508" y="447835"/>
                  </a:lnTo>
                  <a:lnTo>
                    <a:pt x="532214" y="467778"/>
                  </a:lnTo>
                  <a:lnTo>
                    <a:pt x="530801" y="488041"/>
                  </a:lnTo>
                  <a:lnTo>
                    <a:pt x="521893" y="506296"/>
                  </a:lnTo>
                  <a:lnTo>
                    <a:pt x="506114" y="520214"/>
                  </a:lnTo>
                  <a:lnTo>
                    <a:pt x="322573" y="626181"/>
                  </a:lnTo>
                  <a:lnTo>
                    <a:pt x="302631" y="632887"/>
                  </a:lnTo>
                  <a:lnTo>
                    <a:pt x="282368" y="631474"/>
                  </a:lnTo>
                  <a:lnTo>
                    <a:pt x="264113" y="622566"/>
                  </a:lnTo>
                  <a:lnTo>
                    <a:pt x="250195" y="606787"/>
                  </a:lnTo>
                  <a:lnTo>
                    <a:pt x="6706" y="18505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92573" y="3212462"/>
              <a:ext cx="178396" cy="21804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8324" y="3416988"/>
              <a:ext cx="178396" cy="2180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8874" y="3168593"/>
              <a:ext cx="121615" cy="12161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720675" y="2407457"/>
              <a:ext cx="597535" cy="603250"/>
            </a:xfrm>
            <a:custGeom>
              <a:avLst/>
              <a:gdLst/>
              <a:ahLst/>
              <a:cxnLst/>
              <a:rect l="l" t="t" r="r" b="b"/>
              <a:pathLst>
                <a:path w="597535" h="603250">
                  <a:moveTo>
                    <a:pt x="205612" y="0"/>
                  </a:moveTo>
                  <a:lnTo>
                    <a:pt x="167936" y="15002"/>
                  </a:lnTo>
                  <a:lnTo>
                    <a:pt x="16032" y="162790"/>
                  </a:lnTo>
                  <a:lnTo>
                    <a:pt x="0" y="200039"/>
                  </a:lnTo>
                  <a:lnTo>
                    <a:pt x="3605" y="220029"/>
                  </a:lnTo>
                  <a:lnTo>
                    <a:pt x="15002" y="237715"/>
                  </a:lnTo>
                  <a:lnTo>
                    <a:pt x="354586" y="586759"/>
                  </a:lnTo>
                  <a:lnTo>
                    <a:pt x="371951" y="598637"/>
                  </a:lnTo>
                  <a:lnTo>
                    <a:pt x="391834" y="602790"/>
                  </a:lnTo>
                  <a:lnTo>
                    <a:pt x="411824" y="599185"/>
                  </a:lnTo>
                  <a:lnTo>
                    <a:pt x="429509" y="587788"/>
                  </a:lnTo>
                  <a:lnTo>
                    <a:pt x="581414" y="440000"/>
                  </a:lnTo>
                  <a:lnTo>
                    <a:pt x="593293" y="422634"/>
                  </a:lnTo>
                  <a:lnTo>
                    <a:pt x="597446" y="402751"/>
                  </a:lnTo>
                  <a:lnTo>
                    <a:pt x="593841" y="382761"/>
                  </a:lnTo>
                  <a:lnTo>
                    <a:pt x="582444" y="365075"/>
                  </a:lnTo>
                  <a:lnTo>
                    <a:pt x="242861" y="16031"/>
                  </a:lnTo>
                  <a:lnTo>
                    <a:pt x="225495" y="4152"/>
                  </a:lnTo>
                  <a:lnTo>
                    <a:pt x="205612" y="0"/>
                  </a:lnTo>
                  <a:close/>
                </a:path>
              </a:pathLst>
            </a:custGeom>
            <a:solidFill>
              <a:srgbClr val="EA9B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20676" y="2407457"/>
              <a:ext cx="597535" cy="603250"/>
            </a:xfrm>
            <a:custGeom>
              <a:avLst/>
              <a:gdLst/>
              <a:ahLst/>
              <a:cxnLst/>
              <a:rect l="l" t="t" r="r" b="b"/>
              <a:pathLst>
                <a:path w="597535" h="603250">
                  <a:moveTo>
                    <a:pt x="15002" y="237714"/>
                  </a:moveTo>
                  <a:lnTo>
                    <a:pt x="3605" y="220028"/>
                  </a:lnTo>
                  <a:lnTo>
                    <a:pt x="0" y="200039"/>
                  </a:lnTo>
                  <a:lnTo>
                    <a:pt x="4153" y="180156"/>
                  </a:lnTo>
                  <a:lnTo>
                    <a:pt x="16032" y="162790"/>
                  </a:lnTo>
                  <a:lnTo>
                    <a:pt x="167936" y="15002"/>
                  </a:lnTo>
                  <a:lnTo>
                    <a:pt x="185622" y="3605"/>
                  </a:lnTo>
                  <a:lnTo>
                    <a:pt x="205612" y="0"/>
                  </a:lnTo>
                  <a:lnTo>
                    <a:pt x="225495" y="4153"/>
                  </a:lnTo>
                  <a:lnTo>
                    <a:pt x="242861" y="16032"/>
                  </a:lnTo>
                  <a:lnTo>
                    <a:pt x="582444" y="365075"/>
                  </a:lnTo>
                  <a:lnTo>
                    <a:pt x="593841" y="382761"/>
                  </a:lnTo>
                  <a:lnTo>
                    <a:pt x="597447" y="402751"/>
                  </a:lnTo>
                  <a:lnTo>
                    <a:pt x="593294" y="422634"/>
                  </a:lnTo>
                  <a:lnTo>
                    <a:pt x="581415" y="440000"/>
                  </a:lnTo>
                  <a:lnTo>
                    <a:pt x="429510" y="587787"/>
                  </a:lnTo>
                  <a:lnTo>
                    <a:pt x="411824" y="599185"/>
                  </a:lnTo>
                  <a:lnTo>
                    <a:pt x="391834" y="602790"/>
                  </a:lnTo>
                  <a:lnTo>
                    <a:pt x="371951" y="598637"/>
                  </a:lnTo>
                  <a:lnTo>
                    <a:pt x="354585" y="586758"/>
                  </a:lnTo>
                  <a:lnTo>
                    <a:pt x="15002" y="237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67017" y="2462824"/>
              <a:ext cx="201378" cy="20348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3828" y="2748066"/>
              <a:ext cx="201378" cy="20348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00739" y="2485805"/>
              <a:ext cx="122417" cy="12241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045760" y="2439126"/>
              <a:ext cx="1285875" cy="882015"/>
            </a:xfrm>
            <a:custGeom>
              <a:avLst/>
              <a:gdLst/>
              <a:ahLst/>
              <a:cxnLst/>
              <a:rect l="l" t="t" r="r" b="b"/>
              <a:pathLst>
                <a:path w="1285875" h="882014">
                  <a:moveTo>
                    <a:pt x="1285253" y="0"/>
                  </a:moveTo>
                  <a:lnTo>
                    <a:pt x="0" y="0"/>
                  </a:lnTo>
                  <a:lnTo>
                    <a:pt x="0" y="881984"/>
                  </a:lnTo>
                  <a:lnTo>
                    <a:pt x="1285253" y="881984"/>
                  </a:lnTo>
                  <a:lnTo>
                    <a:pt x="1285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45760" y="2439126"/>
              <a:ext cx="1285875" cy="882015"/>
            </a:xfrm>
            <a:custGeom>
              <a:avLst/>
              <a:gdLst/>
              <a:ahLst/>
              <a:cxnLst/>
              <a:rect l="l" t="t" r="r" b="b"/>
              <a:pathLst>
                <a:path w="1285875" h="882014">
                  <a:moveTo>
                    <a:pt x="0" y="0"/>
                  </a:moveTo>
                  <a:lnTo>
                    <a:pt x="1285254" y="0"/>
                  </a:lnTo>
                  <a:lnTo>
                    <a:pt x="1285254" y="881985"/>
                  </a:lnTo>
                  <a:lnTo>
                    <a:pt x="0" y="881985"/>
                  </a:lnTo>
                  <a:lnTo>
                    <a:pt x="0" y="0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54723" y="882500"/>
            <a:ext cx="3756025" cy="966931"/>
          </a:xfrm>
          <a:prstGeom prst="rect">
            <a:avLst/>
          </a:prstGeom>
          <a:solidFill>
            <a:srgbClr val="FF0000"/>
          </a:solidFill>
          <a:ln w="22225">
            <a:solidFill>
              <a:srgbClr val="A2A2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051560" marR="177800" indent="-867410" algn="ctr">
              <a:lnSpc>
                <a:spcPts val="2500"/>
              </a:lnSpc>
              <a:spcBef>
                <a:spcPts val="40"/>
              </a:spcBef>
            </a:pPr>
            <a:r>
              <a:rPr sz="2100" spc="-185" dirty="0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r>
              <a:rPr sz="21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it-IT" sz="2100" spc="-105" dirty="0">
                <a:solidFill>
                  <a:srgbClr val="FFFFFF"/>
                </a:solidFill>
                <a:latin typeface="Trebuchet MS"/>
                <a:cs typeface="Trebuchet MS"/>
              </a:rPr>
              <a:t>Preziceți care va fi următoarea citire a senzorului?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5</a:t>
            </a:fld>
            <a:endParaRPr spc="-35" dirty="0"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062982" y="790321"/>
            <a:ext cx="3756025" cy="1260410"/>
          </a:xfrm>
          <a:prstGeom prst="rect">
            <a:avLst/>
          </a:prstGeom>
          <a:solidFill>
            <a:srgbClr val="FF0000"/>
          </a:solidFill>
          <a:ln w="22225">
            <a:solidFill>
              <a:srgbClr val="A2A2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132205" marR="84455" indent="-1040765">
              <a:lnSpc>
                <a:spcPts val="2500"/>
              </a:lnSpc>
              <a:spcBef>
                <a:spcPts val="40"/>
              </a:spcBef>
            </a:pPr>
            <a:r>
              <a:rPr sz="2100" spc="-185" dirty="0">
                <a:solidFill>
                  <a:srgbClr val="FFFFFF"/>
                </a:solidFill>
                <a:latin typeface="Trebuchet MS"/>
                <a:cs typeface="Trebuchet MS"/>
              </a:rPr>
              <a:t>2.</a:t>
            </a:r>
            <a:r>
              <a:rPr sz="21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spc="145" dirty="0">
                <a:solidFill>
                  <a:srgbClr val="FFFFFF"/>
                </a:solidFill>
                <a:latin typeface="Trebuchet MS"/>
                <a:cs typeface="Trebuchet MS"/>
              </a:rPr>
              <a:t>Au </a:t>
            </a:r>
            <a:r>
              <a:rPr lang="en-GB" spc="145" dirty="0" err="1">
                <a:solidFill>
                  <a:srgbClr val="FFFFFF"/>
                </a:solidFill>
                <a:latin typeface="Trebuchet MS"/>
                <a:cs typeface="Trebuchet MS"/>
              </a:rPr>
              <a:t>ajutat</a:t>
            </a:r>
            <a:r>
              <a:rPr lang="en-GB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spc="145" dirty="0" err="1">
                <a:solidFill>
                  <a:srgbClr val="FFFFFF"/>
                </a:solidFill>
                <a:latin typeface="Trebuchet MS"/>
                <a:cs typeface="Trebuchet MS"/>
              </a:rPr>
              <a:t>remediile</a:t>
            </a:r>
            <a:r>
              <a:rPr lang="en-GB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spc="145" dirty="0" err="1">
                <a:solidFill>
                  <a:srgbClr val="FFFFFF"/>
                </a:solidFill>
                <a:latin typeface="Trebuchet MS"/>
                <a:cs typeface="Trebuchet MS"/>
              </a:rPr>
              <a:t>anterioare</a:t>
            </a:r>
            <a:r>
              <a:rPr lang="en-GB" spc="145" dirty="0">
                <a:solidFill>
                  <a:srgbClr val="FFFFFF"/>
                </a:solidFill>
                <a:latin typeface="Trebuchet MS"/>
                <a:cs typeface="Trebuchet MS"/>
              </a:rPr>
              <a:t> ale </a:t>
            </a:r>
            <a:r>
              <a:rPr lang="en-GB" spc="145" dirty="0" err="1">
                <a:solidFill>
                  <a:srgbClr val="FFFFFF"/>
                </a:solidFill>
                <a:latin typeface="Trebuchet MS"/>
                <a:cs typeface="Trebuchet MS"/>
              </a:rPr>
              <a:t>direcției</a:t>
            </a:r>
            <a:r>
              <a:rPr lang="en-GB" spc="145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GB" spc="145" dirty="0" err="1">
                <a:solidFill>
                  <a:srgbClr val="FFFFFF"/>
                </a:solidFill>
                <a:latin typeface="Trebuchet MS"/>
                <a:cs typeface="Trebuchet MS"/>
              </a:rPr>
              <a:t>reducerea</a:t>
            </a:r>
            <a:r>
              <a:rPr lang="en-GB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spc="145" dirty="0" err="1">
                <a:solidFill>
                  <a:srgbClr val="FFFFFF"/>
                </a:solidFill>
                <a:latin typeface="Trebuchet MS"/>
                <a:cs typeface="Trebuchet MS"/>
              </a:rPr>
              <a:t>erorilor</a:t>
            </a:r>
            <a:r>
              <a:rPr lang="en-GB" spc="145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en-GB" sz="2800" spc="180" dirty="0"/>
              <a:t>CE ESTE PID?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6</a:t>
            </a:fld>
            <a:endParaRPr spc="-3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827" y="1029715"/>
            <a:ext cx="8408035" cy="2230098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sz="18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P</a:t>
            </a:r>
            <a:r>
              <a:rPr sz="1800" spc="-50" dirty="0">
                <a:latin typeface="Trebuchet MS"/>
                <a:cs typeface="Trebuchet MS"/>
              </a:rPr>
              <a:t>roportional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[Error]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lang="en-GB" sz="1800" spc="30" dirty="0" err="1">
                <a:latin typeface="Trebuchet MS"/>
                <a:cs typeface="Trebuchet MS"/>
              </a:rPr>
              <a:t>Cât</a:t>
            </a:r>
            <a:r>
              <a:rPr lang="en-GB" sz="1800" spc="30" dirty="0">
                <a:latin typeface="Trebuchet MS"/>
                <a:cs typeface="Trebuchet MS"/>
              </a:rPr>
              <a:t> de rea </a:t>
            </a:r>
            <a:r>
              <a:rPr lang="en-GB" sz="1800" spc="30" dirty="0" err="1">
                <a:latin typeface="Trebuchet MS"/>
                <a:cs typeface="Trebuchet MS"/>
              </a:rPr>
              <a:t>este</a:t>
            </a:r>
            <a:r>
              <a:rPr lang="en-GB" sz="1800" spc="30" dirty="0">
                <a:latin typeface="Trebuchet MS"/>
                <a:cs typeface="Trebuchet MS"/>
              </a:rPr>
              <a:t> </a:t>
            </a:r>
            <a:r>
              <a:rPr lang="en-GB" sz="1800" spc="30" dirty="0" err="1">
                <a:latin typeface="Trebuchet MS"/>
                <a:cs typeface="Trebuchet MS"/>
              </a:rPr>
              <a:t>situația</a:t>
            </a:r>
            <a:r>
              <a:rPr lang="en-GB" sz="1800" spc="30" dirty="0">
                <a:latin typeface="Trebuchet MS"/>
                <a:cs typeface="Trebuchet MS"/>
              </a:rPr>
              <a:t> </a:t>
            </a:r>
            <a:r>
              <a:rPr lang="en-GB" sz="1800" spc="30" dirty="0" err="1">
                <a:latin typeface="Trebuchet MS"/>
                <a:cs typeface="Trebuchet MS"/>
              </a:rPr>
              <a:t>acum</a:t>
            </a:r>
            <a:r>
              <a:rPr lang="en-GB" sz="1800" spc="30" dirty="0">
                <a:latin typeface="Trebuchet MS"/>
                <a:cs typeface="Trebuchet MS"/>
              </a:rPr>
              <a:t>?</a:t>
            </a:r>
            <a:endParaRPr lang="ro-RO" sz="1800" spc="30" dirty="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sz="1800" b="1" u="sng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I</a:t>
            </a:r>
            <a:r>
              <a:rPr sz="1800" spc="-100" dirty="0">
                <a:latin typeface="Trebuchet MS"/>
                <a:cs typeface="Trebuchet MS"/>
              </a:rPr>
              <a:t>nt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150" dirty="0">
                <a:latin typeface="Trebuchet MS"/>
                <a:cs typeface="Trebuchet MS"/>
              </a:rPr>
              <a:t>g</a:t>
            </a:r>
            <a:r>
              <a:rPr sz="1800" spc="5" dirty="0">
                <a:latin typeface="Trebuchet MS"/>
                <a:cs typeface="Trebuchet MS"/>
              </a:rPr>
              <a:t>r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lang="it-IT" sz="1800" spc="130" dirty="0">
                <a:latin typeface="Trebuchet MS"/>
                <a:cs typeface="Trebuchet MS"/>
              </a:rPr>
              <a:t>Remedierile mele anterioare au ajutat la remedierea lucrurilor?</a:t>
            </a:r>
            <a:endParaRPr lang="ro-RO" sz="1800" spc="130" dirty="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sz="1800" b="1" u="sng" spc="2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D</a:t>
            </a:r>
            <a:r>
              <a:rPr sz="1800" spc="-90" dirty="0">
                <a:latin typeface="Trebuchet MS"/>
                <a:cs typeface="Trebuchet MS"/>
              </a:rPr>
              <a:t>er</a:t>
            </a:r>
            <a:r>
              <a:rPr sz="1800" spc="-50" dirty="0">
                <a:latin typeface="Trebuchet MS"/>
                <a:cs typeface="Trebuchet MS"/>
              </a:rPr>
              <a:t>i</a:t>
            </a:r>
            <a:r>
              <a:rPr sz="1800" spc="-100" dirty="0">
                <a:latin typeface="Trebuchet MS"/>
                <a:cs typeface="Trebuchet MS"/>
              </a:rPr>
              <a:t>v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t</a:t>
            </a:r>
            <a:r>
              <a:rPr sz="1800" spc="-95" dirty="0">
                <a:latin typeface="Trebuchet MS"/>
                <a:cs typeface="Trebuchet MS"/>
              </a:rPr>
              <a:t>i</a:t>
            </a:r>
            <a:r>
              <a:rPr sz="1800" spc="-135" dirty="0">
                <a:latin typeface="Trebuchet MS"/>
                <a:cs typeface="Trebuchet MS"/>
              </a:rPr>
              <a:t>v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lang="en-GB" sz="1800" spc="130" dirty="0">
                <a:latin typeface="Trebuchet MS"/>
                <a:cs typeface="Trebuchet MS"/>
              </a:rPr>
              <a:t>Cum se </a:t>
            </a:r>
            <a:r>
              <a:rPr lang="en-GB" sz="1800" spc="130" dirty="0" err="1">
                <a:latin typeface="Trebuchet MS"/>
                <a:cs typeface="Trebuchet MS"/>
              </a:rPr>
              <a:t>schimbă</a:t>
            </a:r>
            <a:r>
              <a:rPr lang="en-GB" sz="1800" spc="130" dirty="0">
                <a:latin typeface="Trebuchet MS"/>
                <a:cs typeface="Trebuchet MS"/>
              </a:rPr>
              <a:t> </a:t>
            </a:r>
            <a:r>
              <a:rPr lang="en-GB" sz="1800" spc="130" dirty="0" err="1">
                <a:latin typeface="Trebuchet MS"/>
                <a:cs typeface="Trebuchet MS"/>
              </a:rPr>
              <a:t>situația</a:t>
            </a:r>
            <a:r>
              <a:rPr lang="en-GB" sz="1800" spc="130" dirty="0">
                <a:latin typeface="Trebuchet MS"/>
                <a:cs typeface="Trebuchet MS"/>
              </a:rPr>
              <a:t>?</a:t>
            </a:r>
            <a:endParaRPr lang="ro-RO" sz="1800" spc="130" dirty="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sz="1800" spc="30" dirty="0">
                <a:latin typeface="Trebuchet MS"/>
                <a:cs typeface="Trebuchet MS"/>
              </a:rPr>
              <a:t>PID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control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lang="en-GB" sz="1800" spc="-90" dirty="0" err="1">
                <a:latin typeface="Trebuchet MS"/>
                <a:cs typeface="Trebuchet MS"/>
              </a:rPr>
              <a:t>combinați</a:t>
            </a:r>
            <a:r>
              <a:rPr lang="en-GB" sz="1800" spc="-90" dirty="0">
                <a:latin typeface="Trebuchet MS"/>
                <a:cs typeface="Trebuchet MS"/>
              </a:rPr>
              <a:t> </a:t>
            </a:r>
            <a:r>
              <a:rPr lang="en-GB" sz="1800" spc="-90" dirty="0" err="1">
                <a:latin typeface="Trebuchet MS"/>
                <a:cs typeface="Trebuchet MS"/>
              </a:rPr>
              <a:t>valorile</a:t>
            </a:r>
            <a:r>
              <a:rPr lang="en-GB" sz="1800" spc="-90" dirty="0">
                <a:latin typeface="Trebuchet MS"/>
                <a:cs typeface="Trebuchet MS"/>
              </a:rPr>
              <a:t> de </a:t>
            </a:r>
            <a:r>
              <a:rPr lang="en-GB" sz="1800" spc="-90" dirty="0" err="1">
                <a:latin typeface="Trebuchet MS"/>
                <a:cs typeface="Trebuchet MS"/>
              </a:rPr>
              <a:t>eroare</a:t>
            </a:r>
            <a:r>
              <a:rPr lang="en-GB" sz="1800" spc="-90" dirty="0">
                <a:latin typeface="Trebuchet MS"/>
                <a:cs typeface="Trebuchet MS"/>
              </a:rPr>
              <a:t>, </a:t>
            </a:r>
            <a:r>
              <a:rPr lang="en-GB" sz="1800" spc="-90" dirty="0" err="1">
                <a:latin typeface="Trebuchet MS"/>
                <a:cs typeface="Trebuchet MS"/>
              </a:rPr>
              <a:t>integrale</a:t>
            </a:r>
            <a:r>
              <a:rPr lang="en-GB" sz="1800" spc="-90" dirty="0">
                <a:latin typeface="Trebuchet MS"/>
                <a:cs typeface="Trebuchet MS"/>
              </a:rPr>
              <a:t> </a:t>
            </a:r>
            <a:r>
              <a:rPr lang="en-GB" sz="1800" spc="-90" dirty="0" err="1">
                <a:latin typeface="Trebuchet MS"/>
                <a:cs typeface="Trebuchet MS"/>
              </a:rPr>
              <a:t>și</a:t>
            </a:r>
            <a:r>
              <a:rPr lang="en-GB" sz="1800" spc="-90" dirty="0">
                <a:latin typeface="Trebuchet MS"/>
                <a:cs typeface="Trebuchet MS"/>
              </a:rPr>
              <a:t> derivate </a:t>
            </a:r>
            <a:r>
              <a:rPr lang="en-GB" sz="1800" spc="-90" dirty="0" err="1">
                <a:latin typeface="Trebuchet MS"/>
                <a:cs typeface="Trebuchet MS"/>
              </a:rPr>
              <a:t>pentru</a:t>
            </a:r>
            <a:r>
              <a:rPr lang="en-GB" sz="1800" spc="-90" dirty="0">
                <a:latin typeface="Trebuchet MS"/>
                <a:cs typeface="Trebuchet MS"/>
              </a:rPr>
              <a:t> a decide cum </a:t>
            </a:r>
            <a:r>
              <a:rPr lang="en-GB" sz="1800" spc="-90" dirty="0" err="1">
                <a:latin typeface="Trebuchet MS"/>
                <a:cs typeface="Trebuchet MS"/>
              </a:rPr>
              <a:t>să</a:t>
            </a:r>
            <a:r>
              <a:rPr lang="en-GB" sz="1800" spc="-90" dirty="0">
                <a:latin typeface="Trebuchet MS"/>
                <a:cs typeface="Trebuchet MS"/>
              </a:rPr>
              <a:t> </a:t>
            </a:r>
            <a:r>
              <a:rPr lang="en-GB" sz="1800" spc="-90" dirty="0" err="1">
                <a:latin typeface="Trebuchet MS"/>
                <a:cs typeface="Trebuchet MS"/>
              </a:rPr>
              <a:t>direcționați</a:t>
            </a:r>
            <a:r>
              <a:rPr lang="en-GB" sz="1800" spc="-90" dirty="0">
                <a:latin typeface="Trebuchet MS"/>
                <a:cs typeface="Trebuchet MS"/>
              </a:rPr>
              <a:t> </a:t>
            </a:r>
            <a:r>
              <a:rPr lang="en-GB" sz="1800" spc="-90" dirty="0" err="1">
                <a:latin typeface="Trebuchet MS"/>
                <a:cs typeface="Trebuchet MS"/>
              </a:rPr>
              <a:t>robotul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8407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sz="2800" spc="60" dirty="0"/>
              <a:t>ERRO</a:t>
            </a:r>
            <a:r>
              <a:rPr lang="en-GB" sz="2800" spc="60" dirty="0"/>
              <a:t>R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79019" y="1514347"/>
            <a:ext cx="8594760" cy="1116972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-75" dirty="0" err="1">
                <a:latin typeface="Trebuchet MS"/>
                <a:cs typeface="Trebuchet MS"/>
              </a:rPr>
              <a:t>Linia</a:t>
            </a:r>
            <a:r>
              <a:rPr lang="en-GB" sz="1800" spc="-75" dirty="0">
                <a:latin typeface="Trebuchet MS"/>
                <a:cs typeface="Trebuchet MS"/>
              </a:rPr>
              <a:t> </a:t>
            </a:r>
            <a:r>
              <a:rPr lang="en-GB" sz="1800" spc="-75" dirty="0" err="1">
                <a:latin typeface="Trebuchet MS"/>
                <a:cs typeface="Trebuchet MS"/>
              </a:rPr>
              <a:t>continuă</a:t>
            </a:r>
            <a:r>
              <a:rPr lang="en-GB" sz="1800" spc="-75" dirty="0">
                <a:latin typeface="Trebuchet MS"/>
                <a:cs typeface="Trebuchet MS"/>
              </a:rPr>
              <a:t> </a:t>
            </a:r>
            <a:r>
              <a:rPr lang="en-GB" sz="1800" spc="-75" dirty="0" err="1">
                <a:latin typeface="Trebuchet MS"/>
                <a:cs typeface="Trebuchet MS"/>
              </a:rPr>
              <a:t>reprezintă</a:t>
            </a:r>
            <a:r>
              <a:rPr lang="en-GB" sz="1800" spc="-75" dirty="0">
                <a:latin typeface="Trebuchet MS"/>
                <a:cs typeface="Trebuchet MS"/>
              </a:rPr>
              <a:t> </a:t>
            </a:r>
            <a:r>
              <a:rPr lang="en-GB" sz="1800" spc="-75" dirty="0" err="1">
                <a:latin typeface="Trebuchet MS"/>
                <a:cs typeface="Trebuchet MS"/>
              </a:rPr>
              <a:t>ceea</a:t>
            </a:r>
            <a:r>
              <a:rPr lang="en-GB" sz="1800" spc="-75" dirty="0">
                <a:latin typeface="Trebuchet MS"/>
                <a:cs typeface="Trebuchet MS"/>
              </a:rPr>
              <a:t> </a:t>
            </a:r>
            <a:r>
              <a:rPr lang="en-GB" sz="1800" spc="-75" dirty="0" err="1">
                <a:latin typeface="Trebuchet MS"/>
                <a:cs typeface="Trebuchet MS"/>
              </a:rPr>
              <a:t>ce</a:t>
            </a:r>
            <a:r>
              <a:rPr lang="en-GB" sz="1800" spc="-75" dirty="0">
                <a:latin typeface="Trebuchet MS"/>
                <a:cs typeface="Trebuchet MS"/>
              </a:rPr>
              <a:t> </a:t>
            </a:r>
            <a:r>
              <a:rPr lang="en-GB" sz="1800" spc="-75" dirty="0" err="1">
                <a:latin typeface="Trebuchet MS"/>
                <a:cs typeface="Trebuchet MS"/>
              </a:rPr>
              <a:t>ați</a:t>
            </a:r>
            <a:r>
              <a:rPr lang="en-GB" sz="1800" spc="-75" dirty="0">
                <a:latin typeface="Trebuchet MS"/>
                <a:cs typeface="Trebuchet MS"/>
              </a:rPr>
              <a:t> </a:t>
            </a:r>
            <a:r>
              <a:rPr lang="en-GB" sz="1800" spc="-75" dirty="0" err="1">
                <a:latin typeface="Trebuchet MS"/>
                <a:cs typeface="Trebuchet MS"/>
              </a:rPr>
              <a:t>văzut</a:t>
            </a:r>
            <a:r>
              <a:rPr lang="en-GB" sz="1800" spc="-75" dirty="0">
                <a:latin typeface="Trebuchet MS"/>
                <a:cs typeface="Trebuchet MS"/>
              </a:rPr>
              <a:t>, </a:t>
            </a:r>
            <a:r>
              <a:rPr lang="en-GB" sz="1800" spc="-75" dirty="0" err="1">
                <a:latin typeface="Trebuchet MS"/>
                <a:cs typeface="Trebuchet MS"/>
              </a:rPr>
              <a:t>linia</a:t>
            </a:r>
            <a:r>
              <a:rPr lang="en-GB" sz="1800" spc="-75" dirty="0">
                <a:latin typeface="Trebuchet MS"/>
                <a:cs typeface="Trebuchet MS"/>
              </a:rPr>
              <a:t> </a:t>
            </a:r>
            <a:r>
              <a:rPr lang="en-GB" sz="1800" spc="-75" dirty="0" err="1">
                <a:latin typeface="Trebuchet MS"/>
                <a:cs typeface="Trebuchet MS"/>
              </a:rPr>
              <a:t>punctată</a:t>
            </a:r>
            <a:r>
              <a:rPr lang="en-GB" sz="1800" spc="-75" dirty="0">
                <a:latin typeface="Trebuchet MS"/>
                <a:cs typeface="Trebuchet MS"/>
              </a:rPr>
              <a:t> </a:t>
            </a:r>
            <a:r>
              <a:rPr lang="en-GB" sz="1800" spc="-75" dirty="0" err="1">
                <a:latin typeface="Trebuchet MS"/>
                <a:cs typeface="Trebuchet MS"/>
              </a:rPr>
              <a:t>este</a:t>
            </a:r>
            <a:r>
              <a:rPr lang="en-GB" sz="1800" spc="-75" dirty="0">
                <a:latin typeface="Trebuchet MS"/>
                <a:cs typeface="Trebuchet MS"/>
              </a:rPr>
              <a:t> </a:t>
            </a:r>
            <a:r>
              <a:rPr lang="en-GB" sz="1800" spc="-75" dirty="0" err="1">
                <a:latin typeface="Trebuchet MS"/>
                <a:cs typeface="Trebuchet MS"/>
              </a:rPr>
              <a:t>viitorul</a:t>
            </a:r>
            <a:endParaRPr lang="ro-RO" sz="1800" spc="-75" dirty="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it-IT" sz="1800" spc="130" dirty="0">
                <a:latin typeface="Trebuchet MS"/>
                <a:cs typeface="Trebuchet MS"/>
              </a:rPr>
              <a:t>La momentul 20, vedeți citire luminoasă</a:t>
            </a:r>
            <a:r>
              <a:rPr lang="ro-RO" sz="1800" spc="130" dirty="0">
                <a:latin typeface="Trebuchet MS"/>
                <a:cs typeface="Trebuchet MS"/>
              </a:rPr>
              <a:t> (light reading)</a:t>
            </a:r>
            <a:r>
              <a:rPr lang="it-IT" sz="1800" spc="130" dirty="0">
                <a:latin typeface="Trebuchet MS"/>
                <a:cs typeface="Trebuchet MS"/>
              </a:rPr>
              <a:t> = 40 și eroare</a:t>
            </a:r>
            <a:r>
              <a:rPr lang="ro-RO" sz="1800" spc="130" dirty="0">
                <a:latin typeface="Trebuchet MS"/>
                <a:cs typeface="Trebuchet MS"/>
              </a:rPr>
              <a:t> (error)</a:t>
            </a:r>
            <a:r>
              <a:rPr lang="it-IT" sz="1800" spc="130" dirty="0">
                <a:latin typeface="Trebuchet MS"/>
                <a:cs typeface="Trebuchet MS"/>
              </a:rPr>
              <a:t> = -10 (X roșu)</a:t>
            </a:r>
            <a:endParaRPr lang="en-GB" sz="18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59834" y="3621023"/>
            <a:ext cx="3101975" cy="1231265"/>
            <a:chOff x="5459834" y="3621023"/>
            <a:chExt cx="3101975" cy="1231265"/>
          </a:xfrm>
        </p:grpSpPr>
        <p:sp>
          <p:nvSpPr>
            <p:cNvPr id="5" name="object 5"/>
            <p:cNvSpPr/>
            <p:nvPr/>
          </p:nvSpPr>
          <p:spPr>
            <a:xfrm>
              <a:off x="5489420" y="3625786"/>
              <a:ext cx="3067685" cy="1221740"/>
            </a:xfrm>
            <a:custGeom>
              <a:avLst/>
              <a:gdLst/>
              <a:ahLst/>
              <a:cxnLst/>
              <a:rect l="l" t="t" r="r" b="b"/>
              <a:pathLst>
                <a:path w="3067684" h="1221739">
                  <a:moveTo>
                    <a:pt x="0" y="976693"/>
                  </a:moveTo>
                  <a:lnTo>
                    <a:pt x="3067367" y="976693"/>
                  </a:lnTo>
                </a:path>
                <a:path w="3067684" h="1221739">
                  <a:moveTo>
                    <a:pt x="0" y="732853"/>
                  </a:moveTo>
                  <a:lnTo>
                    <a:pt x="3067367" y="732853"/>
                  </a:lnTo>
                </a:path>
                <a:path w="3067684" h="1221739">
                  <a:moveTo>
                    <a:pt x="0" y="489013"/>
                  </a:moveTo>
                  <a:lnTo>
                    <a:pt x="3067367" y="489013"/>
                  </a:lnTo>
                </a:path>
                <a:path w="3067684" h="1221739">
                  <a:moveTo>
                    <a:pt x="0" y="245173"/>
                  </a:moveTo>
                  <a:lnTo>
                    <a:pt x="3067367" y="245173"/>
                  </a:lnTo>
                </a:path>
                <a:path w="3067684" h="1221739">
                  <a:moveTo>
                    <a:pt x="0" y="0"/>
                  </a:moveTo>
                  <a:lnTo>
                    <a:pt x="3067367" y="0"/>
                  </a:lnTo>
                </a:path>
                <a:path w="3067684" h="1221739">
                  <a:moveTo>
                    <a:pt x="612676" y="0"/>
                  </a:moveTo>
                  <a:lnTo>
                    <a:pt x="612676" y="1221422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17792" y="3625786"/>
              <a:ext cx="0" cy="1221740"/>
            </a:xfrm>
            <a:custGeom>
              <a:avLst/>
              <a:gdLst/>
              <a:ahLst/>
              <a:cxnLst/>
              <a:rect l="l" t="t" r="r" b="b"/>
              <a:pathLst>
                <a:path h="1221739">
                  <a:moveTo>
                    <a:pt x="0" y="1168717"/>
                  </a:moveTo>
                  <a:lnTo>
                    <a:pt x="0" y="1221422"/>
                  </a:lnTo>
                </a:path>
                <a:path h="1221739">
                  <a:moveTo>
                    <a:pt x="0" y="0"/>
                  </a:moveTo>
                  <a:lnTo>
                    <a:pt x="0" y="101631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30440" y="3625786"/>
              <a:ext cx="1226820" cy="1221740"/>
            </a:xfrm>
            <a:custGeom>
              <a:avLst/>
              <a:gdLst/>
              <a:ahLst/>
              <a:cxnLst/>
              <a:rect l="l" t="t" r="r" b="b"/>
              <a:pathLst>
                <a:path w="1226820" h="1221739">
                  <a:moveTo>
                    <a:pt x="0" y="0"/>
                  </a:moveTo>
                  <a:lnTo>
                    <a:pt x="0" y="1221422"/>
                  </a:lnTo>
                </a:path>
                <a:path w="1226820" h="1221739">
                  <a:moveTo>
                    <a:pt x="612648" y="0"/>
                  </a:moveTo>
                  <a:lnTo>
                    <a:pt x="612648" y="1221422"/>
                  </a:lnTo>
                </a:path>
                <a:path w="1226820" h="1221739">
                  <a:moveTo>
                    <a:pt x="1226347" y="0"/>
                  </a:moveTo>
                  <a:lnTo>
                    <a:pt x="1226347" y="1221422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9420" y="3625786"/>
              <a:ext cx="3067685" cy="1221740"/>
            </a:xfrm>
            <a:custGeom>
              <a:avLst/>
              <a:gdLst/>
              <a:ahLst/>
              <a:cxnLst/>
              <a:rect l="l" t="t" r="r" b="b"/>
              <a:pathLst>
                <a:path w="3067684" h="1221739">
                  <a:moveTo>
                    <a:pt x="0" y="1221422"/>
                  </a:moveTo>
                  <a:lnTo>
                    <a:pt x="1" y="0"/>
                  </a:lnTo>
                </a:path>
                <a:path w="3067684" h="1221739">
                  <a:moveTo>
                    <a:pt x="0" y="1221422"/>
                  </a:moveTo>
                  <a:lnTo>
                    <a:pt x="3067367" y="1221421"/>
                  </a:lnTo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9420" y="4370590"/>
              <a:ext cx="1227455" cy="360680"/>
            </a:xfrm>
            <a:custGeom>
              <a:avLst/>
              <a:gdLst/>
              <a:ahLst/>
              <a:cxnLst/>
              <a:rect l="l" t="t" r="r" b="b"/>
              <a:pathLst>
                <a:path w="1227454" h="360679">
                  <a:moveTo>
                    <a:pt x="0" y="232334"/>
                  </a:moveTo>
                  <a:lnTo>
                    <a:pt x="15336" y="211298"/>
                  </a:lnTo>
                  <a:lnTo>
                    <a:pt x="30673" y="189974"/>
                  </a:lnTo>
                  <a:lnTo>
                    <a:pt x="46009" y="169227"/>
                  </a:lnTo>
                  <a:lnTo>
                    <a:pt x="76683" y="132200"/>
                  </a:lnTo>
                  <a:lnTo>
                    <a:pt x="107357" y="100218"/>
                  </a:lnTo>
                  <a:lnTo>
                    <a:pt x="138031" y="72807"/>
                  </a:lnTo>
                  <a:lnTo>
                    <a:pt x="168705" y="49968"/>
                  </a:lnTo>
                  <a:lnTo>
                    <a:pt x="214715" y="24012"/>
                  </a:lnTo>
                  <a:lnTo>
                    <a:pt x="260725" y="7684"/>
                  </a:lnTo>
                  <a:lnTo>
                    <a:pt x="306737" y="511"/>
                  </a:lnTo>
                  <a:lnTo>
                    <a:pt x="322073" y="0"/>
                  </a:lnTo>
                  <a:lnTo>
                    <a:pt x="337410" y="455"/>
                  </a:lnTo>
                  <a:lnTo>
                    <a:pt x="383420" y="6817"/>
                  </a:lnTo>
                  <a:lnTo>
                    <a:pt x="429431" y="20240"/>
                  </a:lnTo>
                  <a:lnTo>
                    <a:pt x="475441" y="39664"/>
                  </a:lnTo>
                  <a:lnTo>
                    <a:pt x="521452" y="63913"/>
                  </a:lnTo>
                  <a:lnTo>
                    <a:pt x="567462" y="91940"/>
                  </a:lnTo>
                  <a:lnTo>
                    <a:pt x="613473" y="122686"/>
                  </a:lnTo>
                  <a:lnTo>
                    <a:pt x="659483" y="154910"/>
                  </a:lnTo>
                  <a:lnTo>
                    <a:pt x="674821" y="165738"/>
                  </a:lnTo>
                  <a:lnTo>
                    <a:pt x="690157" y="176562"/>
                  </a:lnTo>
                  <a:lnTo>
                    <a:pt x="705494" y="187427"/>
                  </a:lnTo>
                  <a:lnTo>
                    <a:pt x="720831" y="198220"/>
                  </a:lnTo>
                  <a:lnTo>
                    <a:pt x="766841" y="229623"/>
                  </a:lnTo>
                  <a:lnTo>
                    <a:pt x="812851" y="259104"/>
                  </a:lnTo>
                  <a:lnTo>
                    <a:pt x="858863" y="285890"/>
                  </a:lnTo>
                  <a:lnTo>
                    <a:pt x="904873" y="309211"/>
                  </a:lnTo>
                  <a:lnTo>
                    <a:pt x="950883" y="328513"/>
                  </a:lnTo>
                  <a:lnTo>
                    <a:pt x="996893" y="343456"/>
                  </a:lnTo>
                  <a:lnTo>
                    <a:pt x="1042905" y="353796"/>
                  </a:lnTo>
                  <a:lnTo>
                    <a:pt x="1088915" y="359410"/>
                  </a:lnTo>
                  <a:lnTo>
                    <a:pt x="1119588" y="360591"/>
                  </a:lnTo>
                  <a:lnTo>
                    <a:pt x="1134925" y="360404"/>
                  </a:lnTo>
                  <a:lnTo>
                    <a:pt x="1180935" y="356838"/>
                  </a:lnTo>
                  <a:lnTo>
                    <a:pt x="1211609" y="351918"/>
                  </a:lnTo>
                  <a:lnTo>
                    <a:pt x="1226947" y="349459"/>
                  </a:lnTo>
                </a:path>
              </a:pathLst>
            </a:custGeom>
            <a:ln w="1905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019" y="4632578"/>
              <a:ext cx="171450" cy="1714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05866" y="4504513"/>
              <a:ext cx="1852930" cy="226060"/>
            </a:xfrm>
            <a:custGeom>
              <a:avLst/>
              <a:gdLst/>
              <a:ahLst/>
              <a:cxnLst/>
              <a:rect l="l" t="t" r="r" b="b"/>
              <a:pathLst>
                <a:path w="1852929" h="226060">
                  <a:moveTo>
                    <a:pt x="68548" y="190958"/>
                  </a:moveTo>
                  <a:lnTo>
                    <a:pt x="38917" y="198804"/>
                  </a:lnTo>
                  <a:lnTo>
                    <a:pt x="3133" y="207528"/>
                  </a:lnTo>
                  <a:lnTo>
                    <a:pt x="0" y="212681"/>
                  </a:lnTo>
                  <a:lnTo>
                    <a:pt x="2491" y="222904"/>
                  </a:lnTo>
                  <a:lnTo>
                    <a:pt x="7645" y="226035"/>
                  </a:lnTo>
                  <a:lnTo>
                    <a:pt x="43430" y="217312"/>
                  </a:lnTo>
                  <a:lnTo>
                    <a:pt x="73422" y="209374"/>
                  </a:lnTo>
                  <a:lnTo>
                    <a:pt x="76454" y="204160"/>
                  </a:lnTo>
                  <a:lnTo>
                    <a:pt x="73761" y="193989"/>
                  </a:lnTo>
                  <a:lnTo>
                    <a:pt x="68548" y="190958"/>
                  </a:lnTo>
                  <a:close/>
                </a:path>
                <a:path w="1852929" h="226060">
                  <a:moveTo>
                    <a:pt x="192501" y="145394"/>
                  </a:moveTo>
                  <a:lnTo>
                    <a:pt x="160441" y="158487"/>
                  </a:lnTo>
                  <a:lnTo>
                    <a:pt x="129787" y="170305"/>
                  </a:lnTo>
                  <a:lnTo>
                    <a:pt x="127342" y="175818"/>
                  </a:lnTo>
                  <a:lnTo>
                    <a:pt x="131128" y="185635"/>
                  </a:lnTo>
                  <a:lnTo>
                    <a:pt x="136641" y="188080"/>
                  </a:lnTo>
                  <a:lnTo>
                    <a:pt x="167294" y="176262"/>
                  </a:lnTo>
                  <a:lnTo>
                    <a:pt x="199703" y="163029"/>
                  </a:lnTo>
                  <a:lnTo>
                    <a:pt x="202039" y="157469"/>
                  </a:lnTo>
                  <a:lnTo>
                    <a:pt x="198061" y="147730"/>
                  </a:lnTo>
                  <a:lnTo>
                    <a:pt x="192501" y="145394"/>
                  </a:lnTo>
                  <a:close/>
                </a:path>
                <a:path w="1852929" h="226060">
                  <a:moveTo>
                    <a:pt x="314723" y="92591"/>
                  </a:moveTo>
                  <a:lnTo>
                    <a:pt x="252652" y="119545"/>
                  </a:lnTo>
                  <a:lnTo>
                    <a:pt x="250440" y="125155"/>
                  </a:lnTo>
                  <a:lnTo>
                    <a:pt x="254629" y="134806"/>
                  </a:lnTo>
                  <a:lnTo>
                    <a:pt x="260240" y="137019"/>
                  </a:lnTo>
                  <a:lnTo>
                    <a:pt x="322312" y="110064"/>
                  </a:lnTo>
                  <a:lnTo>
                    <a:pt x="324524" y="104454"/>
                  </a:lnTo>
                  <a:lnTo>
                    <a:pt x="320334" y="94804"/>
                  </a:lnTo>
                  <a:lnTo>
                    <a:pt x="314723" y="92591"/>
                  </a:lnTo>
                  <a:close/>
                </a:path>
                <a:path w="1852929" h="226060">
                  <a:moveTo>
                    <a:pt x="439517" y="43877"/>
                  </a:moveTo>
                  <a:lnTo>
                    <a:pt x="405850" y="55871"/>
                  </a:lnTo>
                  <a:lnTo>
                    <a:pt x="375820" y="67373"/>
                  </a:lnTo>
                  <a:lnTo>
                    <a:pt x="373364" y="72881"/>
                  </a:lnTo>
                  <a:lnTo>
                    <a:pt x="377127" y="82706"/>
                  </a:lnTo>
                  <a:lnTo>
                    <a:pt x="382635" y="85163"/>
                  </a:lnTo>
                  <a:lnTo>
                    <a:pt x="412664" y="73661"/>
                  </a:lnTo>
                  <a:lnTo>
                    <a:pt x="445908" y="61823"/>
                  </a:lnTo>
                  <a:lnTo>
                    <a:pt x="448495" y="56375"/>
                  </a:lnTo>
                  <a:lnTo>
                    <a:pt x="444964" y="46464"/>
                  </a:lnTo>
                  <a:lnTo>
                    <a:pt x="439517" y="43877"/>
                  </a:lnTo>
                  <a:close/>
                </a:path>
                <a:path w="1852929" h="226060">
                  <a:moveTo>
                    <a:pt x="570181" y="10200"/>
                  </a:moveTo>
                  <a:lnTo>
                    <a:pt x="560694" y="11751"/>
                  </a:lnTo>
                  <a:lnTo>
                    <a:pt x="529653" y="18188"/>
                  </a:lnTo>
                  <a:lnTo>
                    <a:pt x="503313" y="24738"/>
                  </a:lnTo>
                  <a:lnTo>
                    <a:pt x="500204" y="29905"/>
                  </a:lnTo>
                  <a:lnTo>
                    <a:pt x="502743" y="40116"/>
                  </a:lnTo>
                  <a:lnTo>
                    <a:pt x="507911" y="43225"/>
                  </a:lnTo>
                  <a:lnTo>
                    <a:pt x="534250" y="36675"/>
                  </a:lnTo>
                  <a:lnTo>
                    <a:pt x="564558" y="30405"/>
                  </a:lnTo>
                  <a:lnTo>
                    <a:pt x="573238" y="29002"/>
                  </a:lnTo>
                  <a:lnTo>
                    <a:pt x="576764" y="24109"/>
                  </a:lnTo>
                  <a:lnTo>
                    <a:pt x="575076" y="13724"/>
                  </a:lnTo>
                  <a:lnTo>
                    <a:pt x="570181" y="10200"/>
                  </a:lnTo>
                  <a:close/>
                </a:path>
                <a:path w="1852929" h="226060">
                  <a:moveTo>
                    <a:pt x="685078" y="0"/>
                  </a:moveTo>
                  <a:lnTo>
                    <a:pt x="653971" y="803"/>
                  </a:lnTo>
                  <a:lnTo>
                    <a:pt x="636187" y="2067"/>
                  </a:lnTo>
                  <a:lnTo>
                    <a:pt x="632235" y="6623"/>
                  </a:lnTo>
                  <a:lnTo>
                    <a:pt x="632981" y="17118"/>
                  </a:lnTo>
                  <a:lnTo>
                    <a:pt x="637537" y="21069"/>
                  </a:lnTo>
                  <a:lnTo>
                    <a:pt x="655322" y="19805"/>
                  </a:lnTo>
                  <a:lnTo>
                    <a:pt x="685563" y="19043"/>
                  </a:lnTo>
                  <a:lnTo>
                    <a:pt x="704686" y="19043"/>
                  </a:lnTo>
                  <a:lnTo>
                    <a:pt x="708632" y="15255"/>
                  </a:lnTo>
                  <a:lnTo>
                    <a:pt x="708844" y="4735"/>
                  </a:lnTo>
                  <a:lnTo>
                    <a:pt x="704667" y="386"/>
                  </a:lnTo>
                  <a:lnTo>
                    <a:pt x="685078" y="0"/>
                  </a:lnTo>
                  <a:close/>
                </a:path>
                <a:path w="1852929" h="226060">
                  <a:moveTo>
                    <a:pt x="704686" y="19043"/>
                  </a:moveTo>
                  <a:lnTo>
                    <a:pt x="685563" y="19043"/>
                  </a:lnTo>
                  <a:lnTo>
                    <a:pt x="704282" y="19432"/>
                  </a:lnTo>
                  <a:lnTo>
                    <a:pt x="704686" y="19043"/>
                  </a:lnTo>
                  <a:close/>
                </a:path>
                <a:path w="1852929" h="226060">
                  <a:moveTo>
                    <a:pt x="770962" y="5091"/>
                  </a:moveTo>
                  <a:lnTo>
                    <a:pt x="766272" y="8882"/>
                  </a:lnTo>
                  <a:lnTo>
                    <a:pt x="765163" y="19344"/>
                  </a:lnTo>
                  <a:lnTo>
                    <a:pt x="768954" y="24034"/>
                  </a:lnTo>
                  <a:lnTo>
                    <a:pt x="776337" y="24817"/>
                  </a:lnTo>
                  <a:lnTo>
                    <a:pt x="806649" y="29217"/>
                  </a:lnTo>
                  <a:lnTo>
                    <a:pt x="835097" y="34385"/>
                  </a:lnTo>
                  <a:lnTo>
                    <a:pt x="840054" y="30951"/>
                  </a:lnTo>
                  <a:lnTo>
                    <a:pt x="841932" y="20599"/>
                  </a:lnTo>
                  <a:lnTo>
                    <a:pt x="838498" y="15641"/>
                  </a:lnTo>
                  <a:lnTo>
                    <a:pt x="809381" y="10364"/>
                  </a:lnTo>
                  <a:lnTo>
                    <a:pt x="778344" y="5873"/>
                  </a:lnTo>
                  <a:lnTo>
                    <a:pt x="770962" y="5091"/>
                  </a:lnTo>
                  <a:close/>
                </a:path>
                <a:path w="1852929" h="226060">
                  <a:moveTo>
                    <a:pt x="903290" y="30366"/>
                  </a:moveTo>
                  <a:lnTo>
                    <a:pt x="898070" y="33388"/>
                  </a:lnTo>
                  <a:lnTo>
                    <a:pt x="895358" y="43553"/>
                  </a:lnTo>
                  <a:lnTo>
                    <a:pt x="898378" y="48773"/>
                  </a:lnTo>
                  <a:lnTo>
                    <a:pt x="928254" y="56743"/>
                  </a:lnTo>
                  <a:lnTo>
                    <a:pt x="963279" y="67047"/>
                  </a:lnTo>
                  <a:lnTo>
                    <a:pt x="968574" y="64159"/>
                  </a:lnTo>
                  <a:lnTo>
                    <a:pt x="971543" y="54066"/>
                  </a:lnTo>
                  <a:lnTo>
                    <a:pt x="968655" y="48771"/>
                  </a:lnTo>
                  <a:lnTo>
                    <a:pt x="933165" y="38337"/>
                  </a:lnTo>
                  <a:lnTo>
                    <a:pt x="903290" y="30366"/>
                  </a:lnTo>
                  <a:close/>
                </a:path>
                <a:path w="1852929" h="226060">
                  <a:moveTo>
                    <a:pt x="1031627" y="68028"/>
                  </a:moveTo>
                  <a:lnTo>
                    <a:pt x="1026280" y="70820"/>
                  </a:lnTo>
                  <a:lnTo>
                    <a:pt x="1023127" y="80857"/>
                  </a:lnTo>
                  <a:lnTo>
                    <a:pt x="1025918" y="86203"/>
                  </a:lnTo>
                  <a:lnTo>
                    <a:pt x="1090471" y="106497"/>
                  </a:lnTo>
                  <a:lnTo>
                    <a:pt x="1095818" y="103708"/>
                  </a:lnTo>
                  <a:lnTo>
                    <a:pt x="1098975" y="93672"/>
                  </a:lnTo>
                  <a:lnTo>
                    <a:pt x="1096186" y="88324"/>
                  </a:lnTo>
                  <a:lnTo>
                    <a:pt x="1031627" y="68028"/>
                  </a:lnTo>
                  <a:close/>
                </a:path>
                <a:path w="1852929" h="226060">
                  <a:moveTo>
                    <a:pt x="1158899" y="107281"/>
                  </a:moveTo>
                  <a:lnTo>
                    <a:pt x="1153600" y="110159"/>
                  </a:lnTo>
                  <a:lnTo>
                    <a:pt x="1150613" y="120248"/>
                  </a:lnTo>
                  <a:lnTo>
                    <a:pt x="1153492" y="125548"/>
                  </a:lnTo>
                  <a:lnTo>
                    <a:pt x="1173396" y="131438"/>
                  </a:lnTo>
                  <a:lnTo>
                    <a:pt x="1219099" y="143344"/>
                  </a:lnTo>
                  <a:lnTo>
                    <a:pt x="1224301" y="140293"/>
                  </a:lnTo>
                  <a:lnTo>
                    <a:pt x="1226952" y="130111"/>
                  </a:lnTo>
                  <a:lnTo>
                    <a:pt x="1223900" y="124909"/>
                  </a:lnTo>
                  <a:lnTo>
                    <a:pt x="1178802" y="113172"/>
                  </a:lnTo>
                  <a:lnTo>
                    <a:pt x="1158899" y="107281"/>
                  </a:lnTo>
                  <a:close/>
                </a:path>
                <a:path w="1852929" h="226060">
                  <a:moveTo>
                    <a:pt x="1287553" y="139096"/>
                  </a:moveTo>
                  <a:lnTo>
                    <a:pt x="1282501" y="142391"/>
                  </a:lnTo>
                  <a:lnTo>
                    <a:pt x="1280333" y="152685"/>
                  </a:lnTo>
                  <a:lnTo>
                    <a:pt x="1283628" y="157737"/>
                  </a:lnTo>
                  <a:lnTo>
                    <a:pt x="1296831" y="160517"/>
                  </a:lnTo>
                  <a:lnTo>
                    <a:pt x="1350959" y="168654"/>
                  </a:lnTo>
                  <a:lnTo>
                    <a:pt x="1355810" y="165070"/>
                  </a:lnTo>
                  <a:lnTo>
                    <a:pt x="1357370" y="154665"/>
                  </a:lnTo>
                  <a:lnTo>
                    <a:pt x="1353786" y="149815"/>
                  </a:lnTo>
                  <a:lnTo>
                    <a:pt x="1300756" y="141876"/>
                  </a:lnTo>
                  <a:lnTo>
                    <a:pt x="1287553" y="139096"/>
                  </a:lnTo>
                  <a:close/>
                </a:path>
                <a:path w="1852929" h="226060">
                  <a:moveTo>
                    <a:pt x="1417880" y="155901"/>
                  </a:moveTo>
                  <a:lnTo>
                    <a:pt x="1413560" y="160110"/>
                  </a:lnTo>
                  <a:lnTo>
                    <a:pt x="1413423" y="170629"/>
                  </a:lnTo>
                  <a:lnTo>
                    <a:pt x="1417633" y="174948"/>
                  </a:lnTo>
                  <a:lnTo>
                    <a:pt x="1485298" y="175825"/>
                  </a:lnTo>
                  <a:lnTo>
                    <a:pt x="1489617" y="171616"/>
                  </a:lnTo>
                  <a:lnTo>
                    <a:pt x="1489754" y="161095"/>
                  </a:lnTo>
                  <a:lnTo>
                    <a:pt x="1485545" y="156776"/>
                  </a:lnTo>
                  <a:lnTo>
                    <a:pt x="1417880" y="155901"/>
                  </a:lnTo>
                  <a:close/>
                </a:path>
                <a:path w="1852929" h="226060">
                  <a:moveTo>
                    <a:pt x="1616480" y="144169"/>
                  </a:moveTo>
                  <a:lnTo>
                    <a:pt x="1604421" y="146234"/>
                  </a:lnTo>
                  <a:lnTo>
                    <a:pt x="1549852" y="152634"/>
                  </a:lnTo>
                  <a:lnTo>
                    <a:pt x="1546113" y="157366"/>
                  </a:lnTo>
                  <a:lnTo>
                    <a:pt x="1547338" y="167816"/>
                  </a:lnTo>
                  <a:lnTo>
                    <a:pt x="1552070" y="171554"/>
                  </a:lnTo>
                  <a:lnTo>
                    <a:pt x="1606640" y="165154"/>
                  </a:lnTo>
                  <a:lnTo>
                    <a:pt x="1619676" y="162948"/>
                  </a:lnTo>
                  <a:lnTo>
                    <a:pt x="1623165" y="158029"/>
                  </a:lnTo>
                  <a:lnTo>
                    <a:pt x="1621400" y="147657"/>
                  </a:lnTo>
                  <a:lnTo>
                    <a:pt x="1616480" y="144169"/>
                  </a:lnTo>
                  <a:close/>
                </a:path>
                <a:path w="1852929" h="226060">
                  <a:moveTo>
                    <a:pt x="1746600" y="118154"/>
                  </a:moveTo>
                  <a:lnTo>
                    <a:pt x="1726258" y="122990"/>
                  </a:lnTo>
                  <a:lnTo>
                    <a:pt x="1680740" y="132594"/>
                  </a:lnTo>
                  <a:lnTo>
                    <a:pt x="1677447" y="137646"/>
                  </a:lnTo>
                  <a:lnTo>
                    <a:pt x="1679620" y="147941"/>
                  </a:lnTo>
                  <a:lnTo>
                    <a:pt x="1684672" y="151234"/>
                  </a:lnTo>
                  <a:lnTo>
                    <a:pt x="1730190" y="141630"/>
                  </a:lnTo>
                  <a:lnTo>
                    <a:pt x="1751004" y="136687"/>
                  </a:lnTo>
                  <a:lnTo>
                    <a:pt x="1754168" y="131552"/>
                  </a:lnTo>
                  <a:lnTo>
                    <a:pt x="1751736" y="121316"/>
                  </a:lnTo>
                  <a:lnTo>
                    <a:pt x="1746600" y="118154"/>
                  </a:lnTo>
                  <a:close/>
                </a:path>
                <a:path w="1852929" h="226060">
                  <a:moveTo>
                    <a:pt x="1852917" y="92148"/>
                  </a:moveTo>
                  <a:lnTo>
                    <a:pt x="1810341" y="102748"/>
                  </a:lnTo>
                  <a:lnTo>
                    <a:pt x="1807234" y="107915"/>
                  </a:lnTo>
                  <a:lnTo>
                    <a:pt x="1809775" y="118125"/>
                  </a:lnTo>
                  <a:lnTo>
                    <a:pt x="1814944" y="121232"/>
                  </a:lnTo>
                  <a:lnTo>
                    <a:pt x="1852917" y="111779"/>
                  </a:lnTo>
                  <a:lnTo>
                    <a:pt x="1852917" y="92148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9834" y="4581819"/>
              <a:ext cx="3088640" cy="0"/>
            </a:xfrm>
            <a:custGeom>
              <a:avLst/>
              <a:gdLst/>
              <a:ahLst/>
              <a:cxnLst/>
              <a:rect l="l" t="t" r="r" b="b"/>
              <a:pathLst>
                <a:path w="3088640">
                  <a:moveTo>
                    <a:pt x="0" y="0"/>
                  </a:moveTo>
                  <a:lnTo>
                    <a:pt x="3088265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83336" y="3454908"/>
            <a:ext cx="266700" cy="14916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34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80</a:t>
            </a:r>
            <a:endParaRPr sz="1400">
              <a:latin typeface="Trebuchet MS"/>
              <a:cs typeface="Trebuchet MS"/>
            </a:endParaRPr>
          </a:p>
          <a:p>
            <a:pPr marL="69850">
              <a:lnSpc>
                <a:spcPct val="100000"/>
              </a:lnSpc>
              <a:spcBef>
                <a:spcPts val="24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60</a:t>
            </a:r>
            <a:endParaRPr sz="1400">
              <a:latin typeface="Trebuchet MS"/>
              <a:cs typeface="Trebuchet MS"/>
            </a:endParaRPr>
          </a:p>
          <a:p>
            <a:pPr marL="69850">
              <a:lnSpc>
                <a:spcPct val="100000"/>
              </a:lnSpc>
              <a:spcBef>
                <a:spcPts val="26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40</a:t>
            </a:r>
            <a:endParaRPr sz="1400">
              <a:latin typeface="Trebuchet MS"/>
              <a:cs typeface="Trebuchet MS"/>
            </a:endParaRPr>
          </a:p>
          <a:p>
            <a:pPr marL="69850">
              <a:lnSpc>
                <a:spcPct val="100000"/>
              </a:lnSpc>
              <a:spcBef>
                <a:spcPts val="24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20</a:t>
            </a:r>
            <a:endParaRPr sz="1400">
              <a:latin typeface="Trebuchet MS"/>
              <a:cs typeface="Trebuchet MS"/>
            </a:endParaRPr>
          </a:p>
          <a:p>
            <a:pPr marL="158750">
              <a:lnSpc>
                <a:spcPct val="100000"/>
              </a:lnSpc>
              <a:spcBef>
                <a:spcPts val="24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20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2269" y="4933188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1293" y="4933188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4766" y="4902708"/>
            <a:ext cx="817244" cy="513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626110" algn="l"/>
              </a:tabLst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20	30</a:t>
            </a:r>
            <a:endParaRPr sz="1400">
              <a:latin typeface="Trebuchet MS"/>
              <a:cs typeface="Trebuchet MS"/>
            </a:endParaRPr>
          </a:p>
          <a:p>
            <a:pPr marL="26034">
              <a:lnSpc>
                <a:spcPct val="100000"/>
              </a:lnSpc>
              <a:spcBef>
                <a:spcPts val="240"/>
              </a:spcBef>
            </a:pPr>
            <a:r>
              <a:rPr sz="1400" spc="-65" dirty="0">
                <a:solidFill>
                  <a:srgbClr val="595959"/>
                </a:solidFill>
                <a:latin typeface="Trebuchet MS"/>
                <a:cs typeface="Trebuchet MS"/>
              </a:rPr>
              <a:t>Tim</a:t>
            </a:r>
            <a:r>
              <a:rPr sz="1400" spc="-6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595959"/>
                </a:solidFill>
                <a:latin typeface="Trebuchet MS"/>
                <a:cs typeface="Trebuchet MS"/>
              </a:rPr>
              <a:t>(sec)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41714" y="4933188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40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5187" y="4933188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50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1468" y="3166871"/>
            <a:ext cx="4972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4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1700" spc="-50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sz="1700" spc="-40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sz="1700" spc="10" dirty="0">
                <a:solidFill>
                  <a:srgbClr val="595959"/>
                </a:solidFill>
                <a:latin typeface="Trebuchet MS"/>
                <a:cs typeface="Trebuchet MS"/>
              </a:rPr>
              <a:t>or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188579" y="4084118"/>
            <a:ext cx="751205" cy="579755"/>
            <a:chOff x="4188579" y="4084118"/>
            <a:chExt cx="751205" cy="579755"/>
          </a:xfrm>
        </p:grpSpPr>
        <p:sp>
          <p:nvSpPr>
            <p:cNvPr id="21" name="object 21"/>
            <p:cNvSpPr/>
            <p:nvPr/>
          </p:nvSpPr>
          <p:spPr>
            <a:xfrm>
              <a:off x="4199691" y="4095230"/>
              <a:ext cx="728980" cy="557530"/>
            </a:xfrm>
            <a:custGeom>
              <a:avLst/>
              <a:gdLst/>
              <a:ahLst/>
              <a:cxnLst/>
              <a:rect l="l" t="t" r="r" b="b"/>
              <a:pathLst>
                <a:path w="728979" h="557529">
                  <a:moveTo>
                    <a:pt x="450057" y="0"/>
                  </a:moveTo>
                  <a:lnTo>
                    <a:pt x="450057" y="139303"/>
                  </a:lnTo>
                  <a:lnTo>
                    <a:pt x="0" y="139303"/>
                  </a:lnTo>
                  <a:lnTo>
                    <a:pt x="0" y="417910"/>
                  </a:lnTo>
                  <a:lnTo>
                    <a:pt x="450057" y="417910"/>
                  </a:lnTo>
                  <a:lnTo>
                    <a:pt x="450057" y="557213"/>
                  </a:lnTo>
                  <a:lnTo>
                    <a:pt x="728662" y="278607"/>
                  </a:lnTo>
                  <a:lnTo>
                    <a:pt x="45005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99691" y="4095230"/>
              <a:ext cx="728980" cy="557530"/>
            </a:xfrm>
            <a:custGeom>
              <a:avLst/>
              <a:gdLst/>
              <a:ahLst/>
              <a:cxnLst/>
              <a:rect l="l" t="t" r="r" b="b"/>
              <a:pathLst>
                <a:path w="728979" h="557529">
                  <a:moveTo>
                    <a:pt x="0" y="139303"/>
                  </a:moveTo>
                  <a:lnTo>
                    <a:pt x="450057" y="139303"/>
                  </a:lnTo>
                  <a:lnTo>
                    <a:pt x="450057" y="0"/>
                  </a:lnTo>
                  <a:lnTo>
                    <a:pt x="728663" y="278606"/>
                  </a:lnTo>
                  <a:lnTo>
                    <a:pt x="450057" y="557213"/>
                  </a:lnTo>
                  <a:lnTo>
                    <a:pt x="450057" y="417909"/>
                  </a:lnTo>
                  <a:lnTo>
                    <a:pt x="0" y="417909"/>
                  </a:lnTo>
                  <a:lnTo>
                    <a:pt x="0" y="139303"/>
                  </a:lnTo>
                  <a:close/>
                </a:path>
              </a:pathLst>
            </a:custGeom>
            <a:ln w="22225">
              <a:solidFill>
                <a:srgbClr val="A2A2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913199" y="3621023"/>
            <a:ext cx="3086100" cy="1231265"/>
            <a:chOff x="913199" y="3621023"/>
            <a:chExt cx="3086100" cy="1231265"/>
          </a:xfrm>
        </p:grpSpPr>
        <p:sp>
          <p:nvSpPr>
            <p:cNvPr id="24" name="object 24"/>
            <p:cNvSpPr/>
            <p:nvPr/>
          </p:nvSpPr>
          <p:spPr>
            <a:xfrm>
              <a:off x="924023" y="3625786"/>
              <a:ext cx="3067685" cy="1221740"/>
            </a:xfrm>
            <a:custGeom>
              <a:avLst/>
              <a:gdLst/>
              <a:ahLst/>
              <a:cxnLst/>
              <a:rect l="l" t="t" r="r" b="b"/>
              <a:pathLst>
                <a:path w="3067685" h="1221739">
                  <a:moveTo>
                    <a:pt x="0" y="976693"/>
                  </a:moveTo>
                  <a:lnTo>
                    <a:pt x="3067367" y="976693"/>
                  </a:lnTo>
                </a:path>
                <a:path w="3067685" h="1221739">
                  <a:moveTo>
                    <a:pt x="0" y="732853"/>
                  </a:moveTo>
                  <a:lnTo>
                    <a:pt x="3067367" y="732853"/>
                  </a:lnTo>
                </a:path>
                <a:path w="3067685" h="1221739">
                  <a:moveTo>
                    <a:pt x="0" y="489013"/>
                  </a:moveTo>
                  <a:lnTo>
                    <a:pt x="3067367" y="489013"/>
                  </a:lnTo>
                </a:path>
                <a:path w="3067685" h="1221739">
                  <a:moveTo>
                    <a:pt x="0" y="245173"/>
                  </a:moveTo>
                  <a:lnTo>
                    <a:pt x="3067367" y="245173"/>
                  </a:lnTo>
                </a:path>
                <a:path w="3067685" h="1221739">
                  <a:moveTo>
                    <a:pt x="0" y="0"/>
                  </a:moveTo>
                  <a:lnTo>
                    <a:pt x="3067367" y="0"/>
                  </a:lnTo>
                </a:path>
                <a:path w="3067685" h="1221739">
                  <a:moveTo>
                    <a:pt x="612168" y="0"/>
                  </a:moveTo>
                  <a:lnTo>
                    <a:pt x="612168" y="1221422"/>
                  </a:lnTo>
                </a:path>
                <a:path w="3067685" h="1221739">
                  <a:moveTo>
                    <a:pt x="1227864" y="0"/>
                  </a:moveTo>
                  <a:lnTo>
                    <a:pt x="1227864" y="1221422"/>
                  </a:lnTo>
                </a:path>
                <a:path w="3067685" h="1221739">
                  <a:moveTo>
                    <a:pt x="1840512" y="0"/>
                  </a:moveTo>
                  <a:lnTo>
                    <a:pt x="1840512" y="1221422"/>
                  </a:lnTo>
                </a:path>
                <a:path w="3067685" h="1221739">
                  <a:moveTo>
                    <a:pt x="2453160" y="0"/>
                  </a:moveTo>
                  <a:lnTo>
                    <a:pt x="2453160" y="1221422"/>
                  </a:lnTo>
                </a:path>
                <a:path w="3067685" h="1221739">
                  <a:moveTo>
                    <a:pt x="3067367" y="0"/>
                  </a:moveTo>
                  <a:lnTo>
                    <a:pt x="3067367" y="1221422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4023" y="3625786"/>
              <a:ext cx="3067685" cy="1221740"/>
            </a:xfrm>
            <a:custGeom>
              <a:avLst/>
              <a:gdLst/>
              <a:ahLst/>
              <a:cxnLst/>
              <a:rect l="l" t="t" r="r" b="b"/>
              <a:pathLst>
                <a:path w="3067685" h="1221739">
                  <a:moveTo>
                    <a:pt x="0" y="1221422"/>
                  </a:moveTo>
                  <a:lnTo>
                    <a:pt x="1" y="0"/>
                  </a:lnTo>
                </a:path>
                <a:path w="3067685" h="1221739">
                  <a:moveTo>
                    <a:pt x="0" y="1221422"/>
                  </a:moveTo>
                  <a:lnTo>
                    <a:pt x="3067367" y="1221421"/>
                  </a:lnTo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24023" y="3759879"/>
              <a:ext cx="1227455" cy="360680"/>
            </a:xfrm>
            <a:custGeom>
              <a:avLst/>
              <a:gdLst/>
              <a:ahLst/>
              <a:cxnLst/>
              <a:rect l="l" t="t" r="r" b="b"/>
              <a:pathLst>
                <a:path w="1227455" h="360679">
                  <a:moveTo>
                    <a:pt x="0" y="232334"/>
                  </a:moveTo>
                  <a:lnTo>
                    <a:pt x="15336" y="211298"/>
                  </a:lnTo>
                  <a:lnTo>
                    <a:pt x="30673" y="189974"/>
                  </a:lnTo>
                  <a:lnTo>
                    <a:pt x="46009" y="169227"/>
                  </a:lnTo>
                  <a:lnTo>
                    <a:pt x="76683" y="132200"/>
                  </a:lnTo>
                  <a:lnTo>
                    <a:pt x="107357" y="100218"/>
                  </a:lnTo>
                  <a:lnTo>
                    <a:pt x="138031" y="72807"/>
                  </a:lnTo>
                  <a:lnTo>
                    <a:pt x="168705" y="49968"/>
                  </a:lnTo>
                  <a:lnTo>
                    <a:pt x="214715" y="24012"/>
                  </a:lnTo>
                  <a:lnTo>
                    <a:pt x="260725" y="7684"/>
                  </a:lnTo>
                  <a:lnTo>
                    <a:pt x="306737" y="511"/>
                  </a:lnTo>
                  <a:lnTo>
                    <a:pt x="322073" y="0"/>
                  </a:lnTo>
                  <a:lnTo>
                    <a:pt x="337410" y="455"/>
                  </a:lnTo>
                  <a:lnTo>
                    <a:pt x="383420" y="6817"/>
                  </a:lnTo>
                  <a:lnTo>
                    <a:pt x="429431" y="20240"/>
                  </a:lnTo>
                  <a:lnTo>
                    <a:pt x="475441" y="39664"/>
                  </a:lnTo>
                  <a:lnTo>
                    <a:pt x="521452" y="63913"/>
                  </a:lnTo>
                  <a:lnTo>
                    <a:pt x="567462" y="91940"/>
                  </a:lnTo>
                  <a:lnTo>
                    <a:pt x="613473" y="122686"/>
                  </a:lnTo>
                  <a:lnTo>
                    <a:pt x="659483" y="154910"/>
                  </a:lnTo>
                  <a:lnTo>
                    <a:pt x="674821" y="165738"/>
                  </a:lnTo>
                  <a:lnTo>
                    <a:pt x="690157" y="176562"/>
                  </a:lnTo>
                  <a:lnTo>
                    <a:pt x="705494" y="187427"/>
                  </a:lnTo>
                  <a:lnTo>
                    <a:pt x="720831" y="198220"/>
                  </a:lnTo>
                  <a:lnTo>
                    <a:pt x="766841" y="229623"/>
                  </a:lnTo>
                  <a:lnTo>
                    <a:pt x="812851" y="259104"/>
                  </a:lnTo>
                  <a:lnTo>
                    <a:pt x="858863" y="285890"/>
                  </a:lnTo>
                  <a:lnTo>
                    <a:pt x="904873" y="309211"/>
                  </a:lnTo>
                  <a:lnTo>
                    <a:pt x="950883" y="328513"/>
                  </a:lnTo>
                  <a:lnTo>
                    <a:pt x="996893" y="343456"/>
                  </a:lnTo>
                  <a:lnTo>
                    <a:pt x="1042905" y="353796"/>
                  </a:lnTo>
                  <a:lnTo>
                    <a:pt x="1088915" y="359410"/>
                  </a:lnTo>
                  <a:lnTo>
                    <a:pt x="1119588" y="360591"/>
                  </a:lnTo>
                  <a:lnTo>
                    <a:pt x="1134925" y="360404"/>
                  </a:lnTo>
                  <a:lnTo>
                    <a:pt x="1180935" y="356838"/>
                  </a:lnTo>
                  <a:lnTo>
                    <a:pt x="1211609" y="351918"/>
                  </a:lnTo>
                  <a:lnTo>
                    <a:pt x="1226947" y="349459"/>
                  </a:lnTo>
                </a:path>
              </a:pathLst>
            </a:custGeom>
            <a:ln w="1905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40470" y="3893802"/>
              <a:ext cx="1858645" cy="226060"/>
            </a:xfrm>
            <a:custGeom>
              <a:avLst/>
              <a:gdLst/>
              <a:ahLst/>
              <a:cxnLst/>
              <a:rect l="l" t="t" r="r" b="b"/>
              <a:pathLst>
                <a:path w="1858645" h="226060">
                  <a:moveTo>
                    <a:pt x="68548" y="190958"/>
                  </a:moveTo>
                  <a:lnTo>
                    <a:pt x="38917" y="198804"/>
                  </a:lnTo>
                  <a:lnTo>
                    <a:pt x="3133" y="207529"/>
                  </a:lnTo>
                  <a:lnTo>
                    <a:pt x="0" y="212681"/>
                  </a:lnTo>
                  <a:lnTo>
                    <a:pt x="2493" y="222904"/>
                  </a:lnTo>
                  <a:lnTo>
                    <a:pt x="7645" y="226037"/>
                  </a:lnTo>
                  <a:lnTo>
                    <a:pt x="43430" y="217312"/>
                  </a:lnTo>
                  <a:lnTo>
                    <a:pt x="73422" y="209374"/>
                  </a:lnTo>
                  <a:lnTo>
                    <a:pt x="76454" y="204161"/>
                  </a:lnTo>
                  <a:lnTo>
                    <a:pt x="73761" y="193989"/>
                  </a:lnTo>
                  <a:lnTo>
                    <a:pt x="68548" y="190958"/>
                  </a:lnTo>
                  <a:close/>
                </a:path>
                <a:path w="1858645" h="226060">
                  <a:moveTo>
                    <a:pt x="192501" y="145394"/>
                  </a:moveTo>
                  <a:lnTo>
                    <a:pt x="160441" y="158487"/>
                  </a:lnTo>
                  <a:lnTo>
                    <a:pt x="129788" y="170306"/>
                  </a:lnTo>
                  <a:lnTo>
                    <a:pt x="127342" y="175820"/>
                  </a:lnTo>
                  <a:lnTo>
                    <a:pt x="131128" y="185635"/>
                  </a:lnTo>
                  <a:lnTo>
                    <a:pt x="136641" y="188080"/>
                  </a:lnTo>
                  <a:lnTo>
                    <a:pt x="167294" y="176262"/>
                  </a:lnTo>
                  <a:lnTo>
                    <a:pt x="199703" y="163031"/>
                  </a:lnTo>
                  <a:lnTo>
                    <a:pt x="202039" y="157471"/>
                  </a:lnTo>
                  <a:lnTo>
                    <a:pt x="198061" y="147730"/>
                  </a:lnTo>
                  <a:lnTo>
                    <a:pt x="192501" y="145394"/>
                  </a:lnTo>
                  <a:close/>
                </a:path>
                <a:path w="1858645" h="226060">
                  <a:moveTo>
                    <a:pt x="314723" y="92591"/>
                  </a:moveTo>
                  <a:lnTo>
                    <a:pt x="252652" y="119546"/>
                  </a:lnTo>
                  <a:lnTo>
                    <a:pt x="250440" y="125155"/>
                  </a:lnTo>
                  <a:lnTo>
                    <a:pt x="254629" y="134806"/>
                  </a:lnTo>
                  <a:lnTo>
                    <a:pt x="260240" y="137019"/>
                  </a:lnTo>
                  <a:lnTo>
                    <a:pt x="322312" y="110065"/>
                  </a:lnTo>
                  <a:lnTo>
                    <a:pt x="324524" y="104454"/>
                  </a:lnTo>
                  <a:lnTo>
                    <a:pt x="320334" y="94804"/>
                  </a:lnTo>
                  <a:lnTo>
                    <a:pt x="314723" y="92591"/>
                  </a:lnTo>
                  <a:close/>
                </a:path>
                <a:path w="1858645" h="226060">
                  <a:moveTo>
                    <a:pt x="439517" y="43878"/>
                  </a:moveTo>
                  <a:lnTo>
                    <a:pt x="405850" y="55872"/>
                  </a:lnTo>
                  <a:lnTo>
                    <a:pt x="375820" y="67374"/>
                  </a:lnTo>
                  <a:lnTo>
                    <a:pt x="373364" y="72881"/>
                  </a:lnTo>
                  <a:lnTo>
                    <a:pt x="377127" y="82707"/>
                  </a:lnTo>
                  <a:lnTo>
                    <a:pt x="382635" y="85163"/>
                  </a:lnTo>
                  <a:lnTo>
                    <a:pt x="412664" y="73661"/>
                  </a:lnTo>
                  <a:lnTo>
                    <a:pt x="445908" y="61823"/>
                  </a:lnTo>
                  <a:lnTo>
                    <a:pt x="448495" y="56375"/>
                  </a:lnTo>
                  <a:lnTo>
                    <a:pt x="444966" y="46464"/>
                  </a:lnTo>
                  <a:lnTo>
                    <a:pt x="439517" y="43878"/>
                  </a:lnTo>
                  <a:close/>
                </a:path>
                <a:path w="1858645" h="226060">
                  <a:moveTo>
                    <a:pt x="570183" y="10200"/>
                  </a:moveTo>
                  <a:lnTo>
                    <a:pt x="560694" y="11751"/>
                  </a:lnTo>
                  <a:lnTo>
                    <a:pt x="529654" y="18188"/>
                  </a:lnTo>
                  <a:lnTo>
                    <a:pt x="503313" y="24738"/>
                  </a:lnTo>
                  <a:lnTo>
                    <a:pt x="500204" y="29905"/>
                  </a:lnTo>
                  <a:lnTo>
                    <a:pt x="502743" y="40116"/>
                  </a:lnTo>
                  <a:lnTo>
                    <a:pt x="507911" y="43225"/>
                  </a:lnTo>
                  <a:lnTo>
                    <a:pt x="534250" y="36675"/>
                  </a:lnTo>
                  <a:lnTo>
                    <a:pt x="564558" y="30406"/>
                  </a:lnTo>
                  <a:lnTo>
                    <a:pt x="573238" y="29004"/>
                  </a:lnTo>
                  <a:lnTo>
                    <a:pt x="576764" y="24109"/>
                  </a:lnTo>
                  <a:lnTo>
                    <a:pt x="575076" y="13724"/>
                  </a:lnTo>
                  <a:lnTo>
                    <a:pt x="570183" y="10200"/>
                  </a:lnTo>
                  <a:close/>
                </a:path>
                <a:path w="1858645" h="226060">
                  <a:moveTo>
                    <a:pt x="685078" y="0"/>
                  </a:moveTo>
                  <a:lnTo>
                    <a:pt x="653971" y="803"/>
                  </a:lnTo>
                  <a:lnTo>
                    <a:pt x="636187" y="2067"/>
                  </a:lnTo>
                  <a:lnTo>
                    <a:pt x="632235" y="6624"/>
                  </a:lnTo>
                  <a:lnTo>
                    <a:pt x="632981" y="17118"/>
                  </a:lnTo>
                  <a:lnTo>
                    <a:pt x="637537" y="21069"/>
                  </a:lnTo>
                  <a:lnTo>
                    <a:pt x="655322" y="19805"/>
                  </a:lnTo>
                  <a:lnTo>
                    <a:pt x="685563" y="19043"/>
                  </a:lnTo>
                  <a:lnTo>
                    <a:pt x="704686" y="19043"/>
                  </a:lnTo>
                  <a:lnTo>
                    <a:pt x="708632" y="15255"/>
                  </a:lnTo>
                  <a:lnTo>
                    <a:pt x="708844" y="4735"/>
                  </a:lnTo>
                  <a:lnTo>
                    <a:pt x="704667" y="386"/>
                  </a:lnTo>
                  <a:lnTo>
                    <a:pt x="685078" y="0"/>
                  </a:lnTo>
                  <a:close/>
                </a:path>
                <a:path w="1858645" h="226060">
                  <a:moveTo>
                    <a:pt x="704686" y="19043"/>
                  </a:moveTo>
                  <a:lnTo>
                    <a:pt x="685563" y="19043"/>
                  </a:lnTo>
                  <a:lnTo>
                    <a:pt x="704282" y="19432"/>
                  </a:lnTo>
                  <a:lnTo>
                    <a:pt x="704686" y="19043"/>
                  </a:lnTo>
                  <a:close/>
                </a:path>
                <a:path w="1858645" h="226060">
                  <a:moveTo>
                    <a:pt x="770962" y="5091"/>
                  </a:moveTo>
                  <a:lnTo>
                    <a:pt x="766272" y="8882"/>
                  </a:lnTo>
                  <a:lnTo>
                    <a:pt x="765163" y="19345"/>
                  </a:lnTo>
                  <a:lnTo>
                    <a:pt x="768954" y="24036"/>
                  </a:lnTo>
                  <a:lnTo>
                    <a:pt x="776338" y="24818"/>
                  </a:lnTo>
                  <a:lnTo>
                    <a:pt x="806649" y="29217"/>
                  </a:lnTo>
                  <a:lnTo>
                    <a:pt x="835097" y="34385"/>
                  </a:lnTo>
                  <a:lnTo>
                    <a:pt x="840054" y="30951"/>
                  </a:lnTo>
                  <a:lnTo>
                    <a:pt x="841932" y="20599"/>
                  </a:lnTo>
                  <a:lnTo>
                    <a:pt x="838498" y="15641"/>
                  </a:lnTo>
                  <a:lnTo>
                    <a:pt x="809381" y="10364"/>
                  </a:lnTo>
                  <a:lnTo>
                    <a:pt x="778344" y="5873"/>
                  </a:lnTo>
                  <a:lnTo>
                    <a:pt x="770962" y="5091"/>
                  </a:lnTo>
                  <a:close/>
                </a:path>
                <a:path w="1858645" h="226060">
                  <a:moveTo>
                    <a:pt x="903290" y="30366"/>
                  </a:moveTo>
                  <a:lnTo>
                    <a:pt x="898070" y="33388"/>
                  </a:lnTo>
                  <a:lnTo>
                    <a:pt x="895358" y="43554"/>
                  </a:lnTo>
                  <a:lnTo>
                    <a:pt x="898380" y="48773"/>
                  </a:lnTo>
                  <a:lnTo>
                    <a:pt x="928254" y="56743"/>
                  </a:lnTo>
                  <a:lnTo>
                    <a:pt x="963279" y="67048"/>
                  </a:lnTo>
                  <a:lnTo>
                    <a:pt x="968574" y="64160"/>
                  </a:lnTo>
                  <a:lnTo>
                    <a:pt x="971543" y="54066"/>
                  </a:lnTo>
                  <a:lnTo>
                    <a:pt x="968655" y="48771"/>
                  </a:lnTo>
                  <a:lnTo>
                    <a:pt x="933165" y="38337"/>
                  </a:lnTo>
                  <a:lnTo>
                    <a:pt x="903290" y="30366"/>
                  </a:lnTo>
                  <a:close/>
                </a:path>
                <a:path w="1858645" h="226060">
                  <a:moveTo>
                    <a:pt x="1031627" y="68030"/>
                  </a:moveTo>
                  <a:lnTo>
                    <a:pt x="1026280" y="70820"/>
                  </a:lnTo>
                  <a:lnTo>
                    <a:pt x="1023128" y="80857"/>
                  </a:lnTo>
                  <a:lnTo>
                    <a:pt x="1025918" y="86203"/>
                  </a:lnTo>
                  <a:lnTo>
                    <a:pt x="1090471" y="106497"/>
                  </a:lnTo>
                  <a:lnTo>
                    <a:pt x="1095819" y="103708"/>
                  </a:lnTo>
                  <a:lnTo>
                    <a:pt x="1098975" y="93672"/>
                  </a:lnTo>
                  <a:lnTo>
                    <a:pt x="1096186" y="88324"/>
                  </a:lnTo>
                  <a:lnTo>
                    <a:pt x="1031627" y="68030"/>
                  </a:lnTo>
                  <a:close/>
                </a:path>
                <a:path w="1858645" h="226060">
                  <a:moveTo>
                    <a:pt x="1158899" y="107281"/>
                  </a:moveTo>
                  <a:lnTo>
                    <a:pt x="1153600" y="110161"/>
                  </a:lnTo>
                  <a:lnTo>
                    <a:pt x="1150614" y="120248"/>
                  </a:lnTo>
                  <a:lnTo>
                    <a:pt x="1153492" y="125548"/>
                  </a:lnTo>
                  <a:lnTo>
                    <a:pt x="1173396" y="131438"/>
                  </a:lnTo>
                  <a:lnTo>
                    <a:pt x="1219099" y="143344"/>
                  </a:lnTo>
                  <a:lnTo>
                    <a:pt x="1224301" y="140293"/>
                  </a:lnTo>
                  <a:lnTo>
                    <a:pt x="1226952" y="130111"/>
                  </a:lnTo>
                  <a:lnTo>
                    <a:pt x="1223900" y="124909"/>
                  </a:lnTo>
                  <a:lnTo>
                    <a:pt x="1178802" y="113172"/>
                  </a:lnTo>
                  <a:lnTo>
                    <a:pt x="1158899" y="107281"/>
                  </a:lnTo>
                  <a:close/>
                </a:path>
                <a:path w="1858645" h="226060">
                  <a:moveTo>
                    <a:pt x="1287553" y="139096"/>
                  </a:moveTo>
                  <a:lnTo>
                    <a:pt x="1282503" y="142391"/>
                  </a:lnTo>
                  <a:lnTo>
                    <a:pt x="1280335" y="152687"/>
                  </a:lnTo>
                  <a:lnTo>
                    <a:pt x="1283628" y="157737"/>
                  </a:lnTo>
                  <a:lnTo>
                    <a:pt x="1296831" y="160517"/>
                  </a:lnTo>
                  <a:lnTo>
                    <a:pt x="1350959" y="168654"/>
                  </a:lnTo>
                  <a:lnTo>
                    <a:pt x="1355810" y="165070"/>
                  </a:lnTo>
                  <a:lnTo>
                    <a:pt x="1357370" y="154665"/>
                  </a:lnTo>
                  <a:lnTo>
                    <a:pt x="1353786" y="149815"/>
                  </a:lnTo>
                  <a:lnTo>
                    <a:pt x="1300756" y="141876"/>
                  </a:lnTo>
                  <a:lnTo>
                    <a:pt x="1287553" y="139096"/>
                  </a:lnTo>
                  <a:close/>
                </a:path>
                <a:path w="1858645" h="226060">
                  <a:moveTo>
                    <a:pt x="1417880" y="155901"/>
                  </a:moveTo>
                  <a:lnTo>
                    <a:pt x="1413560" y="160110"/>
                  </a:lnTo>
                  <a:lnTo>
                    <a:pt x="1413424" y="170630"/>
                  </a:lnTo>
                  <a:lnTo>
                    <a:pt x="1417633" y="174950"/>
                  </a:lnTo>
                  <a:lnTo>
                    <a:pt x="1485298" y="175825"/>
                  </a:lnTo>
                  <a:lnTo>
                    <a:pt x="1489618" y="171616"/>
                  </a:lnTo>
                  <a:lnTo>
                    <a:pt x="1489754" y="161096"/>
                  </a:lnTo>
                  <a:lnTo>
                    <a:pt x="1485545" y="156776"/>
                  </a:lnTo>
                  <a:lnTo>
                    <a:pt x="1417880" y="155901"/>
                  </a:lnTo>
                  <a:close/>
                </a:path>
                <a:path w="1858645" h="226060">
                  <a:moveTo>
                    <a:pt x="1616480" y="144169"/>
                  </a:moveTo>
                  <a:lnTo>
                    <a:pt x="1604421" y="146234"/>
                  </a:lnTo>
                  <a:lnTo>
                    <a:pt x="1549852" y="152634"/>
                  </a:lnTo>
                  <a:lnTo>
                    <a:pt x="1546113" y="157366"/>
                  </a:lnTo>
                  <a:lnTo>
                    <a:pt x="1547338" y="167816"/>
                  </a:lnTo>
                  <a:lnTo>
                    <a:pt x="1552070" y="171555"/>
                  </a:lnTo>
                  <a:lnTo>
                    <a:pt x="1606640" y="165154"/>
                  </a:lnTo>
                  <a:lnTo>
                    <a:pt x="1619676" y="162949"/>
                  </a:lnTo>
                  <a:lnTo>
                    <a:pt x="1623165" y="158029"/>
                  </a:lnTo>
                  <a:lnTo>
                    <a:pt x="1621400" y="147657"/>
                  </a:lnTo>
                  <a:lnTo>
                    <a:pt x="1616480" y="144169"/>
                  </a:lnTo>
                  <a:close/>
                </a:path>
                <a:path w="1858645" h="226060">
                  <a:moveTo>
                    <a:pt x="1746601" y="118154"/>
                  </a:moveTo>
                  <a:lnTo>
                    <a:pt x="1726258" y="122990"/>
                  </a:lnTo>
                  <a:lnTo>
                    <a:pt x="1680740" y="132594"/>
                  </a:lnTo>
                  <a:lnTo>
                    <a:pt x="1677449" y="137647"/>
                  </a:lnTo>
                  <a:lnTo>
                    <a:pt x="1679620" y="147942"/>
                  </a:lnTo>
                  <a:lnTo>
                    <a:pt x="1684672" y="151234"/>
                  </a:lnTo>
                  <a:lnTo>
                    <a:pt x="1730192" y="141630"/>
                  </a:lnTo>
                  <a:lnTo>
                    <a:pt x="1751004" y="136687"/>
                  </a:lnTo>
                  <a:lnTo>
                    <a:pt x="1754168" y="131552"/>
                  </a:lnTo>
                  <a:lnTo>
                    <a:pt x="1751736" y="121316"/>
                  </a:lnTo>
                  <a:lnTo>
                    <a:pt x="1746601" y="118154"/>
                  </a:lnTo>
                  <a:close/>
                </a:path>
                <a:path w="1858645" h="226060">
                  <a:moveTo>
                    <a:pt x="1853723" y="91947"/>
                  </a:moveTo>
                  <a:lnTo>
                    <a:pt x="1810341" y="102748"/>
                  </a:lnTo>
                  <a:lnTo>
                    <a:pt x="1807234" y="107915"/>
                  </a:lnTo>
                  <a:lnTo>
                    <a:pt x="1809775" y="118125"/>
                  </a:lnTo>
                  <a:lnTo>
                    <a:pt x="1814944" y="121234"/>
                  </a:lnTo>
                  <a:lnTo>
                    <a:pt x="1858326" y="110434"/>
                  </a:lnTo>
                  <a:lnTo>
                    <a:pt x="1858505" y="110136"/>
                  </a:lnTo>
                  <a:lnTo>
                    <a:pt x="1858505" y="94822"/>
                  </a:lnTo>
                  <a:lnTo>
                    <a:pt x="1853723" y="91947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3199" y="4581819"/>
              <a:ext cx="3063240" cy="0"/>
            </a:xfrm>
            <a:custGeom>
              <a:avLst/>
              <a:gdLst/>
              <a:ahLst/>
              <a:cxnLst/>
              <a:rect l="l" t="t" r="r" b="b"/>
              <a:pathLst>
                <a:path w="3063240">
                  <a:moveTo>
                    <a:pt x="0" y="0"/>
                  </a:moveTo>
                  <a:lnTo>
                    <a:pt x="30629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17941" y="3454908"/>
            <a:ext cx="266700" cy="14916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34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80</a:t>
            </a:r>
            <a:endParaRPr sz="1400">
              <a:latin typeface="Trebuchet MS"/>
              <a:cs typeface="Trebuchet MS"/>
            </a:endParaRPr>
          </a:p>
          <a:p>
            <a:pPr marL="69850">
              <a:lnSpc>
                <a:spcPct val="100000"/>
              </a:lnSpc>
              <a:spcBef>
                <a:spcPts val="24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60</a:t>
            </a:r>
            <a:endParaRPr sz="1400">
              <a:latin typeface="Trebuchet MS"/>
              <a:cs typeface="Trebuchet MS"/>
            </a:endParaRPr>
          </a:p>
          <a:p>
            <a:pPr marL="69850">
              <a:lnSpc>
                <a:spcPct val="100000"/>
              </a:lnSpc>
              <a:spcBef>
                <a:spcPts val="26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40</a:t>
            </a:r>
            <a:endParaRPr sz="1400">
              <a:latin typeface="Trebuchet MS"/>
              <a:cs typeface="Trebuchet MS"/>
            </a:endParaRPr>
          </a:p>
          <a:p>
            <a:pPr marL="69850">
              <a:lnSpc>
                <a:spcPct val="100000"/>
              </a:lnSpc>
              <a:spcBef>
                <a:spcPts val="24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20</a:t>
            </a:r>
            <a:endParaRPr sz="1400">
              <a:latin typeface="Trebuchet MS"/>
              <a:cs typeface="Trebuchet MS"/>
            </a:endParaRPr>
          </a:p>
          <a:p>
            <a:pPr marL="158750">
              <a:lnSpc>
                <a:spcPct val="100000"/>
              </a:lnSpc>
              <a:spcBef>
                <a:spcPts val="24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20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7</a:t>
            </a:fld>
            <a:endParaRPr spc="-35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66874" y="4933188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35897" y="4933188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49371" y="4902708"/>
            <a:ext cx="817244" cy="513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626110" algn="l"/>
              </a:tabLst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20	30</a:t>
            </a:r>
            <a:endParaRPr sz="1400">
              <a:latin typeface="Trebuchet MS"/>
              <a:cs typeface="Trebuchet MS"/>
            </a:endParaRPr>
          </a:p>
          <a:p>
            <a:pPr marL="26034">
              <a:lnSpc>
                <a:spcPct val="100000"/>
              </a:lnSpc>
              <a:spcBef>
                <a:spcPts val="240"/>
              </a:spcBef>
            </a:pPr>
            <a:r>
              <a:rPr sz="1400" spc="-65" dirty="0">
                <a:solidFill>
                  <a:srgbClr val="595959"/>
                </a:solidFill>
                <a:latin typeface="Trebuchet MS"/>
                <a:cs typeface="Trebuchet MS"/>
              </a:rPr>
              <a:t>Tim</a:t>
            </a:r>
            <a:r>
              <a:rPr sz="1400" spc="-6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595959"/>
                </a:solidFill>
                <a:latin typeface="Trebuchet MS"/>
                <a:cs typeface="Trebuchet MS"/>
              </a:rPr>
              <a:t>(sec)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76318" y="4933188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40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89791" y="4933188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50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14916" y="3166871"/>
            <a:ext cx="12401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0" dirty="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sz="1700" spc="-60" dirty="0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sz="1700" spc="-125" dirty="0">
                <a:solidFill>
                  <a:srgbClr val="595959"/>
                </a:solidFill>
                <a:latin typeface="Trebuchet MS"/>
                <a:cs typeface="Trebuchet MS"/>
              </a:rPr>
              <a:t>gh</a:t>
            </a:r>
            <a:r>
              <a:rPr sz="1700" spc="-90" dirty="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sz="1700" spc="-55" dirty="0">
                <a:solidFill>
                  <a:srgbClr val="595959"/>
                </a:solidFill>
                <a:latin typeface="Trebuchet MS"/>
                <a:cs typeface="Trebuchet MS"/>
              </a:rPr>
              <a:t> I</a:t>
            </a:r>
            <a:r>
              <a:rPr sz="1700" spc="-105" dirty="0">
                <a:solidFill>
                  <a:srgbClr val="595959"/>
                </a:solidFill>
                <a:latin typeface="Trebuchet MS"/>
                <a:cs typeface="Trebuchet MS"/>
              </a:rPr>
              <a:t>nt</a:t>
            </a:r>
            <a:r>
              <a:rPr sz="1700" spc="-90" dirty="0">
                <a:solidFill>
                  <a:srgbClr val="595959"/>
                </a:solidFill>
                <a:latin typeface="Trebuchet MS"/>
                <a:cs typeface="Trebuchet MS"/>
              </a:rPr>
              <a:t>ens</a:t>
            </a:r>
            <a:r>
              <a:rPr sz="1700" spc="-120" dirty="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sz="1700" spc="-95" dirty="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91623" y="3561928"/>
            <a:ext cx="901602" cy="64248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7150">
              <a:lnSpc>
                <a:spcPts val="1610"/>
              </a:lnSpc>
              <a:spcBef>
                <a:spcPts val="210"/>
              </a:spcBef>
            </a:pPr>
            <a:r>
              <a:rPr lang="ro-RO" sz="1400" spc="-95" dirty="0">
                <a:latin typeface="Trebuchet MS"/>
                <a:cs typeface="Trebuchet MS"/>
              </a:rPr>
              <a:t>Scade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lang="ro-RO" sz="1400" spc="-120" dirty="0">
                <a:latin typeface="Trebuchet MS"/>
                <a:cs typeface="Trebuchet MS"/>
              </a:rPr>
              <a:t>ținta/target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(</a:t>
            </a:r>
            <a:r>
              <a:rPr sz="1400" spc="-60" dirty="0">
                <a:latin typeface="Trebuchet MS"/>
                <a:cs typeface="Trebuchet MS"/>
              </a:rPr>
              <a:t>50</a:t>
            </a:r>
            <a:r>
              <a:rPr sz="1400" spc="-65" dirty="0">
                <a:latin typeface="Trebuchet MS"/>
                <a:cs typeface="Trebuchet MS"/>
              </a:rPr>
              <a:t>)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8407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sz="2800" spc="85" dirty="0"/>
              <a:t>INTEGRAL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6831" y="2008123"/>
            <a:ext cx="3514725" cy="21829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18770" marR="602615" indent="-306070">
              <a:lnSpc>
                <a:spcPct val="101099"/>
              </a:lnSpc>
              <a:spcBef>
                <a:spcPts val="75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-25" dirty="0">
                <a:latin typeface="Trebuchet MS"/>
                <a:cs typeface="Trebuchet MS"/>
              </a:rPr>
              <a:t>Se </a:t>
            </a:r>
            <a:r>
              <a:rPr lang="en-GB" sz="1800" spc="-25" dirty="0" err="1">
                <a:latin typeface="Trebuchet MS"/>
                <a:cs typeface="Trebuchet MS"/>
              </a:rPr>
              <a:t>uită</a:t>
            </a:r>
            <a:r>
              <a:rPr lang="en-GB" sz="1800" spc="-25" dirty="0">
                <a:latin typeface="Trebuchet MS"/>
                <a:cs typeface="Trebuchet MS"/>
              </a:rPr>
              <a:t> la </a:t>
            </a:r>
            <a:r>
              <a:rPr lang="en-GB" sz="1800" spc="-25" dirty="0" err="1">
                <a:latin typeface="Trebuchet MS"/>
                <a:cs typeface="Trebuchet MS"/>
              </a:rPr>
              <a:t>istoria</a:t>
            </a:r>
            <a:r>
              <a:rPr lang="en-GB" sz="1800" spc="-25" dirty="0">
                <a:latin typeface="Trebuchet MS"/>
                <a:cs typeface="Trebuchet MS"/>
              </a:rPr>
              <a:t> </a:t>
            </a:r>
            <a:r>
              <a:rPr lang="en-GB" sz="1800" spc="-25" dirty="0" err="1">
                <a:latin typeface="Trebuchet MS"/>
                <a:cs typeface="Trebuchet MS"/>
              </a:rPr>
              <a:t>trecută</a:t>
            </a:r>
            <a:r>
              <a:rPr lang="en-GB" sz="1800" spc="-25" dirty="0">
                <a:latin typeface="Trebuchet MS"/>
                <a:cs typeface="Trebuchet MS"/>
              </a:rPr>
              <a:t> a </a:t>
            </a:r>
            <a:r>
              <a:rPr lang="en-GB" sz="1800" spc="-25" dirty="0" err="1">
                <a:latin typeface="Trebuchet MS"/>
                <a:cs typeface="Trebuchet MS"/>
              </a:rPr>
              <a:t>urmăritorului</a:t>
            </a:r>
            <a:r>
              <a:rPr lang="en-GB" sz="1800" spc="-25" dirty="0">
                <a:latin typeface="Trebuchet MS"/>
                <a:cs typeface="Trebuchet MS"/>
              </a:rPr>
              <a:t> de </a:t>
            </a:r>
            <a:r>
              <a:rPr lang="en-GB" sz="1800" spc="-25" dirty="0" err="1">
                <a:latin typeface="Trebuchet MS"/>
                <a:cs typeface="Trebuchet MS"/>
              </a:rPr>
              <a:t>linie</a:t>
            </a:r>
            <a:endParaRPr lang="ro-RO" sz="1800" spc="-25" dirty="0">
              <a:latin typeface="Trebuchet MS"/>
              <a:cs typeface="Trebuchet MS"/>
            </a:endParaRPr>
          </a:p>
          <a:p>
            <a:pPr marL="318770" marR="602615" indent="-306070">
              <a:lnSpc>
                <a:spcPct val="101099"/>
              </a:lnSpc>
              <a:spcBef>
                <a:spcPts val="75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-45" dirty="0">
                <a:latin typeface="Trebuchet MS"/>
                <a:cs typeface="Trebuchet MS"/>
              </a:rPr>
              <a:t>Suma </a:t>
            </a:r>
            <a:r>
              <a:rPr lang="en-GB" sz="1800" spc="-45" dirty="0" err="1">
                <a:latin typeface="Trebuchet MS"/>
                <a:cs typeface="Trebuchet MS"/>
              </a:rPr>
              <a:t>erorii</a:t>
            </a:r>
            <a:r>
              <a:rPr lang="en-GB" sz="1800" spc="-45" dirty="0">
                <a:latin typeface="Trebuchet MS"/>
                <a:cs typeface="Trebuchet MS"/>
              </a:rPr>
              <a:t> </a:t>
            </a:r>
            <a:r>
              <a:rPr lang="en-GB" sz="1800" spc="-45" dirty="0" err="1">
                <a:latin typeface="Trebuchet MS"/>
                <a:cs typeface="Trebuchet MS"/>
              </a:rPr>
              <a:t>trecute</a:t>
            </a:r>
            <a:endParaRPr lang="ro-RO" sz="1800" spc="-45" dirty="0">
              <a:latin typeface="Trebuchet MS"/>
              <a:cs typeface="Trebuchet MS"/>
            </a:endParaRPr>
          </a:p>
          <a:p>
            <a:pPr marL="318770" marR="602615" indent="-306070">
              <a:lnSpc>
                <a:spcPct val="101099"/>
              </a:lnSpc>
              <a:spcBef>
                <a:spcPts val="75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-25" dirty="0">
                <a:latin typeface="Trebuchet MS"/>
                <a:cs typeface="Trebuchet MS"/>
              </a:rPr>
              <a:t>Ca </a:t>
            </a:r>
            <a:r>
              <a:rPr lang="en-GB" sz="1800" spc="-25" dirty="0" err="1">
                <a:latin typeface="Trebuchet MS"/>
                <a:cs typeface="Trebuchet MS"/>
              </a:rPr>
              <a:t>și</a:t>
            </a:r>
            <a:r>
              <a:rPr lang="en-GB" sz="1800" spc="-25" dirty="0">
                <a:latin typeface="Trebuchet MS"/>
                <a:cs typeface="Trebuchet MS"/>
              </a:rPr>
              <a:t> zona de sub </a:t>
            </a:r>
            <a:r>
              <a:rPr lang="en-GB" sz="1800" spc="-25" dirty="0" err="1">
                <a:latin typeface="Trebuchet MS"/>
                <a:cs typeface="Trebuchet MS"/>
              </a:rPr>
              <a:t>curbă</a:t>
            </a:r>
            <a:r>
              <a:rPr lang="en-GB" sz="1800" spc="-25" dirty="0">
                <a:latin typeface="Trebuchet MS"/>
                <a:cs typeface="Trebuchet MS"/>
              </a:rPr>
              <a:t> din </a:t>
            </a:r>
            <a:r>
              <a:rPr lang="en-GB" sz="1800" spc="-25" dirty="0" err="1">
                <a:latin typeface="Trebuchet MS"/>
                <a:cs typeface="Trebuchet MS"/>
              </a:rPr>
              <a:t>grafic</a:t>
            </a:r>
            <a:r>
              <a:rPr lang="en-GB" sz="1800" spc="-105" dirty="0">
                <a:latin typeface="Trebuchet MS"/>
                <a:cs typeface="Trebuchet MS"/>
              </a:rPr>
              <a:t>(integral)</a:t>
            </a:r>
            <a:endParaRPr lang="en-GB" sz="1800" dirty="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80"/>
              </a:spcBef>
              <a:buClr>
                <a:srgbClr val="B2B2B2"/>
              </a:buClr>
              <a:buSzPct val="93750"/>
              <a:buFont typeface="Lucida Sans Unicode"/>
              <a:buChar char="■"/>
              <a:tabLst>
                <a:tab pos="641985" algn="l"/>
                <a:tab pos="642620" algn="l"/>
              </a:tabLst>
            </a:pPr>
            <a:r>
              <a:rPr lang="ro-RO" sz="1600" spc="100" dirty="0">
                <a:latin typeface="Trebuchet MS"/>
                <a:cs typeface="Trebuchet MS"/>
              </a:rPr>
              <a:t>Verde</a:t>
            </a:r>
            <a:r>
              <a:rPr lang="en-GB" sz="1600" spc="-35" dirty="0">
                <a:latin typeface="Trebuchet MS"/>
                <a:cs typeface="Trebuchet MS"/>
              </a:rPr>
              <a:t> </a:t>
            </a:r>
            <a:r>
              <a:rPr lang="en-GB" sz="1600" spc="95" dirty="0">
                <a:latin typeface="Trebuchet MS"/>
                <a:cs typeface="Trebuchet MS"/>
              </a:rPr>
              <a:t>=</a:t>
            </a:r>
            <a:r>
              <a:rPr lang="en-GB" sz="1600" spc="-30" dirty="0">
                <a:latin typeface="Trebuchet MS"/>
                <a:cs typeface="Trebuchet MS"/>
              </a:rPr>
              <a:t> </a:t>
            </a:r>
            <a:r>
              <a:rPr lang="en-GB" sz="1600" spc="-35" dirty="0">
                <a:latin typeface="Trebuchet MS"/>
                <a:cs typeface="Trebuchet MS"/>
              </a:rPr>
              <a:t>zona </a:t>
            </a:r>
            <a:r>
              <a:rPr lang="en-GB" sz="1600" spc="-35" dirty="0" err="1">
                <a:latin typeface="Trebuchet MS"/>
                <a:cs typeface="Trebuchet MS"/>
              </a:rPr>
              <a:t>pozitiva</a:t>
            </a:r>
            <a:endParaRPr lang="ro-RO" sz="1600" spc="-35" dirty="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80"/>
              </a:spcBef>
              <a:buClr>
                <a:srgbClr val="B2B2B2"/>
              </a:buClr>
              <a:buSzPct val="93750"/>
              <a:buFont typeface="Lucida Sans Unicode"/>
              <a:buChar char="■"/>
              <a:tabLst>
                <a:tab pos="641985" algn="l"/>
                <a:tab pos="642620" algn="l"/>
              </a:tabLst>
            </a:pPr>
            <a:r>
              <a:rPr sz="1600" spc="30" dirty="0">
                <a:latin typeface="Trebuchet MS"/>
                <a:cs typeface="Trebuchet MS"/>
              </a:rPr>
              <a:t>R</a:t>
            </a:r>
            <a:r>
              <a:rPr lang="ro-RO" sz="1600" spc="-114" dirty="0">
                <a:latin typeface="Trebuchet MS"/>
                <a:cs typeface="Trebuchet MS"/>
              </a:rPr>
              <a:t>oșu </a:t>
            </a:r>
            <a:r>
              <a:rPr sz="1600" spc="95" dirty="0">
                <a:latin typeface="Trebuchet MS"/>
                <a:cs typeface="Trebuchet MS"/>
              </a:rPr>
              <a:t>=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lang="en-GB" sz="1600" spc="-95" dirty="0">
                <a:latin typeface="Trebuchet MS"/>
                <a:cs typeface="Trebuchet MS"/>
              </a:rPr>
              <a:t>zona </a:t>
            </a:r>
            <a:r>
              <a:rPr lang="en-GB" sz="1600" spc="-95" dirty="0" err="1">
                <a:latin typeface="Trebuchet MS"/>
                <a:cs typeface="Trebuchet MS"/>
              </a:rPr>
              <a:t>negativă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80275" y="2116392"/>
            <a:ext cx="2607945" cy="1088390"/>
            <a:chOff x="5480275" y="2116392"/>
            <a:chExt cx="2607945" cy="1088390"/>
          </a:xfrm>
        </p:grpSpPr>
        <p:sp>
          <p:nvSpPr>
            <p:cNvPr id="5" name="object 5"/>
            <p:cNvSpPr/>
            <p:nvPr/>
          </p:nvSpPr>
          <p:spPr>
            <a:xfrm>
              <a:off x="5485038" y="2121155"/>
              <a:ext cx="2598420" cy="1078865"/>
            </a:xfrm>
            <a:custGeom>
              <a:avLst/>
              <a:gdLst/>
              <a:ahLst/>
              <a:cxnLst/>
              <a:rect l="l" t="t" r="r" b="b"/>
              <a:pathLst>
                <a:path w="2598420" h="1078864">
                  <a:moveTo>
                    <a:pt x="0" y="1078365"/>
                  </a:moveTo>
                  <a:lnTo>
                    <a:pt x="2597934" y="1078365"/>
                  </a:lnTo>
                </a:path>
                <a:path w="2598420" h="1078864">
                  <a:moveTo>
                    <a:pt x="0" y="0"/>
                  </a:moveTo>
                  <a:lnTo>
                    <a:pt x="2597934" y="0"/>
                  </a:lnTo>
                </a:path>
                <a:path w="2598420" h="1078864">
                  <a:moveTo>
                    <a:pt x="129377" y="0"/>
                  </a:moveTo>
                  <a:lnTo>
                    <a:pt x="129377" y="1078365"/>
                  </a:lnTo>
                </a:path>
                <a:path w="2598420" h="1078864">
                  <a:moveTo>
                    <a:pt x="260441" y="0"/>
                  </a:moveTo>
                  <a:lnTo>
                    <a:pt x="260441" y="1078365"/>
                  </a:lnTo>
                </a:path>
                <a:path w="2598420" h="1078864">
                  <a:moveTo>
                    <a:pt x="388457" y="0"/>
                  </a:moveTo>
                  <a:lnTo>
                    <a:pt x="388457" y="1078365"/>
                  </a:lnTo>
                </a:path>
                <a:path w="2598420" h="1078864">
                  <a:moveTo>
                    <a:pt x="519521" y="0"/>
                  </a:moveTo>
                  <a:lnTo>
                    <a:pt x="519521" y="1078365"/>
                  </a:lnTo>
                </a:path>
                <a:path w="2598420" h="1078864">
                  <a:moveTo>
                    <a:pt x="650585" y="0"/>
                  </a:moveTo>
                  <a:lnTo>
                    <a:pt x="650585" y="1078365"/>
                  </a:lnTo>
                </a:path>
                <a:path w="2598420" h="1078864">
                  <a:moveTo>
                    <a:pt x="778601" y="0"/>
                  </a:moveTo>
                  <a:lnTo>
                    <a:pt x="778601" y="1078365"/>
                  </a:lnTo>
                </a:path>
                <a:path w="2598420" h="1078864">
                  <a:moveTo>
                    <a:pt x="909665" y="0"/>
                  </a:moveTo>
                  <a:lnTo>
                    <a:pt x="909665" y="1078365"/>
                  </a:lnTo>
                </a:path>
                <a:path w="2598420" h="1078864">
                  <a:moveTo>
                    <a:pt x="1037681" y="0"/>
                  </a:moveTo>
                  <a:lnTo>
                    <a:pt x="1037681" y="1078365"/>
                  </a:lnTo>
                </a:path>
                <a:path w="2598420" h="1078864">
                  <a:moveTo>
                    <a:pt x="1168745" y="0"/>
                  </a:moveTo>
                  <a:lnTo>
                    <a:pt x="1168745" y="1078365"/>
                  </a:lnTo>
                </a:path>
                <a:path w="2598420" h="1078864">
                  <a:moveTo>
                    <a:pt x="1299809" y="0"/>
                  </a:moveTo>
                  <a:lnTo>
                    <a:pt x="1299809" y="1078365"/>
                  </a:lnTo>
                </a:path>
                <a:path w="2598420" h="1078864">
                  <a:moveTo>
                    <a:pt x="1427825" y="0"/>
                  </a:moveTo>
                  <a:lnTo>
                    <a:pt x="1427825" y="1078365"/>
                  </a:lnTo>
                </a:path>
                <a:path w="2598420" h="1078864">
                  <a:moveTo>
                    <a:pt x="1558889" y="0"/>
                  </a:moveTo>
                  <a:lnTo>
                    <a:pt x="1558889" y="1078365"/>
                  </a:lnTo>
                </a:path>
                <a:path w="2598420" h="1078864">
                  <a:moveTo>
                    <a:pt x="1689953" y="0"/>
                  </a:moveTo>
                  <a:lnTo>
                    <a:pt x="1689953" y="1078365"/>
                  </a:lnTo>
                </a:path>
                <a:path w="2598420" h="1078864">
                  <a:moveTo>
                    <a:pt x="1817969" y="0"/>
                  </a:moveTo>
                  <a:lnTo>
                    <a:pt x="1817969" y="1078365"/>
                  </a:lnTo>
                </a:path>
                <a:path w="2598420" h="1078864">
                  <a:moveTo>
                    <a:pt x="1949033" y="0"/>
                  </a:moveTo>
                  <a:lnTo>
                    <a:pt x="1949033" y="1078365"/>
                  </a:lnTo>
                </a:path>
                <a:path w="2598420" h="1078864">
                  <a:moveTo>
                    <a:pt x="2077049" y="0"/>
                  </a:moveTo>
                  <a:lnTo>
                    <a:pt x="2077049" y="1078365"/>
                  </a:lnTo>
                </a:path>
                <a:path w="2598420" h="1078864">
                  <a:moveTo>
                    <a:pt x="2208113" y="0"/>
                  </a:moveTo>
                  <a:lnTo>
                    <a:pt x="2208113" y="1078365"/>
                  </a:lnTo>
                </a:path>
                <a:path w="2598420" h="1078864">
                  <a:moveTo>
                    <a:pt x="2339177" y="0"/>
                  </a:moveTo>
                  <a:lnTo>
                    <a:pt x="2339177" y="1078365"/>
                  </a:lnTo>
                </a:path>
                <a:path w="2598420" h="1078864">
                  <a:moveTo>
                    <a:pt x="2467193" y="0"/>
                  </a:moveTo>
                  <a:lnTo>
                    <a:pt x="2467193" y="1078365"/>
                  </a:lnTo>
                </a:path>
                <a:path w="2598420" h="1078864">
                  <a:moveTo>
                    <a:pt x="2597934" y="0"/>
                  </a:moveTo>
                  <a:lnTo>
                    <a:pt x="2597934" y="107836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5038" y="2455666"/>
              <a:ext cx="1690370" cy="205104"/>
            </a:xfrm>
            <a:custGeom>
              <a:avLst/>
              <a:gdLst/>
              <a:ahLst/>
              <a:cxnLst/>
              <a:rect l="l" t="t" r="r" b="b"/>
              <a:pathLst>
                <a:path w="1690370" h="205105">
                  <a:moveTo>
                    <a:pt x="650585" y="0"/>
                  </a:moveTo>
                  <a:lnTo>
                    <a:pt x="519521" y="10165"/>
                  </a:lnTo>
                  <a:lnTo>
                    <a:pt x="388457" y="34549"/>
                  </a:lnTo>
                  <a:lnTo>
                    <a:pt x="260441" y="74173"/>
                  </a:lnTo>
                  <a:lnTo>
                    <a:pt x="129377" y="132085"/>
                  </a:lnTo>
                  <a:lnTo>
                    <a:pt x="0" y="204670"/>
                  </a:lnTo>
                  <a:lnTo>
                    <a:pt x="1689953" y="204670"/>
                  </a:lnTo>
                  <a:lnTo>
                    <a:pt x="1558889" y="183901"/>
                  </a:lnTo>
                  <a:lnTo>
                    <a:pt x="1427825" y="147325"/>
                  </a:lnTo>
                  <a:lnTo>
                    <a:pt x="1299809" y="107701"/>
                  </a:lnTo>
                  <a:lnTo>
                    <a:pt x="1168745" y="71125"/>
                  </a:lnTo>
                  <a:lnTo>
                    <a:pt x="1037681" y="40645"/>
                  </a:lnTo>
                  <a:lnTo>
                    <a:pt x="909665" y="16261"/>
                  </a:lnTo>
                  <a:lnTo>
                    <a:pt x="778601" y="4069"/>
                  </a:lnTo>
                  <a:lnTo>
                    <a:pt x="65058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3927" y="2660336"/>
              <a:ext cx="1039494" cy="113030"/>
            </a:xfrm>
            <a:custGeom>
              <a:avLst/>
              <a:gdLst/>
              <a:ahLst/>
              <a:cxnLst/>
              <a:rect l="l" t="t" r="r" b="b"/>
              <a:pathLst>
                <a:path w="1039495" h="113030">
                  <a:moveTo>
                    <a:pt x="1039044" y="0"/>
                  </a:moveTo>
                  <a:lnTo>
                    <a:pt x="0" y="0"/>
                  </a:lnTo>
                  <a:lnTo>
                    <a:pt x="131064" y="15807"/>
                  </a:lnTo>
                  <a:lnTo>
                    <a:pt x="259079" y="46287"/>
                  </a:lnTo>
                  <a:lnTo>
                    <a:pt x="390144" y="73719"/>
                  </a:lnTo>
                  <a:lnTo>
                    <a:pt x="518160" y="95055"/>
                  </a:lnTo>
                  <a:lnTo>
                    <a:pt x="649224" y="107247"/>
                  </a:lnTo>
                  <a:lnTo>
                    <a:pt x="780288" y="112943"/>
                  </a:lnTo>
                  <a:lnTo>
                    <a:pt x="908303" y="110295"/>
                  </a:lnTo>
                  <a:lnTo>
                    <a:pt x="1039044" y="104199"/>
                  </a:lnTo>
                  <a:lnTo>
                    <a:pt x="10390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5038" y="2121154"/>
              <a:ext cx="0" cy="1078865"/>
            </a:xfrm>
            <a:custGeom>
              <a:avLst/>
              <a:gdLst/>
              <a:ahLst/>
              <a:cxnLst/>
              <a:rect l="l" t="t" r="r" b="b"/>
              <a:pathLst>
                <a:path h="1078864">
                  <a:moveTo>
                    <a:pt x="0" y="1078365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5038" y="2660336"/>
              <a:ext cx="2598420" cy="0"/>
            </a:xfrm>
            <a:custGeom>
              <a:avLst/>
              <a:gdLst/>
              <a:ahLst/>
              <a:cxnLst/>
              <a:rect l="l" t="t" r="r" b="b"/>
              <a:pathLst>
                <a:path w="2598420">
                  <a:moveTo>
                    <a:pt x="0" y="0"/>
                  </a:moveTo>
                  <a:lnTo>
                    <a:pt x="2597934" y="1"/>
                  </a:lnTo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97864" y="1712467"/>
            <a:ext cx="482600" cy="32746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465"/>
              </a:spcBef>
            </a:pPr>
            <a:r>
              <a:rPr sz="2400" spc="-60" dirty="0">
                <a:solidFill>
                  <a:srgbClr val="595959"/>
                </a:solidFill>
                <a:latin typeface="Trebuchet MS"/>
                <a:cs typeface="Trebuchet MS"/>
              </a:rPr>
              <a:t>50</a:t>
            </a:r>
            <a:endParaRPr sz="240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1370"/>
              </a:spcBef>
            </a:pPr>
            <a:r>
              <a:rPr sz="2400" spc="-60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spc="-70" dirty="0">
                <a:solidFill>
                  <a:srgbClr val="595959"/>
                </a:solidFill>
                <a:latin typeface="Trebuchet MS"/>
                <a:cs typeface="Trebuchet MS"/>
              </a:rPr>
              <a:t>-50</a:t>
            </a:r>
            <a:endParaRPr sz="24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205"/>
              </a:spcBef>
            </a:pPr>
            <a:r>
              <a:rPr sz="2400" spc="-60" dirty="0">
                <a:solidFill>
                  <a:srgbClr val="595959"/>
                </a:solidFill>
                <a:latin typeface="Trebuchet MS"/>
                <a:cs typeface="Trebuchet MS"/>
              </a:rPr>
              <a:t>200</a:t>
            </a:r>
            <a:endParaRPr sz="24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400" spc="-60" dirty="0">
                <a:solidFill>
                  <a:srgbClr val="595959"/>
                </a:solidFill>
                <a:latin typeface="Trebuchet MS"/>
                <a:cs typeface="Trebuchet MS"/>
              </a:rPr>
              <a:t>100</a:t>
            </a:r>
            <a:endParaRPr sz="24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010"/>
              </a:spcBef>
            </a:pPr>
            <a:r>
              <a:rPr sz="2400" spc="-60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6138" y="28097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7482" y="2809747"/>
            <a:ext cx="408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595959"/>
                </a:solidFill>
                <a:latin typeface="Trebuchet MS"/>
                <a:cs typeface="Trebuchet MS"/>
              </a:rPr>
              <a:t>10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8977" y="280974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595959"/>
                </a:solidFill>
                <a:latin typeface="Trebuchet MS"/>
                <a:cs typeface="Trebuchet MS"/>
              </a:rPr>
              <a:t>20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2503" y="2311432"/>
            <a:ext cx="379095" cy="6978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2400" dirty="0">
                <a:latin typeface="Trebuchet MS"/>
                <a:cs typeface="Trebuchet MS"/>
              </a:rPr>
              <a:t>E</a:t>
            </a:r>
            <a:r>
              <a:rPr sz="2400" spc="-25" dirty="0">
                <a:latin typeface="Trebuchet MS"/>
                <a:cs typeface="Trebuchet MS"/>
              </a:rPr>
              <a:t>r</a:t>
            </a:r>
            <a:r>
              <a:rPr sz="2400" spc="-60" dirty="0">
                <a:latin typeface="Trebuchet MS"/>
                <a:cs typeface="Trebuchet MS"/>
              </a:rPr>
              <a:t>r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3005" y="3416089"/>
            <a:ext cx="193161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2400" spc="-55" dirty="0">
                <a:latin typeface="Trebuchet MS"/>
                <a:cs typeface="Trebuchet MS"/>
              </a:rPr>
              <a:t>Timp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(</a:t>
            </a:r>
            <a:r>
              <a:rPr sz="2400" spc="-50" dirty="0">
                <a:latin typeface="Trebuchet MS"/>
                <a:cs typeface="Trebuchet MS"/>
              </a:rPr>
              <a:t>s</a:t>
            </a:r>
            <a:r>
              <a:rPr sz="2400" spc="-160" dirty="0">
                <a:latin typeface="Trebuchet MS"/>
                <a:cs typeface="Trebuchet MS"/>
              </a:rPr>
              <a:t>e</a:t>
            </a:r>
            <a:r>
              <a:rPr sz="2400" spc="-150" dirty="0">
                <a:latin typeface="Trebuchet MS"/>
                <a:cs typeface="Trebuchet MS"/>
              </a:rPr>
              <a:t>c</a:t>
            </a:r>
            <a:r>
              <a:rPr sz="2400" spc="-110" dirty="0"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29361" y="3838888"/>
            <a:ext cx="2569845" cy="1000125"/>
            <a:chOff x="5529361" y="3838888"/>
            <a:chExt cx="2569845" cy="1000125"/>
          </a:xfrm>
        </p:grpSpPr>
        <p:sp>
          <p:nvSpPr>
            <p:cNvPr id="17" name="object 17"/>
            <p:cNvSpPr/>
            <p:nvPr/>
          </p:nvSpPr>
          <p:spPr>
            <a:xfrm>
              <a:off x="5538886" y="3843651"/>
              <a:ext cx="2544445" cy="986155"/>
            </a:xfrm>
            <a:custGeom>
              <a:avLst/>
              <a:gdLst/>
              <a:ahLst/>
              <a:cxnLst/>
              <a:rect l="l" t="t" r="r" b="b"/>
              <a:pathLst>
                <a:path w="2544445" h="986154">
                  <a:moveTo>
                    <a:pt x="0" y="493653"/>
                  </a:moveTo>
                  <a:lnTo>
                    <a:pt x="2544086" y="493653"/>
                  </a:lnTo>
                </a:path>
                <a:path w="2544445" h="986154">
                  <a:moveTo>
                    <a:pt x="0" y="0"/>
                  </a:moveTo>
                  <a:lnTo>
                    <a:pt x="2544086" y="0"/>
                  </a:lnTo>
                </a:path>
                <a:path w="2544445" h="986154">
                  <a:moveTo>
                    <a:pt x="1273393" y="0"/>
                  </a:moveTo>
                  <a:lnTo>
                    <a:pt x="1273393" y="985842"/>
                  </a:lnTo>
                </a:path>
                <a:path w="2544445" h="986154">
                  <a:moveTo>
                    <a:pt x="2544086" y="0"/>
                  </a:moveTo>
                  <a:lnTo>
                    <a:pt x="2544086" y="985842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8886" y="3843650"/>
              <a:ext cx="2544445" cy="986155"/>
            </a:xfrm>
            <a:custGeom>
              <a:avLst/>
              <a:gdLst/>
              <a:ahLst/>
              <a:cxnLst/>
              <a:rect l="l" t="t" r="r" b="b"/>
              <a:pathLst>
                <a:path w="2544445" h="986154">
                  <a:moveTo>
                    <a:pt x="0" y="985842"/>
                  </a:moveTo>
                  <a:lnTo>
                    <a:pt x="1" y="0"/>
                  </a:lnTo>
                </a:path>
                <a:path w="2544445" h="986154">
                  <a:moveTo>
                    <a:pt x="0" y="985842"/>
                  </a:moveTo>
                  <a:lnTo>
                    <a:pt x="2544086" y="985841"/>
                  </a:lnTo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38886" y="4083526"/>
              <a:ext cx="2544445" cy="746125"/>
            </a:xfrm>
            <a:custGeom>
              <a:avLst/>
              <a:gdLst/>
              <a:ahLst/>
              <a:cxnLst/>
              <a:rect l="l" t="t" r="r" b="b"/>
              <a:pathLst>
                <a:path w="2544445" h="746125">
                  <a:moveTo>
                    <a:pt x="0" y="745967"/>
                  </a:moveTo>
                  <a:lnTo>
                    <a:pt x="31800" y="738257"/>
                  </a:lnTo>
                  <a:lnTo>
                    <a:pt x="63601" y="730950"/>
                  </a:lnTo>
                  <a:lnTo>
                    <a:pt x="95402" y="722837"/>
                  </a:lnTo>
                  <a:lnTo>
                    <a:pt x="159004" y="700185"/>
                  </a:lnTo>
                  <a:lnTo>
                    <a:pt x="222607" y="670300"/>
                  </a:lnTo>
                  <a:lnTo>
                    <a:pt x="286209" y="635807"/>
                  </a:lnTo>
                  <a:lnTo>
                    <a:pt x="349811" y="596705"/>
                  </a:lnTo>
                  <a:lnTo>
                    <a:pt x="413413" y="554777"/>
                  </a:lnTo>
                  <a:lnTo>
                    <a:pt x="445214" y="532651"/>
                  </a:lnTo>
                  <a:lnTo>
                    <a:pt x="477015" y="510024"/>
                  </a:lnTo>
                  <a:lnTo>
                    <a:pt x="508817" y="487210"/>
                  </a:lnTo>
                  <a:lnTo>
                    <a:pt x="540617" y="464117"/>
                  </a:lnTo>
                  <a:lnTo>
                    <a:pt x="572419" y="440639"/>
                  </a:lnTo>
                  <a:lnTo>
                    <a:pt x="604220" y="417057"/>
                  </a:lnTo>
                  <a:lnTo>
                    <a:pt x="636022" y="393655"/>
                  </a:lnTo>
                  <a:lnTo>
                    <a:pt x="667822" y="370356"/>
                  </a:lnTo>
                  <a:lnTo>
                    <a:pt x="699623" y="347061"/>
                  </a:lnTo>
                  <a:lnTo>
                    <a:pt x="731424" y="324015"/>
                  </a:lnTo>
                  <a:lnTo>
                    <a:pt x="763226" y="301464"/>
                  </a:lnTo>
                  <a:lnTo>
                    <a:pt x="795026" y="279346"/>
                  </a:lnTo>
                  <a:lnTo>
                    <a:pt x="826827" y="257574"/>
                  </a:lnTo>
                  <a:lnTo>
                    <a:pt x="858628" y="236348"/>
                  </a:lnTo>
                  <a:lnTo>
                    <a:pt x="922230" y="196098"/>
                  </a:lnTo>
                  <a:lnTo>
                    <a:pt x="985832" y="158594"/>
                  </a:lnTo>
                  <a:lnTo>
                    <a:pt x="1049434" y="124652"/>
                  </a:lnTo>
                  <a:lnTo>
                    <a:pt x="1113037" y="94272"/>
                  </a:lnTo>
                  <a:lnTo>
                    <a:pt x="1176639" y="67995"/>
                  </a:lnTo>
                  <a:lnTo>
                    <a:pt x="1240241" y="45820"/>
                  </a:lnTo>
                  <a:lnTo>
                    <a:pt x="1303843" y="28013"/>
                  </a:lnTo>
                  <a:lnTo>
                    <a:pt x="1367445" y="14574"/>
                  </a:lnTo>
                  <a:lnTo>
                    <a:pt x="1431047" y="5506"/>
                  </a:lnTo>
                  <a:lnTo>
                    <a:pt x="1494650" y="807"/>
                  </a:lnTo>
                  <a:lnTo>
                    <a:pt x="1526452" y="0"/>
                  </a:lnTo>
                  <a:lnTo>
                    <a:pt x="1558252" y="239"/>
                  </a:lnTo>
                  <a:lnTo>
                    <a:pt x="1621854" y="3801"/>
                  </a:lnTo>
                  <a:lnTo>
                    <a:pt x="1685456" y="11043"/>
                  </a:lnTo>
                  <a:lnTo>
                    <a:pt x="1749058" y="21965"/>
                  </a:lnTo>
                  <a:lnTo>
                    <a:pt x="1812660" y="35947"/>
                  </a:lnTo>
                  <a:lnTo>
                    <a:pt x="1876263" y="52990"/>
                  </a:lnTo>
                  <a:lnTo>
                    <a:pt x="1939865" y="72349"/>
                  </a:lnTo>
                  <a:lnTo>
                    <a:pt x="2003467" y="94024"/>
                  </a:lnTo>
                  <a:lnTo>
                    <a:pt x="2067069" y="117195"/>
                  </a:lnTo>
                  <a:lnTo>
                    <a:pt x="2130671" y="141862"/>
                  </a:lnTo>
                  <a:lnTo>
                    <a:pt x="2194273" y="167178"/>
                  </a:lnTo>
                  <a:lnTo>
                    <a:pt x="2257875" y="193145"/>
                  </a:lnTo>
                  <a:lnTo>
                    <a:pt x="2289677" y="206066"/>
                  </a:lnTo>
                  <a:lnTo>
                    <a:pt x="2321477" y="218938"/>
                  </a:lnTo>
                  <a:lnTo>
                    <a:pt x="2353279" y="231816"/>
                  </a:lnTo>
                  <a:lnTo>
                    <a:pt x="2385080" y="244557"/>
                  </a:lnTo>
                  <a:lnTo>
                    <a:pt x="2416882" y="257022"/>
                  </a:lnTo>
                  <a:lnTo>
                    <a:pt x="2448682" y="269097"/>
                  </a:lnTo>
                  <a:lnTo>
                    <a:pt x="2480483" y="280885"/>
                  </a:lnTo>
                  <a:lnTo>
                    <a:pt x="2512284" y="292558"/>
                  </a:lnTo>
                  <a:lnTo>
                    <a:pt x="2544086" y="304289"/>
                  </a:lnTo>
                </a:path>
              </a:pathLst>
            </a:custGeom>
            <a:ln w="1905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82973" y="4387814"/>
              <a:ext cx="6985" cy="2540"/>
            </a:xfrm>
            <a:custGeom>
              <a:avLst/>
              <a:gdLst/>
              <a:ahLst/>
              <a:cxnLst/>
              <a:rect l="l" t="t" r="r" b="b"/>
              <a:pathLst>
                <a:path w="6984" h="2539">
                  <a:moveTo>
                    <a:pt x="0" y="0"/>
                  </a:moveTo>
                  <a:lnTo>
                    <a:pt x="6418" y="2107"/>
                  </a:lnTo>
                </a:path>
              </a:pathLst>
            </a:custGeom>
            <a:ln w="19050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49986" y="497992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8</a:t>
            </a:fld>
            <a:endParaRPr spc="-3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143005" y="4952491"/>
            <a:ext cx="1336040" cy="812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2400" spc="-60" dirty="0">
                <a:solidFill>
                  <a:srgbClr val="595959"/>
                </a:solidFill>
                <a:latin typeface="Trebuchet MS"/>
                <a:cs typeface="Trebuchet MS"/>
              </a:rPr>
              <a:t>10</a:t>
            </a:r>
            <a:endParaRPr sz="2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lang="ro-RO" sz="2400" spc="-55" dirty="0">
                <a:latin typeface="Trebuchet MS"/>
                <a:cs typeface="Trebuchet MS"/>
              </a:rPr>
              <a:t>Timp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(</a:t>
            </a:r>
            <a:r>
              <a:rPr sz="2400" spc="-50" dirty="0">
                <a:latin typeface="Trebuchet MS"/>
                <a:cs typeface="Trebuchet MS"/>
              </a:rPr>
              <a:t>s</a:t>
            </a:r>
            <a:r>
              <a:rPr sz="2400" spc="-160" dirty="0">
                <a:latin typeface="Trebuchet MS"/>
                <a:cs typeface="Trebuchet MS"/>
              </a:rPr>
              <a:t>e</a:t>
            </a:r>
            <a:r>
              <a:rPr sz="2400" spc="-150" dirty="0">
                <a:latin typeface="Trebuchet MS"/>
                <a:cs typeface="Trebuchet MS"/>
              </a:rPr>
              <a:t>c</a:t>
            </a:r>
            <a:r>
              <a:rPr sz="2400" spc="-110" dirty="0"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17873" y="497992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595959"/>
                </a:solidFill>
                <a:latin typeface="Trebuchet MS"/>
                <a:cs typeface="Trebuchet MS"/>
              </a:rPr>
              <a:t>20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02503" y="3870433"/>
            <a:ext cx="379095" cy="9493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2400" spc="-140" dirty="0">
                <a:latin typeface="Trebuchet MS"/>
                <a:cs typeface="Trebuchet MS"/>
              </a:rPr>
              <a:t>Integral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8407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sz="2800" spc="-10" dirty="0"/>
              <a:t>DERIVATIVE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6831" y="1859533"/>
            <a:ext cx="3880485" cy="3802323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pt-BR" sz="1800" spc="130" dirty="0">
                <a:latin typeface="Trebuchet MS"/>
                <a:cs typeface="Trebuchet MS"/>
              </a:rPr>
              <a:t>Cât de repede se schimbă poziția</a:t>
            </a:r>
            <a:r>
              <a:rPr lang="ro-RO" spc="130" dirty="0">
                <a:latin typeface="Trebuchet MS"/>
                <a:cs typeface="Trebuchet MS"/>
              </a:rPr>
              <a:t>?</a:t>
            </a:r>
            <a:endParaRPr lang="en-GB" sz="1800" dirty="0">
              <a:latin typeface="Trebuchet MS"/>
              <a:cs typeface="Trebuchet MS"/>
            </a:endParaRPr>
          </a:p>
          <a:p>
            <a:pPr marL="642620" marR="22860" lvl="1" indent="-306070">
              <a:lnSpc>
                <a:spcPts val="1900"/>
              </a:lnSpc>
              <a:spcBef>
                <a:spcPts val="1120"/>
              </a:spcBef>
              <a:buClr>
                <a:srgbClr val="B2B2B2"/>
              </a:buClr>
              <a:buSzPct val="93750"/>
              <a:buFont typeface="Lucida Sans Unicode"/>
              <a:buChar char="■"/>
              <a:tabLst>
                <a:tab pos="641985" algn="l"/>
                <a:tab pos="642620" algn="l"/>
              </a:tabLst>
            </a:pPr>
            <a:r>
              <a:rPr lang="it-IT" sz="1600" spc="-85" dirty="0">
                <a:latin typeface="Trebuchet MS"/>
                <a:cs typeface="Trebuchet MS"/>
              </a:rPr>
              <a:t>Prezice unde va fi robotul în viitorul </a:t>
            </a:r>
            <a:r>
              <a:rPr lang="ro-RO" sz="1600" spc="-85" dirty="0">
                <a:latin typeface="Trebuchet MS"/>
                <a:cs typeface="Trebuchet MS"/>
              </a:rPr>
              <a:t>apropiat</a:t>
            </a:r>
          </a:p>
          <a:p>
            <a:pPr marL="642620" marR="22860" lvl="1" indent="-306070">
              <a:lnSpc>
                <a:spcPts val="1900"/>
              </a:lnSpc>
              <a:spcBef>
                <a:spcPts val="1120"/>
              </a:spcBef>
              <a:buClr>
                <a:srgbClr val="B2B2B2"/>
              </a:buClr>
              <a:buSzPct val="93750"/>
              <a:buFont typeface="Lucida Sans Unicode"/>
              <a:buChar char="■"/>
              <a:tabLst>
                <a:tab pos="641985" algn="l"/>
                <a:tab pos="642620" algn="l"/>
              </a:tabLst>
            </a:pPr>
            <a:r>
              <a:rPr lang="en-GB" sz="1600" spc="-100" dirty="0">
                <a:latin typeface="Trebuchet MS"/>
                <a:cs typeface="Trebuchet MS"/>
              </a:rPr>
              <a:t>La </a:t>
            </a:r>
            <a:r>
              <a:rPr lang="en-GB" sz="1600" spc="-100" dirty="0" err="1">
                <a:latin typeface="Trebuchet MS"/>
                <a:cs typeface="Trebuchet MS"/>
              </a:rPr>
              <a:t>fel</a:t>
            </a:r>
            <a:r>
              <a:rPr lang="en-GB" sz="1600" spc="-100" dirty="0">
                <a:latin typeface="Trebuchet MS"/>
                <a:cs typeface="Trebuchet MS"/>
              </a:rPr>
              <a:t> ca </a:t>
            </a:r>
            <a:r>
              <a:rPr lang="en-GB" sz="1600" spc="-100" dirty="0" err="1">
                <a:latin typeface="Trebuchet MS"/>
                <a:cs typeface="Trebuchet MS"/>
              </a:rPr>
              <a:t>cât</a:t>
            </a:r>
            <a:r>
              <a:rPr lang="en-GB" sz="1600" spc="-100" dirty="0">
                <a:latin typeface="Trebuchet MS"/>
                <a:cs typeface="Trebuchet MS"/>
              </a:rPr>
              <a:t> de </a:t>
            </a:r>
            <a:r>
              <a:rPr lang="en-GB" sz="1600" spc="-100" dirty="0" err="1">
                <a:latin typeface="Trebuchet MS"/>
                <a:cs typeface="Trebuchet MS"/>
              </a:rPr>
              <a:t>rapidă</a:t>
            </a:r>
            <a:r>
              <a:rPr lang="en-GB" sz="1600" spc="-100" dirty="0">
                <a:latin typeface="Trebuchet MS"/>
                <a:cs typeface="Trebuchet MS"/>
              </a:rPr>
              <a:t> </a:t>
            </a:r>
            <a:r>
              <a:rPr lang="en-GB" sz="1600" spc="-100" dirty="0" err="1">
                <a:latin typeface="Trebuchet MS"/>
                <a:cs typeface="Trebuchet MS"/>
              </a:rPr>
              <a:t>este</a:t>
            </a:r>
            <a:r>
              <a:rPr lang="en-GB" sz="1600" spc="-100" dirty="0">
                <a:latin typeface="Trebuchet MS"/>
                <a:cs typeface="Trebuchet MS"/>
              </a:rPr>
              <a:t> </a:t>
            </a:r>
            <a:r>
              <a:rPr lang="en-GB" sz="1600" spc="-100" dirty="0" err="1">
                <a:latin typeface="Trebuchet MS"/>
                <a:cs typeface="Trebuchet MS"/>
              </a:rPr>
              <a:t>schimbarea</a:t>
            </a:r>
            <a:r>
              <a:rPr lang="en-GB" sz="1600" spc="-100" dirty="0">
                <a:latin typeface="Trebuchet MS"/>
                <a:cs typeface="Trebuchet MS"/>
              </a:rPr>
              <a:t> </a:t>
            </a:r>
            <a:r>
              <a:rPr lang="en-GB" sz="1600" spc="-100" dirty="0" err="1">
                <a:latin typeface="Trebuchet MS"/>
                <a:cs typeface="Trebuchet MS"/>
              </a:rPr>
              <a:t>erorilor</a:t>
            </a:r>
            <a:endParaRPr lang="en-GB" sz="1600" dirty="0">
              <a:latin typeface="Trebuchet MS"/>
              <a:cs typeface="Trebuchet MS"/>
            </a:endParaRPr>
          </a:p>
          <a:p>
            <a:pPr marL="318770" marR="5080" indent="-306070">
              <a:lnSpc>
                <a:spcPts val="2090"/>
              </a:lnSpc>
              <a:spcBef>
                <a:spcPts val="1200"/>
              </a:spcBef>
              <a:buClr>
                <a:srgbClr val="B2B2B2"/>
              </a:buClr>
              <a:buSzPct val="94444"/>
              <a:buFont typeface="Lucida Sans Unicode"/>
              <a:buChar char="■"/>
              <a:tabLst>
                <a:tab pos="318770" algn="l"/>
              </a:tabLst>
            </a:pPr>
            <a:r>
              <a:rPr lang="en-GB" sz="1800" spc="195" dirty="0" err="1">
                <a:latin typeface="Trebuchet MS"/>
                <a:cs typeface="Trebuchet MS"/>
              </a:rPr>
              <a:t>Poate</a:t>
            </a:r>
            <a:r>
              <a:rPr lang="en-GB" sz="1800" spc="195" dirty="0">
                <a:latin typeface="Trebuchet MS"/>
                <a:cs typeface="Trebuchet MS"/>
              </a:rPr>
              <a:t> fi </a:t>
            </a:r>
            <a:r>
              <a:rPr lang="en-GB" sz="1800" spc="195" dirty="0" err="1">
                <a:latin typeface="Trebuchet MS"/>
                <a:cs typeface="Trebuchet MS"/>
              </a:rPr>
              <a:t>măsurat</a:t>
            </a:r>
            <a:r>
              <a:rPr lang="en-GB" sz="1800" spc="195" dirty="0">
                <a:latin typeface="Trebuchet MS"/>
                <a:cs typeface="Trebuchet MS"/>
              </a:rPr>
              <a:t> </a:t>
            </a:r>
            <a:r>
              <a:rPr lang="en-GB" sz="1800" spc="195" dirty="0" err="1">
                <a:latin typeface="Trebuchet MS"/>
                <a:cs typeface="Trebuchet MS"/>
              </a:rPr>
              <a:t>folosind</a:t>
            </a:r>
            <a:r>
              <a:rPr lang="en-GB" sz="1800" spc="195" dirty="0">
                <a:latin typeface="Trebuchet MS"/>
                <a:cs typeface="Trebuchet MS"/>
              </a:rPr>
              <a:t> </a:t>
            </a:r>
            <a:r>
              <a:rPr lang="en-GB" sz="1800" spc="195" dirty="0" err="1">
                <a:latin typeface="Trebuchet MS"/>
                <a:cs typeface="Trebuchet MS"/>
              </a:rPr>
              <a:t>linia</a:t>
            </a:r>
            <a:r>
              <a:rPr lang="en-GB" sz="1800" spc="195" dirty="0">
                <a:latin typeface="Trebuchet MS"/>
                <a:cs typeface="Trebuchet MS"/>
              </a:rPr>
              <a:t> </a:t>
            </a:r>
            <a:r>
              <a:rPr lang="en-GB" sz="1800" spc="195" dirty="0" err="1">
                <a:latin typeface="Trebuchet MS"/>
                <a:cs typeface="Trebuchet MS"/>
              </a:rPr>
              <a:t>tangentă</a:t>
            </a:r>
            <a:r>
              <a:rPr lang="en-GB" sz="1800" spc="195" dirty="0">
                <a:latin typeface="Trebuchet MS"/>
                <a:cs typeface="Trebuchet MS"/>
              </a:rPr>
              <a:t> la </a:t>
            </a:r>
            <a:r>
              <a:rPr lang="en-GB" sz="1800" spc="195" dirty="0" err="1">
                <a:latin typeface="Trebuchet MS"/>
                <a:cs typeface="Trebuchet MS"/>
              </a:rPr>
              <a:t>măsurători</a:t>
            </a:r>
            <a:r>
              <a:rPr lang="en-GB" sz="1800" spc="-50" dirty="0">
                <a:latin typeface="Trebuchet MS"/>
                <a:cs typeface="Trebuchet MS"/>
              </a:rPr>
              <a:t> </a:t>
            </a:r>
            <a:r>
              <a:rPr lang="en-GB" sz="1800" dirty="0">
                <a:latin typeface="Wingdings"/>
                <a:cs typeface="Wingdings"/>
              </a:rPr>
              <a:t></a:t>
            </a:r>
            <a:r>
              <a:rPr lang="en-GB" sz="1800" spc="45" dirty="0">
                <a:latin typeface="Times New Roman"/>
                <a:cs typeface="Times New Roman"/>
              </a:rPr>
              <a:t> </a:t>
            </a:r>
            <a:r>
              <a:rPr lang="en-GB" sz="1800" spc="-114" dirty="0">
                <a:latin typeface="Trebuchet MS"/>
                <a:cs typeface="Trebuchet MS"/>
              </a:rPr>
              <a:t>d</a:t>
            </a:r>
            <a:r>
              <a:rPr lang="en-GB" sz="1800" spc="-105" dirty="0">
                <a:latin typeface="Trebuchet MS"/>
                <a:cs typeface="Trebuchet MS"/>
              </a:rPr>
              <a:t>e</a:t>
            </a:r>
            <a:r>
              <a:rPr lang="en-GB" sz="1800" spc="5" dirty="0">
                <a:latin typeface="Trebuchet MS"/>
                <a:cs typeface="Trebuchet MS"/>
              </a:rPr>
              <a:t>r</a:t>
            </a:r>
            <a:r>
              <a:rPr lang="en-GB" sz="1800" spc="-120" dirty="0">
                <a:latin typeface="Trebuchet MS"/>
                <a:cs typeface="Trebuchet MS"/>
              </a:rPr>
              <a:t>i</a:t>
            </a:r>
            <a:r>
              <a:rPr lang="en-GB" sz="1800" spc="-100" dirty="0">
                <a:latin typeface="Trebuchet MS"/>
                <a:cs typeface="Trebuchet MS"/>
              </a:rPr>
              <a:t>v</a:t>
            </a:r>
            <a:r>
              <a:rPr lang="en-GB" sz="1800" spc="-180" dirty="0">
                <a:latin typeface="Trebuchet MS"/>
                <a:cs typeface="Trebuchet MS"/>
              </a:rPr>
              <a:t>a</a:t>
            </a:r>
            <a:r>
              <a:rPr lang="en-GB" sz="1800" spc="-130" dirty="0">
                <a:latin typeface="Trebuchet MS"/>
                <a:cs typeface="Trebuchet MS"/>
              </a:rPr>
              <a:t>t</a:t>
            </a:r>
            <a:r>
              <a:rPr lang="en-GB" sz="1800" spc="-120" dirty="0">
                <a:latin typeface="Trebuchet MS"/>
                <a:cs typeface="Trebuchet MS"/>
              </a:rPr>
              <a:t>i</a:t>
            </a:r>
            <a:r>
              <a:rPr lang="en-GB" sz="1800" spc="-135" dirty="0">
                <a:latin typeface="Trebuchet MS"/>
                <a:cs typeface="Trebuchet MS"/>
              </a:rPr>
              <a:t>v</a:t>
            </a:r>
            <a:r>
              <a:rPr lang="en-GB" sz="1800" spc="-120" dirty="0">
                <a:latin typeface="Trebuchet MS"/>
                <a:cs typeface="Trebuchet MS"/>
              </a:rPr>
              <a:t>e</a:t>
            </a:r>
            <a:endParaRPr lang="en-GB" sz="1800" dirty="0">
              <a:latin typeface="Trebuchet MS"/>
              <a:cs typeface="Trebuchet MS"/>
            </a:endParaRPr>
          </a:p>
          <a:p>
            <a:pPr marL="642620" marR="20955" lvl="1" indent="-306070">
              <a:lnSpc>
                <a:spcPct val="100000"/>
              </a:lnSpc>
              <a:spcBef>
                <a:spcPts val="980"/>
              </a:spcBef>
              <a:buClr>
                <a:srgbClr val="B2B2B2"/>
              </a:buClr>
              <a:buSzPct val="93750"/>
              <a:buFont typeface="Lucida Sans Unicode"/>
              <a:buChar char="■"/>
              <a:tabLst>
                <a:tab pos="641985" algn="l"/>
                <a:tab pos="642620" algn="l"/>
              </a:tabLst>
            </a:pPr>
            <a:r>
              <a:rPr lang="es-ES" sz="1600" spc="114" dirty="0" err="1">
                <a:latin typeface="Trebuchet MS"/>
                <a:cs typeface="Trebuchet MS"/>
              </a:rPr>
              <a:t>Aproximat</a:t>
            </a:r>
            <a:r>
              <a:rPr lang="es-ES" sz="1600" spc="114" dirty="0">
                <a:latin typeface="Trebuchet MS"/>
                <a:cs typeface="Trebuchet MS"/>
              </a:rPr>
              <a:t> </a:t>
            </a:r>
            <a:r>
              <a:rPr lang="es-ES" sz="1600" spc="114" dirty="0" err="1">
                <a:latin typeface="Trebuchet MS"/>
                <a:cs typeface="Trebuchet MS"/>
              </a:rPr>
              <a:t>folosind</a:t>
            </a:r>
            <a:r>
              <a:rPr lang="es-ES" sz="1600" spc="114" dirty="0">
                <a:latin typeface="Trebuchet MS"/>
                <a:cs typeface="Trebuchet MS"/>
              </a:rPr>
              <a:t> </a:t>
            </a:r>
            <a:r>
              <a:rPr lang="es-ES" sz="1600" spc="114" dirty="0" err="1">
                <a:latin typeface="Trebuchet MS"/>
                <a:cs typeface="Trebuchet MS"/>
              </a:rPr>
              <a:t>două</a:t>
            </a:r>
            <a:r>
              <a:rPr lang="es-ES" sz="1600" spc="114" dirty="0">
                <a:latin typeface="Trebuchet MS"/>
                <a:cs typeface="Trebuchet MS"/>
              </a:rPr>
              <a:t> </a:t>
            </a:r>
            <a:r>
              <a:rPr lang="es-ES" sz="1600" spc="114" dirty="0" err="1">
                <a:latin typeface="Trebuchet MS"/>
                <a:cs typeface="Trebuchet MS"/>
              </a:rPr>
              <a:t>puncte</a:t>
            </a:r>
            <a:r>
              <a:rPr lang="es-ES" sz="1600" spc="114" dirty="0">
                <a:latin typeface="Trebuchet MS"/>
                <a:cs typeface="Trebuchet MS"/>
              </a:rPr>
              <a:t> din </a:t>
            </a:r>
            <a:r>
              <a:rPr lang="es-ES" sz="1600" spc="114" dirty="0" err="1">
                <a:latin typeface="Trebuchet MS"/>
                <a:cs typeface="Trebuchet MS"/>
              </a:rPr>
              <a:t>apropiere</a:t>
            </a:r>
            <a:r>
              <a:rPr lang="es-ES" sz="1600" spc="114" dirty="0">
                <a:latin typeface="Trebuchet MS"/>
                <a:cs typeface="Trebuchet MS"/>
              </a:rPr>
              <a:t> de pe </a:t>
            </a:r>
            <a:r>
              <a:rPr lang="es-ES" sz="1600" spc="114" dirty="0" err="1">
                <a:latin typeface="Trebuchet MS"/>
                <a:cs typeface="Trebuchet MS"/>
              </a:rPr>
              <a:t>grafic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37251" y="2148236"/>
            <a:ext cx="3284854" cy="1359535"/>
            <a:chOff x="5437251" y="2148236"/>
            <a:chExt cx="3284854" cy="1359535"/>
          </a:xfrm>
        </p:grpSpPr>
        <p:sp>
          <p:nvSpPr>
            <p:cNvPr id="5" name="object 5"/>
            <p:cNvSpPr/>
            <p:nvPr/>
          </p:nvSpPr>
          <p:spPr>
            <a:xfrm>
              <a:off x="5455063" y="2152999"/>
              <a:ext cx="3262629" cy="1350010"/>
            </a:xfrm>
            <a:custGeom>
              <a:avLst/>
              <a:gdLst/>
              <a:ahLst/>
              <a:cxnLst/>
              <a:rect l="l" t="t" r="r" b="b"/>
              <a:pathLst>
                <a:path w="3262629" h="1350010">
                  <a:moveTo>
                    <a:pt x="0" y="1349480"/>
                  </a:moveTo>
                  <a:lnTo>
                    <a:pt x="3262090" y="1349480"/>
                  </a:lnTo>
                </a:path>
                <a:path w="3262629" h="1350010">
                  <a:moveTo>
                    <a:pt x="0" y="901096"/>
                  </a:moveTo>
                  <a:lnTo>
                    <a:pt x="3262090" y="901096"/>
                  </a:lnTo>
                </a:path>
                <a:path w="3262629" h="1350010">
                  <a:moveTo>
                    <a:pt x="0" y="449992"/>
                  </a:moveTo>
                  <a:lnTo>
                    <a:pt x="3262090" y="449992"/>
                  </a:lnTo>
                </a:path>
                <a:path w="3262629" h="1350010">
                  <a:moveTo>
                    <a:pt x="0" y="0"/>
                  </a:moveTo>
                  <a:lnTo>
                    <a:pt x="3262090" y="0"/>
                  </a:lnTo>
                </a:path>
                <a:path w="3262629" h="1350010">
                  <a:moveTo>
                    <a:pt x="1631536" y="0"/>
                  </a:moveTo>
                  <a:lnTo>
                    <a:pt x="1631536" y="1349480"/>
                  </a:lnTo>
                </a:path>
                <a:path w="3262629" h="1350010">
                  <a:moveTo>
                    <a:pt x="3262090" y="0"/>
                  </a:moveTo>
                  <a:lnTo>
                    <a:pt x="3262090" y="134948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55063" y="2152999"/>
              <a:ext cx="0" cy="1350010"/>
            </a:xfrm>
            <a:custGeom>
              <a:avLst/>
              <a:gdLst/>
              <a:ahLst/>
              <a:cxnLst/>
              <a:rect l="l" t="t" r="r" b="b"/>
              <a:pathLst>
                <a:path h="1350010">
                  <a:moveTo>
                    <a:pt x="0" y="134948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55063" y="2827740"/>
              <a:ext cx="3262629" cy="0"/>
            </a:xfrm>
            <a:custGeom>
              <a:avLst/>
              <a:gdLst/>
              <a:ahLst/>
              <a:cxnLst/>
              <a:rect l="l" t="t" r="r" b="b"/>
              <a:pathLst>
                <a:path w="3262629">
                  <a:moveTo>
                    <a:pt x="0" y="0"/>
                  </a:moveTo>
                  <a:lnTo>
                    <a:pt x="3262090" y="1"/>
                  </a:lnTo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46776" y="2416133"/>
              <a:ext cx="1639570" cy="884555"/>
            </a:xfrm>
            <a:custGeom>
              <a:avLst/>
              <a:gdLst/>
              <a:ahLst/>
              <a:cxnLst/>
              <a:rect l="l" t="t" r="r" b="b"/>
              <a:pathLst>
                <a:path w="1639570" h="884554">
                  <a:moveTo>
                    <a:pt x="0" y="0"/>
                  </a:moveTo>
                  <a:lnTo>
                    <a:pt x="8287" y="7794"/>
                  </a:lnTo>
                  <a:lnTo>
                    <a:pt x="49063" y="46744"/>
                  </a:lnTo>
                  <a:lnTo>
                    <a:pt x="89839" y="86453"/>
                  </a:lnTo>
                  <a:lnTo>
                    <a:pt x="130615" y="126471"/>
                  </a:lnTo>
                  <a:lnTo>
                    <a:pt x="171392" y="166348"/>
                  </a:lnTo>
                  <a:lnTo>
                    <a:pt x="212167" y="206215"/>
                  </a:lnTo>
                  <a:lnTo>
                    <a:pt x="252943" y="246228"/>
                  </a:lnTo>
                  <a:lnTo>
                    <a:pt x="293719" y="285975"/>
                  </a:lnTo>
                  <a:lnTo>
                    <a:pt x="334496" y="325044"/>
                  </a:lnTo>
                  <a:lnTo>
                    <a:pt x="375272" y="363544"/>
                  </a:lnTo>
                  <a:lnTo>
                    <a:pt x="416048" y="401624"/>
                  </a:lnTo>
                  <a:lnTo>
                    <a:pt x="456824" y="438924"/>
                  </a:lnTo>
                  <a:lnTo>
                    <a:pt x="497601" y="475088"/>
                  </a:lnTo>
                  <a:lnTo>
                    <a:pt x="538376" y="510199"/>
                  </a:lnTo>
                  <a:lnTo>
                    <a:pt x="579152" y="544389"/>
                  </a:lnTo>
                  <a:lnTo>
                    <a:pt x="619928" y="577369"/>
                  </a:lnTo>
                  <a:lnTo>
                    <a:pt x="660705" y="608847"/>
                  </a:lnTo>
                  <a:lnTo>
                    <a:pt x="701481" y="638881"/>
                  </a:lnTo>
                  <a:lnTo>
                    <a:pt x="742257" y="667581"/>
                  </a:lnTo>
                  <a:lnTo>
                    <a:pt x="783033" y="694735"/>
                  </a:lnTo>
                  <a:lnTo>
                    <a:pt x="823810" y="720131"/>
                  </a:lnTo>
                  <a:lnTo>
                    <a:pt x="864585" y="743797"/>
                  </a:lnTo>
                  <a:lnTo>
                    <a:pt x="905361" y="765819"/>
                  </a:lnTo>
                  <a:lnTo>
                    <a:pt x="946137" y="786066"/>
                  </a:lnTo>
                  <a:lnTo>
                    <a:pt x="986914" y="804411"/>
                  </a:lnTo>
                  <a:lnTo>
                    <a:pt x="1027690" y="820853"/>
                  </a:lnTo>
                  <a:lnTo>
                    <a:pt x="1068466" y="835449"/>
                  </a:lnTo>
                  <a:lnTo>
                    <a:pt x="1109242" y="848156"/>
                  </a:lnTo>
                  <a:lnTo>
                    <a:pt x="1150019" y="858929"/>
                  </a:lnTo>
                  <a:lnTo>
                    <a:pt x="1190794" y="867741"/>
                  </a:lnTo>
                  <a:lnTo>
                    <a:pt x="1231570" y="874622"/>
                  </a:lnTo>
                  <a:lnTo>
                    <a:pt x="1272346" y="879607"/>
                  </a:lnTo>
                  <a:lnTo>
                    <a:pt x="1313123" y="882735"/>
                  </a:lnTo>
                  <a:lnTo>
                    <a:pt x="1353899" y="883954"/>
                  </a:lnTo>
                  <a:lnTo>
                    <a:pt x="1394675" y="883266"/>
                  </a:lnTo>
                  <a:lnTo>
                    <a:pt x="1435451" y="880783"/>
                  </a:lnTo>
                  <a:lnTo>
                    <a:pt x="1476228" y="876616"/>
                  </a:lnTo>
                  <a:lnTo>
                    <a:pt x="1517004" y="870137"/>
                  </a:lnTo>
                  <a:lnTo>
                    <a:pt x="1557780" y="861507"/>
                  </a:lnTo>
                  <a:lnTo>
                    <a:pt x="1598556" y="852017"/>
                  </a:lnTo>
                  <a:lnTo>
                    <a:pt x="1639332" y="842957"/>
                  </a:lnTo>
                </a:path>
              </a:pathLst>
            </a:custGeom>
            <a:ln w="1905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75394" y="2503195"/>
              <a:ext cx="1637664" cy="767080"/>
            </a:xfrm>
            <a:custGeom>
              <a:avLst/>
              <a:gdLst/>
              <a:ahLst/>
              <a:cxnLst/>
              <a:rect l="l" t="t" r="r" b="b"/>
              <a:pathLst>
                <a:path w="1637665" h="767079">
                  <a:moveTo>
                    <a:pt x="66800" y="726819"/>
                  </a:moveTo>
                  <a:lnTo>
                    <a:pt x="2658" y="748579"/>
                  </a:lnTo>
                  <a:lnTo>
                    <a:pt x="0" y="753992"/>
                  </a:lnTo>
                  <a:lnTo>
                    <a:pt x="3398" y="763949"/>
                  </a:lnTo>
                  <a:lnTo>
                    <a:pt x="8812" y="766608"/>
                  </a:lnTo>
                  <a:lnTo>
                    <a:pt x="72837" y="744889"/>
                  </a:lnTo>
                  <a:lnTo>
                    <a:pt x="75530" y="739493"/>
                  </a:lnTo>
                  <a:lnTo>
                    <a:pt x="72196" y="729513"/>
                  </a:lnTo>
                  <a:lnTo>
                    <a:pt x="66800" y="726819"/>
                  </a:lnTo>
                  <a:close/>
                </a:path>
                <a:path w="1637665" h="767079">
                  <a:moveTo>
                    <a:pt x="191042" y="680721"/>
                  </a:moveTo>
                  <a:lnTo>
                    <a:pt x="170398" y="689563"/>
                  </a:lnTo>
                  <a:lnTo>
                    <a:pt x="128530" y="705674"/>
                  </a:lnTo>
                  <a:lnTo>
                    <a:pt x="126081" y="711186"/>
                  </a:lnTo>
                  <a:lnTo>
                    <a:pt x="129860" y="721004"/>
                  </a:lnTo>
                  <a:lnTo>
                    <a:pt x="135371" y="723452"/>
                  </a:lnTo>
                  <a:lnTo>
                    <a:pt x="177239" y="707341"/>
                  </a:lnTo>
                  <a:lnTo>
                    <a:pt x="198536" y="698234"/>
                  </a:lnTo>
                  <a:lnTo>
                    <a:pt x="200779" y="692636"/>
                  </a:lnTo>
                  <a:lnTo>
                    <a:pt x="196640" y="682964"/>
                  </a:lnTo>
                  <a:lnTo>
                    <a:pt x="191042" y="680721"/>
                  </a:lnTo>
                  <a:close/>
                </a:path>
                <a:path w="1637665" h="767079">
                  <a:moveTo>
                    <a:pt x="311199" y="624140"/>
                  </a:moveTo>
                  <a:lnTo>
                    <a:pt x="250502" y="654061"/>
                  </a:lnTo>
                  <a:lnTo>
                    <a:pt x="248563" y="659771"/>
                  </a:lnTo>
                  <a:lnTo>
                    <a:pt x="253215" y="669208"/>
                  </a:lnTo>
                  <a:lnTo>
                    <a:pt x="258925" y="671148"/>
                  </a:lnTo>
                  <a:lnTo>
                    <a:pt x="319622" y="641226"/>
                  </a:lnTo>
                  <a:lnTo>
                    <a:pt x="321561" y="635516"/>
                  </a:lnTo>
                  <a:lnTo>
                    <a:pt x="316910" y="626079"/>
                  </a:lnTo>
                  <a:lnTo>
                    <a:pt x="311199" y="624140"/>
                  </a:lnTo>
                  <a:close/>
                </a:path>
                <a:path w="1637665" h="767079">
                  <a:moveTo>
                    <a:pt x="428503" y="561908"/>
                  </a:moveTo>
                  <a:lnTo>
                    <a:pt x="413914" y="570161"/>
                  </a:lnTo>
                  <a:lnTo>
                    <a:pt x="369349" y="594469"/>
                  </a:lnTo>
                  <a:lnTo>
                    <a:pt x="367647" y="600255"/>
                  </a:lnTo>
                  <a:lnTo>
                    <a:pt x="372685" y="609492"/>
                  </a:lnTo>
                  <a:lnTo>
                    <a:pt x="378471" y="611193"/>
                  </a:lnTo>
                  <a:lnTo>
                    <a:pt x="423035" y="586886"/>
                  </a:lnTo>
                  <a:lnTo>
                    <a:pt x="437882" y="578490"/>
                  </a:lnTo>
                  <a:lnTo>
                    <a:pt x="439493" y="572678"/>
                  </a:lnTo>
                  <a:lnTo>
                    <a:pt x="434314" y="563521"/>
                  </a:lnTo>
                  <a:lnTo>
                    <a:pt x="428503" y="561908"/>
                  </a:lnTo>
                  <a:close/>
                </a:path>
                <a:path w="1637665" h="767079">
                  <a:moveTo>
                    <a:pt x="543960" y="495517"/>
                  </a:moveTo>
                  <a:lnTo>
                    <a:pt x="495338" y="524106"/>
                  </a:lnTo>
                  <a:lnTo>
                    <a:pt x="485670" y="529573"/>
                  </a:lnTo>
                  <a:lnTo>
                    <a:pt x="484057" y="535385"/>
                  </a:lnTo>
                  <a:lnTo>
                    <a:pt x="489238" y="544542"/>
                  </a:lnTo>
                  <a:lnTo>
                    <a:pt x="495049" y="546155"/>
                  </a:lnTo>
                  <a:lnTo>
                    <a:pt x="504717" y="540687"/>
                  </a:lnTo>
                  <a:lnTo>
                    <a:pt x="553615" y="511938"/>
                  </a:lnTo>
                  <a:lnTo>
                    <a:pt x="555130" y="506101"/>
                  </a:lnTo>
                  <a:lnTo>
                    <a:pt x="549798" y="497031"/>
                  </a:lnTo>
                  <a:lnTo>
                    <a:pt x="543960" y="495517"/>
                  </a:lnTo>
                  <a:close/>
                </a:path>
                <a:path w="1637665" h="767079">
                  <a:moveTo>
                    <a:pt x="658371" y="427194"/>
                  </a:moveTo>
                  <a:lnTo>
                    <a:pt x="600365" y="462047"/>
                  </a:lnTo>
                  <a:lnTo>
                    <a:pt x="598906" y="467899"/>
                  </a:lnTo>
                  <a:lnTo>
                    <a:pt x="604325" y="476918"/>
                  </a:lnTo>
                  <a:lnTo>
                    <a:pt x="610177" y="478377"/>
                  </a:lnTo>
                  <a:lnTo>
                    <a:pt x="668182" y="443523"/>
                  </a:lnTo>
                  <a:lnTo>
                    <a:pt x="669641" y="437672"/>
                  </a:lnTo>
                  <a:lnTo>
                    <a:pt x="664222" y="428654"/>
                  </a:lnTo>
                  <a:lnTo>
                    <a:pt x="658371" y="427194"/>
                  </a:lnTo>
                  <a:close/>
                </a:path>
                <a:path w="1637665" h="767079">
                  <a:moveTo>
                    <a:pt x="772595" y="358355"/>
                  </a:moveTo>
                  <a:lnTo>
                    <a:pt x="714565" y="393241"/>
                  </a:lnTo>
                  <a:lnTo>
                    <a:pt x="713121" y="399096"/>
                  </a:lnTo>
                  <a:lnTo>
                    <a:pt x="718562" y="408101"/>
                  </a:lnTo>
                  <a:lnTo>
                    <a:pt x="724416" y="409545"/>
                  </a:lnTo>
                  <a:lnTo>
                    <a:pt x="782382" y="374699"/>
                  </a:lnTo>
                  <a:lnTo>
                    <a:pt x="783850" y="368849"/>
                  </a:lnTo>
                  <a:lnTo>
                    <a:pt x="778445" y="359824"/>
                  </a:lnTo>
                  <a:lnTo>
                    <a:pt x="772595" y="358355"/>
                  </a:lnTo>
                  <a:close/>
                </a:path>
                <a:path w="1637665" h="767079">
                  <a:moveTo>
                    <a:pt x="887519" y="290516"/>
                  </a:moveTo>
                  <a:lnTo>
                    <a:pt x="829083" y="324645"/>
                  </a:lnTo>
                  <a:lnTo>
                    <a:pt x="827552" y="330478"/>
                  </a:lnTo>
                  <a:lnTo>
                    <a:pt x="832858" y="339562"/>
                  </a:lnTo>
                  <a:lnTo>
                    <a:pt x="838691" y="341094"/>
                  </a:lnTo>
                  <a:lnTo>
                    <a:pt x="897125" y="306966"/>
                  </a:lnTo>
                  <a:lnTo>
                    <a:pt x="898658" y="301133"/>
                  </a:lnTo>
                  <a:lnTo>
                    <a:pt x="893352" y="292047"/>
                  </a:lnTo>
                  <a:lnTo>
                    <a:pt x="887519" y="290516"/>
                  </a:lnTo>
                  <a:close/>
                </a:path>
                <a:path w="1637665" h="767079">
                  <a:moveTo>
                    <a:pt x="1004227" y="225225"/>
                  </a:moveTo>
                  <a:lnTo>
                    <a:pt x="984676" y="235600"/>
                  </a:lnTo>
                  <a:lnTo>
                    <a:pt x="944773" y="258011"/>
                  </a:lnTo>
                  <a:lnTo>
                    <a:pt x="943143" y="263818"/>
                  </a:lnTo>
                  <a:lnTo>
                    <a:pt x="948295" y="272991"/>
                  </a:lnTo>
                  <a:lnTo>
                    <a:pt x="954101" y="274622"/>
                  </a:lnTo>
                  <a:lnTo>
                    <a:pt x="994004" y="252210"/>
                  </a:lnTo>
                  <a:lnTo>
                    <a:pt x="1013155" y="242053"/>
                  </a:lnTo>
                  <a:lnTo>
                    <a:pt x="1014923" y="236287"/>
                  </a:lnTo>
                  <a:lnTo>
                    <a:pt x="1009992" y="226993"/>
                  </a:lnTo>
                  <a:lnTo>
                    <a:pt x="1004227" y="225225"/>
                  </a:lnTo>
                  <a:close/>
                </a:path>
                <a:path w="1637665" h="767079">
                  <a:moveTo>
                    <a:pt x="1123080" y="163970"/>
                  </a:moveTo>
                  <a:lnTo>
                    <a:pt x="1107373" y="171536"/>
                  </a:lnTo>
                  <a:lnTo>
                    <a:pt x="1062371" y="194270"/>
                  </a:lnTo>
                  <a:lnTo>
                    <a:pt x="1060488" y="199999"/>
                  </a:lnTo>
                  <a:lnTo>
                    <a:pt x="1065231" y="209391"/>
                  </a:lnTo>
                  <a:lnTo>
                    <a:pt x="1070960" y="211274"/>
                  </a:lnTo>
                  <a:lnTo>
                    <a:pt x="1115964" y="188539"/>
                  </a:lnTo>
                  <a:lnTo>
                    <a:pt x="1131345" y="181135"/>
                  </a:lnTo>
                  <a:lnTo>
                    <a:pt x="1133336" y="175442"/>
                  </a:lnTo>
                  <a:lnTo>
                    <a:pt x="1128772" y="165963"/>
                  </a:lnTo>
                  <a:lnTo>
                    <a:pt x="1123080" y="163970"/>
                  </a:lnTo>
                  <a:close/>
                </a:path>
                <a:path w="1637665" h="767079">
                  <a:moveTo>
                    <a:pt x="1245104" y="108912"/>
                  </a:moveTo>
                  <a:lnTo>
                    <a:pt x="1230099" y="115125"/>
                  </a:lnTo>
                  <a:lnTo>
                    <a:pt x="1182918" y="136291"/>
                  </a:lnTo>
                  <a:lnTo>
                    <a:pt x="1180773" y="141928"/>
                  </a:lnTo>
                  <a:lnTo>
                    <a:pt x="1185080" y="151527"/>
                  </a:lnTo>
                  <a:lnTo>
                    <a:pt x="1190716" y="153672"/>
                  </a:lnTo>
                  <a:lnTo>
                    <a:pt x="1237896" y="132506"/>
                  </a:lnTo>
                  <a:lnTo>
                    <a:pt x="1252387" y="126514"/>
                  </a:lnTo>
                  <a:lnTo>
                    <a:pt x="1254697" y="120944"/>
                  </a:lnTo>
                  <a:lnTo>
                    <a:pt x="1250675" y="111222"/>
                  </a:lnTo>
                  <a:lnTo>
                    <a:pt x="1245104" y="108912"/>
                  </a:lnTo>
                  <a:close/>
                </a:path>
                <a:path w="1637665" h="767079">
                  <a:moveTo>
                    <a:pt x="1370586" y="61892"/>
                  </a:moveTo>
                  <a:lnTo>
                    <a:pt x="1353118" y="67682"/>
                  </a:lnTo>
                  <a:lnTo>
                    <a:pt x="1312124" y="82344"/>
                  </a:lnTo>
                  <a:lnTo>
                    <a:pt x="1306351" y="84569"/>
                  </a:lnTo>
                  <a:lnTo>
                    <a:pt x="1303905" y="90081"/>
                  </a:lnTo>
                  <a:lnTo>
                    <a:pt x="1307688" y="99898"/>
                  </a:lnTo>
                  <a:lnTo>
                    <a:pt x="1313200" y="102344"/>
                  </a:lnTo>
                  <a:lnTo>
                    <a:pt x="1318975" y="100119"/>
                  </a:lnTo>
                  <a:lnTo>
                    <a:pt x="1359532" y="85619"/>
                  </a:lnTo>
                  <a:lnTo>
                    <a:pt x="1376577" y="79974"/>
                  </a:lnTo>
                  <a:lnTo>
                    <a:pt x="1379284" y="74585"/>
                  </a:lnTo>
                  <a:lnTo>
                    <a:pt x="1375975" y="64598"/>
                  </a:lnTo>
                  <a:lnTo>
                    <a:pt x="1370586" y="61892"/>
                  </a:lnTo>
                  <a:close/>
                </a:path>
                <a:path w="1637665" h="767079">
                  <a:moveTo>
                    <a:pt x="1499495" y="24940"/>
                  </a:moveTo>
                  <a:lnTo>
                    <a:pt x="1476160" y="30548"/>
                  </a:lnTo>
                  <a:lnTo>
                    <a:pt x="1433743" y="42057"/>
                  </a:lnTo>
                  <a:lnTo>
                    <a:pt x="1430743" y="47288"/>
                  </a:lnTo>
                  <a:lnTo>
                    <a:pt x="1433499" y="57443"/>
                  </a:lnTo>
                  <a:lnTo>
                    <a:pt x="1438732" y="60441"/>
                  </a:lnTo>
                  <a:lnTo>
                    <a:pt x="1481148" y="48934"/>
                  </a:lnTo>
                  <a:lnTo>
                    <a:pt x="1503944" y="43463"/>
                  </a:lnTo>
                  <a:lnTo>
                    <a:pt x="1507095" y="38320"/>
                  </a:lnTo>
                  <a:lnTo>
                    <a:pt x="1504637" y="28091"/>
                  </a:lnTo>
                  <a:lnTo>
                    <a:pt x="1499495" y="24940"/>
                  </a:lnTo>
                  <a:close/>
                </a:path>
                <a:path w="1637665" h="767079">
                  <a:moveTo>
                    <a:pt x="1631302" y="0"/>
                  </a:moveTo>
                  <a:lnTo>
                    <a:pt x="1599304" y="4704"/>
                  </a:lnTo>
                  <a:lnTo>
                    <a:pt x="1564234" y="10982"/>
                  </a:lnTo>
                  <a:lnTo>
                    <a:pt x="1560789" y="15932"/>
                  </a:lnTo>
                  <a:lnTo>
                    <a:pt x="1562642" y="26287"/>
                  </a:lnTo>
                  <a:lnTo>
                    <a:pt x="1567591" y="29734"/>
                  </a:lnTo>
                  <a:lnTo>
                    <a:pt x="1602661" y="23456"/>
                  </a:lnTo>
                  <a:lnTo>
                    <a:pt x="1634070" y="18848"/>
                  </a:lnTo>
                  <a:lnTo>
                    <a:pt x="1637670" y="14009"/>
                  </a:lnTo>
                  <a:lnTo>
                    <a:pt x="1636142" y="3599"/>
                  </a:lnTo>
                  <a:lnTo>
                    <a:pt x="1631302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48980" y="3363467"/>
            <a:ext cx="266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15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7880" y="2912364"/>
            <a:ext cx="419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-5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5349" y="2464308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6449" y="2013203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15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4510" y="2912364"/>
            <a:ext cx="18345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3380" algn="l"/>
              </a:tabLst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20	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4648" y="2618814"/>
            <a:ext cx="231775" cy="417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1400" spc="-15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or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91233" y="3497579"/>
            <a:ext cx="789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595959"/>
                </a:solidFill>
                <a:latin typeface="Trebuchet MS"/>
                <a:cs typeface="Trebuchet MS"/>
              </a:rPr>
              <a:t>Tim</a:t>
            </a:r>
            <a:r>
              <a:rPr sz="1400" spc="-6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595959"/>
                </a:solidFill>
                <a:latin typeface="Trebuchet MS"/>
                <a:cs typeface="Trebuchet MS"/>
              </a:rPr>
              <a:t>(sec)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18250" y="2939293"/>
            <a:ext cx="2160905" cy="496570"/>
            <a:chOff x="6318250" y="2939293"/>
            <a:chExt cx="2160905" cy="496570"/>
          </a:xfrm>
        </p:grpSpPr>
        <p:sp>
          <p:nvSpPr>
            <p:cNvPr id="18" name="object 18"/>
            <p:cNvSpPr/>
            <p:nvPr/>
          </p:nvSpPr>
          <p:spPr>
            <a:xfrm>
              <a:off x="6324600" y="2945643"/>
              <a:ext cx="2148205" cy="483870"/>
            </a:xfrm>
            <a:custGeom>
              <a:avLst/>
              <a:gdLst/>
              <a:ahLst/>
              <a:cxnLst/>
              <a:rect l="l" t="t" r="r" b="b"/>
              <a:pathLst>
                <a:path w="2148204" h="483870">
                  <a:moveTo>
                    <a:pt x="0" y="483358"/>
                  </a:moveTo>
                  <a:lnTo>
                    <a:pt x="2147807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3988" y="3220182"/>
              <a:ext cx="70231" cy="7023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2654" y="3244185"/>
              <a:ext cx="70231" cy="7023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086600" y="2152999"/>
            <a:ext cx="1630680" cy="450215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504825">
              <a:lnSpc>
                <a:spcPts val="1185"/>
              </a:lnSpc>
            </a:pPr>
            <a:r>
              <a:rPr sz="1400" spc="-26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400" spc="-7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400" spc="-9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1400" spc="-12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400" spc="-90" dirty="0">
                <a:solidFill>
                  <a:srgbClr val="FF0000"/>
                </a:solidFill>
                <a:latin typeface="Trebuchet MS"/>
                <a:cs typeface="Trebuchet MS"/>
              </a:rPr>
              <a:t>nt</a:t>
            </a:r>
            <a:r>
              <a:rPr sz="14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1400" spc="-10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400" spc="-9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85435" y="4048199"/>
            <a:ext cx="3336290" cy="1359535"/>
            <a:chOff x="5385435" y="4048199"/>
            <a:chExt cx="3336290" cy="1359535"/>
          </a:xfrm>
        </p:grpSpPr>
        <p:sp>
          <p:nvSpPr>
            <p:cNvPr id="23" name="object 23"/>
            <p:cNvSpPr/>
            <p:nvPr/>
          </p:nvSpPr>
          <p:spPr>
            <a:xfrm>
              <a:off x="5397596" y="4052962"/>
              <a:ext cx="3319145" cy="1350010"/>
            </a:xfrm>
            <a:custGeom>
              <a:avLst/>
              <a:gdLst/>
              <a:ahLst/>
              <a:cxnLst/>
              <a:rect l="l" t="t" r="r" b="b"/>
              <a:pathLst>
                <a:path w="3319145" h="1350010">
                  <a:moveTo>
                    <a:pt x="0" y="1349480"/>
                  </a:moveTo>
                  <a:lnTo>
                    <a:pt x="3318764" y="1349480"/>
                  </a:lnTo>
                </a:path>
                <a:path w="3319145" h="1350010">
                  <a:moveTo>
                    <a:pt x="0" y="448934"/>
                  </a:moveTo>
                  <a:lnTo>
                    <a:pt x="3318764" y="448934"/>
                  </a:lnTo>
                </a:path>
                <a:path w="3319145" h="1350010">
                  <a:moveTo>
                    <a:pt x="0" y="0"/>
                  </a:moveTo>
                  <a:lnTo>
                    <a:pt x="3318764" y="0"/>
                  </a:lnTo>
                </a:path>
                <a:path w="3319145" h="1350010">
                  <a:moveTo>
                    <a:pt x="1658523" y="0"/>
                  </a:moveTo>
                  <a:lnTo>
                    <a:pt x="1658523" y="1349480"/>
                  </a:lnTo>
                </a:path>
                <a:path w="3319145" h="1350010">
                  <a:moveTo>
                    <a:pt x="3318764" y="0"/>
                  </a:moveTo>
                  <a:lnTo>
                    <a:pt x="3318764" y="134948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97596" y="4052961"/>
              <a:ext cx="0" cy="1350010"/>
            </a:xfrm>
            <a:custGeom>
              <a:avLst/>
              <a:gdLst/>
              <a:ahLst/>
              <a:cxnLst/>
              <a:rect l="l" t="t" r="r" b="b"/>
              <a:pathLst>
                <a:path h="1350010">
                  <a:moveTo>
                    <a:pt x="0" y="134948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97596" y="4952615"/>
              <a:ext cx="3319145" cy="0"/>
            </a:xfrm>
            <a:custGeom>
              <a:avLst/>
              <a:gdLst/>
              <a:ahLst/>
              <a:cxnLst/>
              <a:rect l="l" t="t" r="r" b="b"/>
              <a:pathLst>
                <a:path w="3319145">
                  <a:moveTo>
                    <a:pt x="0" y="0"/>
                  </a:moveTo>
                  <a:lnTo>
                    <a:pt x="3318764" y="1"/>
                  </a:lnTo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94960" y="4885297"/>
              <a:ext cx="1662430" cy="387350"/>
            </a:xfrm>
            <a:custGeom>
              <a:avLst/>
              <a:gdLst/>
              <a:ahLst/>
              <a:cxnLst/>
              <a:rect l="l" t="t" r="r" b="b"/>
              <a:pathLst>
                <a:path w="1662429" h="387350">
                  <a:moveTo>
                    <a:pt x="0" y="364440"/>
                  </a:moveTo>
                  <a:lnTo>
                    <a:pt x="44120" y="371673"/>
                  </a:lnTo>
                  <a:lnTo>
                    <a:pt x="85604" y="377136"/>
                  </a:lnTo>
                  <a:lnTo>
                    <a:pt x="127089" y="381375"/>
                  </a:lnTo>
                  <a:lnTo>
                    <a:pt x="168574" y="384427"/>
                  </a:lnTo>
                  <a:lnTo>
                    <a:pt x="210058" y="386259"/>
                  </a:lnTo>
                  <a:lnTo>
                    <a:pt x="251542" y="386866"/>
                  </a:lnTo>
                  <a:lnTo>
                    <a:pt x="293027" y="386325"/>
                  </a:lnTo>
                  <a:lnTo>
                    <a:pt x="334512" y="384710"/>
                  </a:lnTo>
                  <a:lnTo>
                    <a:pt x="375996" y="381978"/>
                  </a:lnTo>
                  <a:lnTo>
                    <a:pt x="417481" y="378111"/>
                  </a:lnTo>
                  <a:lnTo>
                    <a:pt x="458966" y="373218"/>
                  </a:lnTo>
                  <a:lnTo>
                    <a:pt x="500451" y="367407"/>
                  </a:lnTo>
                  <a:lnTo>
                    <a:pt x="541935" y="360627"/>
                  </a:lnTo>
                  <a:lnTo>
                    <a:pt x="583419" y="352848"/>
                  </a:lnTo>
                  <a:lnTo>
                    <a:pt x="624904" y="344205"/>
                  </a:lnTo>
                  <a:lnTo>
                    <a:pt x="666389" y="334835"/>
                  </a:lnTo>
                  <a:lnTo>
                    <a:pt x="707873" y="324680"/>
                  </a:lnTo>
                  <a:lnTo>
                    <a:pt x="749357" y="313701"/>
                  </a:lnTo>
                  <a:lnTo>
                    <a:pt x="790842" y="302052"/>
                  </a:lnTo>
                  <a:lnTo>
                    <a:pt x="832327" y="289888"/>
                  </a:lnTo>
                  <a:lnTo>
                    <a:pt x="873811" y="277151"/>
                  </a:lnTo>
                  <a:lnTo>
                    <a:pt x="915295" y="263793"/>
                  </a:lnTo>
                  <a:lnTo>
                    <a:pt x="956780" y="249979"/>
                  </a:lnTo>
                  <a:lnTo>
                    <a:pt x="998265" y="235877"/>
                  </a:lnTo>
                  <a:lnTo>
                    <a:pt x="1039749" y="221428"/>
                  </a:lnTo>
                  <a:lnTo>
                    <a:pt x="1081233" y="206579"/>
                  </a:lnTo>
                  <a:lnTo>
                    <a:pt x="1122718" y="191498"/>
                  </a:lnTo>
                  <a:lnTo>
                    <a:pt x="1164203" y="176355"/>
                  </a:lnTo>
                  <a:lnTo>
                    <a:pt x="1205687" y="161095"/>
                  </a:lnTo>
                  <a:lnTo>
                    <a:pt x="1247172" y="145662"/>
                  </a:lnTo>
                  <a:lnTo>
                    <a:pt x="1288657" y="130219"/>
                  </a:lnTo>
                  <a:lnTo>
                    <a:pt x="1330142" y="114929"/>
                  </a:lnTo>
                  <a:lnTo>
                    <a:pt x="1371626" y="99743"/>
                  </a:lnTo>
                  <a:lnTo>
                    <a:pt x="1413110" y="84607"/>
                  </a:lnTo>
                  <a:lnTo>
                    <a:pt x="1454595" y="69670"/>
                  </a:lnTo>
                  <a:lnTo>
                    <a:pt x="1496080" y="55081"/>
                  </a:lnTo>
                  <a:lnTo>
                    <a:pt x="1537564" y="40975"/>
                  </a:lnTo>
                  <a:lnTo>
                    <a:pt x="1579048" y="27242"/>
                  </a:lnTo>
                  <a:lnTo>
                    <a:pt x="1620533" y="13658"/>
                  </a:lnTo>
                  <a:lnTo>
                    <a:pt x="1662018" y="0"/>
                  </a:lnTo>
                </a:path>
              </a:pathLst>
            </a:custGeom>
            <a:ln w="1905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46356" y="4746675"/>
              <a:ext cx="1653539" cy="149860"/>
            </a:xfrm>
            <a:custGeom>
              <a:avLst/>
              <a:gdLst/>
              <a:ahLst/>
              <a:cxnLst/>
              <a:rect l="l" t="t" r="r" b="b"/>
              <a:pathLst>
                <a:path w="1653540" h="149860">
                  <a:moveTo>
                    <a:pt x="67812" y="111881"/>
                  </a:moveTo>
                  <a:lnTo>
                    <a:pt x="2889" y="130966"/>
                  </a:lnTo>
                  <a:lnTo>
                    <a:pt x="0" y="136260"/>
                  </a:lnTo>
                  <a:lnTo>
                    <a:pt x="2967" y="146354"/>
                  </a:lnTo>
                  <a:lnTo>
                    <a:pt x="8261" y="149242"/>
                  </a:lnTo>
                  <a:lnTo>
                    <a:pt x="73186" y="130158"/>
                  </a:lnTo>
                  <a:lnTo>
                    <a:pt x="76074" y="124863"/>
                  </a:lnTo>
                  <a:lnTo>
                    <a:pt x="73107" y="114769"/>
                  </a:lnTo>
                  <a:lnTo>
                    <a:pt x="67812" y="111881"/>
                  </a:lnTo>
                  <a:close/>
                </a:path>
                <a:path w="1653540" h="149860">
                  <a:moveTo>
                    <a:pt x="196776" y="76319"/>
                  </a:moveTo>
                  <a:lnTo>
                    <a:pt x="174076" y="81860"/>
                  </a:lnTo>
                  <a:lnTo>
                    <a:pt x="131079" y="93478"/>
                  </a:lnTo>
                  <a:lnTo>
                    <a:pt x="128074" y="98706"/>
                  </a:lnTo>
                  <a:lnTo>
                    <a:pt x="130818" y="108864"/>
                  </a:lnTo>
                  <a:lnTo>
                    <a:pt x="136048" y="111867"/>
                  </a:lnTo>
                  <a:lnTo>
                    <a:pt x="179044" y="100251"/>
                  </a:lnTo>
                  <a:lnTo>
                    <a:pt x="201291" y="94827"/>
                  </a:lnTo>
                  <a:lnTo>
                    <a:pt x="204424" y="89673"/>
                  </a:lnTo>
                  <a:lnTo>
                    <a:pt x="201929" y="79452"/>
                  </a:lnTo>
                  <a:lnTo>
                    <a:pt x="196776" y="76319"/>
                  </a:lnTo>
                  <a:close/>
                </a:path>
                <a:path w="1653540" h="149860">
                  <a:moveTo>
                    <a:pt x="327080" y="46730"/>
                  </a:moveTo>
                  <a:lnTo>
                    <a:pt x="260885" y="60789"/>
                  </a:lnTo>
                  <a:lnTo>
                    <a:pt x="257600" y="65848"/>
                  </a:lnTo>
                  <a:lnTo>
                    <a:pt x="259786" y="76139"/>
                  </a:lnTo>
                  <a:lnTo>
                    <a:pt x="264843" y="79424"/>
                  </a:lnTo>
                  <a:lnTo>
                    <a:pt x="331038" y="65365"/>
                  </a:lnTo>
                  <a:lnTo>
                    <a:pt x="334323" y="60308"/>
                  </a:lnTo>
                  <a:lnTo>
                    <a:pt x="332138" y="50016"/>
                  </a:lnTo>
                  <a:lnTo>
                    <a:pt x="327080" y="46730"/>
                  </a:lnTo>
                  <a:close/>
                </a:path>
                <a:path w="1653540" h="149860">
                  <a:moveTo>
                    <a:pt x="459103" y="23999"/>
                  </a:moveTo>
                  <a:lnTo>
                    <a:pt x="423797" y="29047"/>
                  </a:lnTo>
                  <a:lnTo>
                    <a:pt x="391965" y="34714"/>
                  </a:lnTo>
                  <a:lnTo>
                    <a:pt x="388514" y="39659"/>
                  </a:lnTo>
                  <a:lnTo>
                    <a:pt x="390358" y="50017"/>
                  </a:lnTo>
                  <a:lnTo>
                    <a:pt x="395304" y="53469"/>
                  </a:lnTo>
                  <a:lnTo>
                    <a:pt x="427136" y="47802"/>
                  </a:lnTo>
                  <a:lnTo>
                    <a:pt x="461797" y="42857"/>
                  </a:lnTo>
                  <a:lnTo>
                    <a:pt x="465415" y="38032"/>
                  </a:lnTo>
                  <a:lnTo>
                    <a:pt x="463928" y="27617"/>
                  </a:lnTo>
                  <a:lnTo>
                    <a:pt x="459103" y="23999"/>
                  </a:lnTo>
                  <a:close/>
                </a:path>
                <a:path w="1653540" h="149860">
                  <a:moveTo>
                    <a:pt x="591837" y="8162"/>
                  </a:moveTo>
                  <a:lnTo>
                    <a:pt x="524543" y="15289"/>
                  </a:lnTo>
                  <a:lnTo>
                    <a:pt x="520752" y="19978"/>
                  </a:lnTo>
                  <a:lnTo>
                    <a:pt x="521859" y="30441"/>
                  </a:lnTo>
                  <a:lnTo>
                    <a:pt x="526549" y="34232"/>
                  </a:lnTo>
                  <a:lnTo>
                    <a:pt x="593844" y="27105"/>
                  </a:lnTo>
                  <a:lnTo>
                    <a:pt x="597635" y="22416"/>
                  </a:lnTo>
                  <a:lnTo>
                    <a:pt x="596527" y="11953"/>
                  </a:lnTo>
                  <a:lnTo>
                    <a:pt x="591837" y="8162"/>
                  </a:lnTo>
                  <a:close/>
                </a:path>
                <a:path w="1653540" h="149860">
                  <a:moveTo>
                    <a:pt x="725669" y="868"/>
                  </a:moveTo>
                  <a:lnTo>
                    <a:pt x="673717" y="2536"/>
                  </a:lnTo>
                  <a:lnTo>
                    <a:pt x="657708" y="3644"/>
                  </a:lnTo>
                  <a:lnTo>
                    <a:pt x="653749" y="8194"/>
                  </a:lnTo>
                  <a:lnTo>
                    <a:pt x="654476" y="18689"/>
                  </a:lnTo>
                  <a:lnTo>
                    <a:pt x="659025" y="22649"/>
                  </a:lnTo>
                  <a:lnTo>
                    <a:pt x="675034" y="21540"/>
                  </a:lnTo>
                  <a:lnTo>
                    <a:pt x="726277" y="19909"/>
                  </a:lnTo>
                  <a:lnTo>
                    <a:pt x="730403" y="15510"/>
                  </a:lnTo>
                  <a:lnTo>
                    <a:pt x="730068" y="4994"/>
                  </a:lnTo>
                  <a:lnTo>
                    <a:pt x="725669" y="868"/>
                  </a:lnTo>
                  <a:close/>
                </a:path>
                <a:path w="1653540" h="149860">
                  <a:moveTo>
                    <a:pt x="791674" y="0"/>
                  </a:moveTo>
                  <a:lnTo>
                    <a:pt x="787393" y="4248"/>
                  </a:lnTo>
                  <a:lnTo>
                    <a:pt x="787350" y="14768"/>
                  </a:lnTo>
                  <a:lnTo>
                    <a:pt x="791597" y="19049"/>
                  </a:lnTo>
                  <a:lnTo>
                    <a:pt x="840275" y="19246"/>
                  </a:lnTo>
                  <a:lnTo>
                    <a:pt x="858914" y="19992"/>
                  </a:lnTo>
                  <a:lnTo>
                    <a:pt x="863344" y="15900"/>
                  </a:lnTo>
                  <a:lnTo>
                    <a:pt x="863761" y="5387"/>
                  </a:lnTo>
                  <a:lnTo>
                    <a:pt x="859669" y="957"/>
                  </a:lnTo>
                  <a:lnTo>
                    <a:pt x="840351" y="196"/>
                  </a:lnTo>
                  <a:lnTo>
                    <a:pt x="791674" y="0"/>
                  </a:lnTo>
                  <a:close/>
                </a:path>
                <a:path w="1653540" h="149860">
                  <a:moveTo>
                    <a:pt x="925610" y="3632"/>
                  </a:moveTo>
                  <a:lnTo>
                    <a:pt x="921047" y="7575"/>
                  </a:lnTo>
                  <a:lnTo>
                    <a:pt x="920280" y="18068"/>
                  </a:lnTo>
                  <a:lnTo>
                    <a:pt x="924222" y="22632"/>
                  </a:lnTo>
                  <a:lnTo>
                    <a:pt x="991713" y="27564"/>
                  </a:lnTo>
                  <a:lnTo>
                    <a:pt x="996276" y="23621"/>
                  </a:lnTo>
                  <a:lnTo>
                    <a:pt x="997043" y="13129"/>
                  </a:lnTo>
                  <a:lnTo>
                    <a:pt x="993101" y="8564"/>
                  </a:lnTo>
                  <a:lnTo>
                    <a:pt x="925610" y="3632"/>
                  </a:lnTo>
                  <a:close/>
                </a:path>
                <a:path w="1653540" h="149860">
                  <a:moveTo>
                    <a:pt x="1058760" y="15017"/>
                  </a:moveTo>
                  <a:lnTo>
                    <a:pt x="1054074" y="18813"/>
                  </a:lnTo>
                  <a:lnTo>
                    <a:pt x="1052974" y="29277"/>
                  </a:lnTo>
                  <a:lnTo>
                    <a:pt x="1056769" y="33963"/>
                  </a:lnTo>
                  <a:lnTo>
                    <a:pt x="1088223" y="37270"/>
                  </a:lnTo>
                  <a:lnTo>
                    <a:pt x="1123675" y="42031"/>
                  </a:lnTo>
                  <a:lnTo>
                    <a:pt x="1128469" y="38373"/>
                  </a:lnTo>
                  <a:lnTo>
                    <a:pt x="1129869" y="27945"/>
                  </a:lnTo>
                  <a:lnTo>
                    <a:pt x="1126210" y="23152"/>
                  </a:lnTo>
                  <a:lnTo>
                    <a:pt x="1090216" y="18324"/>
                  </a:lnTo>
                  <a:lnTo>
                    <a:pt x="1058760" y="15017"/>
                  </a:lnTo>
                  <a:close/>
                </a:path>
                <a:path w="1653540" h="149860">
                  <a:moveTo>
                    <a:pt x="1191483" y="32392"/>
                  </a:moveTo>
                  <a:lnTo>
                    <a:pt x="1186595" y="35924"/>
                  </a:lnTo>
                  <a:lnTo>
                    <a:pt x="1184922" y="46311"/>
                  </a:lnTo>
                  <a:lnTo>
                    <a:pt x="1188454" y="51200"/>
                  </a:lnTo>
                  <a:lnTo>
                    <a:pt x="1255265" y="61960"/>
                  </a:lnTo>
                  <a:lnTo>
                    <a:pt x="1260153" y="58427"/>
                  </a:lnTo>
                  <a:lnTo>
                    <a:pt x="1261826" y="48040"/>
                  </a:lnTo>
                  <a:lnTo>
                    <a:pt x="1258294" y="43152"/>
                  </a:lnTo>
                  <a:lnTo>
                    <a:pt x="1191483" y="32392"/>
                  </a:lnTo>
                  <a:close/>
                </a:path>
                <a:path w="1653540" h="149860">
                  <a:moveTo>
                    <a:pt x="1323089" y="55138"/>
                  </a:moveTo>
                  <a:lnTo>
                    <a:pt x="1318122" y="58558"/>
                  </a:lnTo>
                  <a:lnTo>
                    <a:pt x="1316215" y="68905"/>
                  </a:lnTo>
                  <a:lnTo>
                    <a:pt x="1319635" y="73872"/>
                  </a:lnTo>
                  <a:lnTo>
                    <a:pt x="1336400" y="76964"/>
                  </a:lnTo>
                  <a:lnTo>
                    <a:pt x="1385810" y="87085"/>
                  </a:lnTo>
                  <a:lnTo>
                    <a:pt x="1390844" y="83764"/>
                  </a:lnTo>
                  <a:lnTo>
                    <a:pt x="1392955" y="73456"/>
                  </a:lnTo>
                  <a:lnTo>
                    <a:pt x="1389632" y="68422"/>
                  </a:lnTo>
                  <a:lnTo>
                    <a:pt x="1339856" y="58229"/>
                  </a:lnTo>
                  <a:lnTo>
                    <a:pt x="1323089" y="55138"/>
                  </a:lnTo>
                  <a:close/>
                </a:path>
                <a:path w="1653540" h="149860">
                  <a:moveTo>
                    <a:pt x="1454019" y="82123"/>
                  </a:moveTo>
                  <a:lnTo>
                    <a:pt x="1448934" y="85365"/>
                  </a:lnTo>
                  <a:lnTo>
                    <a:pt x="1446659" y="95637"/>
                  </a:lnTo>
                  <a:lnTo>
                    <a:pt x="1449901" y="100723"/>
                  </a:lnTo>
                  <a:lnTo>
                    <a:pt x="1502007" y="112260"/>
                  </a:lnTo>
                  <a:lnTo>
                    <a:pt x="1515817" y="115498"/>
                  </a:lnTo>
                  <a:lnTo>
                    <a:pt x="1520943" y="112321"/>
                  </a:lnTo>
                  <a:lnTo>
                    <a:pt x="1523344" y="102077"/>
                  </a:lnTo>
                  <a:lnTo>
                    <a:pt x="1520165" y="96951"/>
                  </a:lnTo>
                  <a:lnTo>
                    <a:pt x="1506124" y="93659"/>
                  </a:lnTo>
                  <a:lnTo>
                    <a:pt x="1454019" y="82123"/>
                  </a:lnTo>
                  <a:close/>
                </a:path>
                <a:path w="1653540" h="149860">
                  <a:moveTo>
                    <a:pt x="1584201" y="111922"/>
                  </a:moveTo>
                  <a:lnTo>
                    <a:pt x="1579049" y="115055"/>
                  </a:lnTo>
                  <a:lnTo>
                    <a:pt x="1576557" y="125277"/>
                  </a:lnTo>
                  <a:lnTo>
                    <a:pt x="1579690" y="130431"/>
                  </a:lnTo>
                  <a:lnTo>
                    <a:pt x="1645437" y="146455"/>
                  </a:lnTo>
                  <a:lnTo>
                    <a:pt x="1650591" y="143322"/>
                  </a:lnTo>
                  <a:lnTo>
                    <a:pt x="1653081" y="133099"/>
                  </a:lnTo>
                  <a:lnTo>
                    <a:pt x="1649948" y="127947"/>
                  </a:lnTo>
                  <a:lnTo>
                    <a:pt x="1584201" y="111922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080413" y="5262372"/>
            <a:ext cx="184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Trebuchet MS"/>
                <a:cs typeface="Trebuchet MS"/>
              </a:rPr>
              <a:t>-5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35" dirty="0"/>
              <a:t>9</a:t>
            </a:fld>
            <a:endParaRPr spc="-35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Copyright</a:t>
            </a:r>
            <a:r>
              <a:rPr spc="-20" dirty="0"/>
              <a:t> </a:t>
            </a:r>
            <a:r>
              <a:rPr spc="20" dirty="0"/>
              <a:t>©</a:t>
            </a:r>
            <a:r>
              <a:rPr spc="-20" dirty="0"/>
              <a:t> </a:t>
            </a:r>
            <a:r>
              <a:rPr spc="-25" dirty="0"/>
              <a:t>2023</a:t>
            </a:r>
            <a:r>
              <a:rPr spc="-20" dirty="0"/>
              <a:t> </a:t>
            </a:r>
            <a:r>
              <a:rPr spc="-40" dirty="0"/>
              <a:t>Prime</a:t>
            </a:r>
            <a:r>
              <a:rPr spc="-25" dirty="0"/>
              <a:t> Lessons</a:t>
            </a:r>
            <a:r>
              <a:rPr spc="-15" dirty="0"/>
              <a:t> </a:t>
            </a:r>
            <a:r>
              <a:rPr spc="-40" dirty="0"/>
              <a:t>(primelessons.org)</a:t>
            </a:r>
            <a:r>
              <a:rPr spc="-20" dirty="0"/>
              <a:t> </a:t>
            </a:r>
            <a:r>
              <a:rPr spc="15" dirty="0"/>
              <a:t>CC-BY-NC-SA.</a:t>
            </a:r>
            <a:r>
              <a:rPr spc="240" dirty="0"/>
              <a:t> </a:t>
            </a:r>
            <a:r>
              <a:rPr spc="-50" dirty="0"/>
              <a:t>(Last</a:t>
            </a:r>
            <a:r>
              <a:rPr spc="-20" dirty="0"/>
              <a:t> </a:t>
            </a:r>
            <a:r>
              <a:rPr spc="-75" dirty="0"/>
              <a:t>edit:</a:t>
            </a:r>
            <a:r>
              <a:rPr spc="-15" dirty="0"/>
              <a:t> </a:t>
            </a:r>
            <a:r>
              <a:rPr spc="-70" dirty="0"/>
              <a:t>6/9/2023)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137881" y="4814316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37881" y="4363211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48981" y="3912108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95996" y="5036820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68078" y="5036820"/>
            <a:ext cx="190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20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60882" y="5036820"/>
            <a:ext cx="17449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04648" y="4344244"/>
            <a:ext cx="231775" cy="7651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sz="1400" spc="-5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ri</a:t>
            </a:r>
            <a:r>
              <a:rPr sz="1400" spc="-5" dirty="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62103" y="5396484"/>
            <a:ext cx="789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595959"/>
                </a:solidFill>
                <a:latin typeface="Trebuchet MS"/>
                <a:cs typeface="Trebuchet MS"/>
              </a:rPr>
              <a:t>Tim</a:t>
            </a:r>
            <a:r>
              <a:rPr sz="1400" spc="-60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595959"/>
                </a:solidFill>
                <a:latin typeface="Trebuchet MS"/>
                <a:cs typeface="Trebuchet MS"/>
              </a:rPr>
              <a:t>(sec)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1682</Words>
  <Application>Microsoft Office PowerPoint</Application>
  <PresentationFormat>On-screen Show (4:3)</PresentationFormat>
  <Paragraphs>226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MT</vt:lpstr>
      <vt:lpstr>Calibri</vt:lpstr>
      <vt:lpstr>Gill Sans MT</vt:lpstr>
      <vt:lpstr>Lucida Sans Unicode</vt:lpstr>
      <vt:lpstr>Times New Roman</vt:lpstr>
      <vt:lpstr>Trebuchet MS</vt:lpstr>
      <vt:lpstr>Wingdings</vt:lpstr>
      <vt:lpstr>Office Theme</vt:lpstr>
      <vt:lpstr>PRIME LESSONS</vt:lpstr>
      <vt:lpstr>OBIECTIVELE LECȚIEI</vt:lpstr>
      <vt:lpstr>CÂND ARE PROBLEME CONTROLUL PROPORȚIONAL?</vt:lpstr>
      <vt:lpstr>CUM PUTEM REPARA CONTROLUL PROPORȚIONAL?</vt:lpstr>
      <vt:lpstr>OBIECTIVELE LECȚIEI</vt:lpstr>
      <vt:lpstr>CE ESTE PID?</vt:lpstr>
      <vt:lpstr>ERROR</vt:lpstr>
      <vt:lpstr>INTEGRAL</vt:lpstr>
      <vt:lpstr>DERIVATIVE</vt:lpstr>
      <vt:lpstr>PSEUDOCOD</vt:lpstr>
      <vt:lpstr>COD - PROPORTIONAL</vt:lpstr>
      <vt:lpstr>COD - INTEGRAL</vt:lpstr>
      <vt:lpstr>COD - DERIVATIVE</vt:lpstr>
      <vt:lpstr>FINALIZARE – UNIM TOTUL ÎNTR-UN PROGRAM FINAL</vt:lpstr>
      <vt:lpstr>CODUL COMPLET</vt:lpstr>
      <vt:lpstr>CODUL COMPLET</vt:lpstr>
      <vt:lpstr>PASUL CHEIE: REGLAREA CONSTANTELOR PID</vt:lpstr>
      <vt:lpstr>EVALUAREA URMĂRITORILOR DE LINIE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LESSONS</dc:title>
  <dc:creator>Miron Matei</dc:creator>
  <cp:lastModifiedBy>User1</cp:lastModifiedBy>
  <cp:revision>9</cp:revision>
  <dcterms:created xsi:type="dcterms:W3CDTF">2023-08-20T09:32:01Z</dcterms:created>
  <dcterms:modified xsi:type="dcterms:W3CDTF">2023-08-20T12:26:39Z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2023-06-09T00:00:00Z</vt:filetime>
  </property>
  <property fmtid="{D5CDD505-2E9C-101B-9397-08002B2CF9AE}" pid="3" name="LastSaved">
    <vt:filetime>2023-08-20T00:00:00Z</vt:filetime>
  </property>
</Properties>
</file>