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94" r:id="rId4"/>
    <p:sldId id="295" r:id="rId5"/>
    <p:sldId id="296" r:id="rId6"/>
    <p:sldId id="297" r:id="rId7"/>
    <p:sldId id="298" r:id="rId8"/>
    <p:sldId id="300" r:id="rId9"/>
    <p:sldId id="299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88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79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FEBCA827-8224-8345-BDB6-BAD9B16CF854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96571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6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9D3A75-D73A-FE4A-8BF6-8852E771816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9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E9926E-F319-E74A-A53E-9FA6FC37125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EECC29B-3116-1643-85AE-1E638C161CF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5C6AE2-EF32-7B4B-84C4-2A5C44F962C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D82725-5A4F-0148-BB82-C6C8D0147B6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5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C2D163-6DA5-4E4E-9B92-3B267CBA064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3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280AAD-4B3B-5540-B328-FCD89202DD9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0C374-7A51-2046-879E-A204B7204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2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54A49-378E-644B-99A5-719DCD9DF37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46F673-0333-494B-8E44-0905FAA13AD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0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6/20/2023)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4E3E5A-A57E-1B4F-A1FF-BA3470B4D57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ALINIEREA PE LINII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DE</a:t>
            </a:r>
            <a:r>
              <a:rPr lang="en-US" dirty="0"/>
              <a:t>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36D73-2F25-6434-57AB-8E6EB00D15A9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 err="1"/>
              <a:t>Aflați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îndrepte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vine </a:t>
            </a:r>
            <a:r>
              <a:rPr lang="en-US" dirty="0" err="1"/>
              <a:t>vorba</a:t>
            </a:r>
            <a:r>
              <a:rPr lang="en-US" dirty="0"/>
              <a:t> de o </a:t>
            </a:r>
            <a:r>
              <a:rPr lang="en-US" dirty="0" err="1"/>
              <a:t>linie</a:t>
            </a:r>
            <a:endParaRPr lang="ro-RO" dirty="0"/>
          </a:p>
          <a:p>
            <a:r>
              <a:rPr lang="en-US" dirty="0" err="1"/>
              <a:t>Aflați</a:t>
            </a:r>
            <a:r>
              <a:rPr lang="en-US" dirty="0"/>
              <a:t> cum </a:t>
            </a:r>
            <a:r>
              <a:rPr lang="ro-RO" dirty="0"/>
              <a:t>alinierea pe o linie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navigheze</a:t>
            </a:r>
            <a:endParaRPr lang="ro-RO" dirty="0"/>
          </a:p>
          <a:p>
            <a:r>
              <a:rPr lang="en-US" dirty="0" err="1"/>
              <a:t>Aflați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îmbunătățiți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inițial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aliniere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repetarea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tehnici</a:t>
            </a:r>
            <a:endParaRPr lang="ro-RO" dirty="0"/>
          </a:p>
          <a:p>
            <a:r>
              <a:rPr lang="en-US" dirty="0" err="1"/>
              <a:t>Exersați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util My Block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0DF7-36D9-4787-88E1-5C701426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Revizuire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A384-FC4A-4B03-B2E6-8D291DF4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Steering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controlați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motoare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timp</a:t>
            </a:r>
            <a:endParaRPr lang="ro-RO" dirty="0"/>
          </a:p>
          <a:p>
            <a:r>
              <a:rPr lang="en-US" dirty="0"/>
              <a:t>Ce se </a:t>
            </a:r>
            <a:r>
              <a:rPr lang="en-US" dirty="0" err="1"/>
              <a:t>întâmplă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doriți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mutați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opriți</a:t>
            </a:r>
            <a:r>
              <a:rPr lang="en-US" dirty="0"/>
              <a:t> </a:t>
            </a:r>
            <a:r>
              <a:rPr lang="en-US" dirty="0" err="1"/>
              <a:t>câte</a:t>
            </a:r>
            <a:r>
              <a:rPr lang="en-US" dirty="0"/>
              <a:t> un motor?</a:t>
            </a:r>
          </a:p>
          <a:p>
            <a:pPr lvl="1"/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blocurile</a:t>
            </a:r>
            <a:r>
              <a:rPr lang="en-US" dirty="0"/>
              <a:t> de motor</a:t>
            </a:r>
            <a:r>
              <a:rPr lang="ro-RO" dirty="0"/>
              <a:t> (Motor Blocks)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D0252-243A-421F-BC9E-3AEBE0F8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1E582-943B-4D45-AF50-3129D7D6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F4396F5-9D33-49BA-85FA-623ABE310C6A}"/>
              </a:ext>
            </a:extLst>
          </p:cNvPr>
          <p:cNvSpPr txBox="1"/>
          <p:nvPr/>
        </p:nvSpPr>
        <p:spPr>
          <a:xfrm>
            <a:off x="4924639" y="3545048"/>
            <a:ext cx="395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Porniți</a:t>
            </a:r>
            <a:r>
              <a:rPr lang="en-US" dirty="0"/>
              <a:t> </a:t>
            </a:r>
            <a:r>
              <a:rPr lang="en-US" dirty="0" err="1"/>
              <a:t>motorul</a:t>
            </a:r>
            <a:r>
              <a:rPr lang="en-US" dirty="0"/>
              <a:t> pe </a:t>
            </a:r>
            <a:r>
              <a:rPr lang="en-US" dirty="0" err="1"/>
              <a:t>durată</a:t>
            </a:r>
            <a:endParaRPr 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C7C8D64-3576-4F4A-9143-21DE376F41EC}"/>
              </a:ext>
            </a:extLst>
          </p:cNvPr>
          <p:cNvSpPr txBox="1"/>
          <p:nvPr/>
        </p:nvSpPr>
        <p:spPr>
          <a:xfrm>
            <a:off x="4924639" y="4540294"/>
            <a:ext cx="27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Porniți</a:t>
            </a:r>
            <a:r>
              <a:rPr lang="en-US" dirty="0"/>
              <a:t> </a:t>
            </a:r>
            <a:r>
              <a:rPr lang="en-US" dirty="0" err="1"/>
              <a:t>motorul</a:t>
            </a:r>
            <a:endParaRPr lang="en-US" dirty="0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4D25EEA-AD85-4E40-89FE-3E6A8E1E9058}"/>
              </a:ext>
            </a:extLst>
          </p:cNvPr>
          <p:cNvSpPr txBox="1"/>
          <p:nvPr/>
        </p:nvSpPr>
        <p:spPr>
          <a:xfrm>
            <a:off x="4924639" y="5535540"/>
            <a:ext cx="27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Opriți</a:t>
            </a:r>
            <a:r>
              <a:rPr lang="en-US" dirty="0"/>
              <a:t> </a:t>
            </a:r>
            <a:r>
              <a:rPr lang="en-US" dirty="0" err="1"/>
              <a:t>motorul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5C3764-0C56-72A5-6A55-5F812988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37" y="2473513"/>
            <a:ext cx="3921208" cy="3672054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11FC7E3B-EB62-443C-EF98-DBA5FBA8CFCA}"/>
              </a:ext>
            </a:extLst>
          </p:cNvPr>
          <p:cNvSpPr txBox="1"/>
          <p:nvPr/>
        </p:nvSpPr>
        <p:spPr>
          <a:xfrm>
            <a:off x="4924639" y="2549802"/>
            <a:ext cx="395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Setați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motorului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1B00-B027-4CFE-9CBA-7E0F5553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CE Alinierea</a:t>
            </a:r>
            <a:r>
              <a:rPr lang="ro-RO" dirty="0"/>
              <a:t> </a:t>
            </a:r>
            <a:r>
              <a:rPr lang="pt-BR" dirty="0"/>
              <a:t>pe o linie?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FBDC-EDD8-4906-B458-A68C2379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016987" cy="5082601"/>
          </a:xfrm>
        </p:spPr>
        <p:txBody>
          <a:bodyPr/>
          <a:lstStyle/>
          <a:p>
            <a:r>
              <a:rPr lang="it-IT" dirty="0"/>
              <a:t>Alinierea pe o linie ajută robotul să navigheze</a:t>
            </a:r>
            <a:endParaRPr lang="en-US" dirty="0"/>
          </a:p>
          <a:p>
            <a:pPr lvl="1"/>
            <a:r>
              <a:rPr lang="en-US" dirty="0" err="1"/>
              <a:t>Roboții</a:t>
            </a:r>
            <a:r>
              <a:rPr lang="en-US" dirty="0"/>
              <a:t> se </a:t>
            </a:r>
            <a:r>
              <a:rPr lang="en-US" dirty="0" err="1"/>
              <a:t>înclină</a:t>
            </a:r>
            <a:r>
              <a:rPr lang="en-US" dirty="0"/>
              <a:t> pe </a:t>
            </a:r>
            <a:r>
              <a:rPr lang="en-US" dirty="0" err="1"/>
              <a:t>măsură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călătoresc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se </a:t>
            </a:r>
            <a:r>
              <a:rPr lang="en-US" dirty="0" err="1"/>
              <a:t>întorc</a:t>
            </a:r>
            <a:r>
              <a:rPr lang="en-US" dirty="0"/>
              <a:t> (</a:t>
            </a:r>
            <a:r>
              <a:rPr lang="en-US" dirty="0" err="1"/>
              <a:t>eroarea</a:t>
            </a:r>
            <a:r>
              <a:rPr lang="en-US" dirty="0"/>
              <a:t> se </a:t>
            </a:r>
            <a:r>
              <a:rPr lang="en-US" dirty="0" err="1"/>
              <a:t>acumulează</a:t>
            </a:r>
            <a:r>
              <a:rPr lang="en-US" dirty="0"/>
              <a:t>)</a:t>
            </a:r>
            <a:endParaRPr lang="ro-RO" dirty="0"/>
          </a:p>
          <a:p>
            <a:pPr lvl="1"/>
            <a:r>
              <a:rPr lang="it-IT" dirty="0"/>
              <a:t>Alinierea pe o linie poate îndrepta un robot.</a:t>
            </a:r>
            <a:endParaRPr lang="ro-RO" dirty="0"/>
          </a:p>
          <a:p>
            <a:pPr lvl="1"/>
            <a:r>
              <a:rPr lang="en-US" dirty="0" err="1"/>
              <a:t>Alinierea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robot </a:t>
            </a:r>
            <a:r>
              <a:rPr lang="en-US" dirty="0" err="1"/>
              <a:t>unde</a:t>
            </a:r>
            <a:r>
              <a:rPr lang="en-US" dirty="0"/>
              <a:t> se </a:t>
            </a:r>
            <a:r>
              <a:rPr lang="en-US" dirty="0" err="1"/>
              <a:t>află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călătorească</a:t>
            </a:r>
            <a:r>
              <a:rPr lang="en-US" dirty="0"/>
              <a:t> </a:t>
            </a:r>
            <a:r>
              <a:rPr lang="en-US" dirty="0" err="1"/>
              <a:t>departe</a:t>
            </a:r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 de </a:t>
            </a:r>
            <a:r>
              <a:rPr lang="en-US" dirty="0" err="1"/>
              <a:t>obiectiv</a:t>
            </a:r>
            <a:r>
              <a:rPr lang="en-US" dirty="0"/>
              <a:t>: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tău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livreze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zonă</a:t>
            </a:r>
            <a:r>
              <a:rPr lang="en-US" dirty="0"/>
              <a:t> </a:t>
            </a:r>
            <a:r>
              <a:rPr lang="en-US" dirty="0" err="1"/>
              <a:t>mică</a:t>
            </a:r>
            <a:r>
              <a:rPr lang="en-US" dirty="0"/>
              <a:t> de </a:t>
            </a:r>
            <a:r>
              <a:rPr lang="en-US" dirty="0" err="1"/>
              <a:t>sfârșit</a:t>
            </a:r>
            <a:r>
              <a:rPr lang="en-US" dirty="0"/>
              <a:t>. </a:t>
            </a:r>
            <a:r>
              <a:rPr lang="en-US" dirty="0" err="1"/>
              <a:t>Distanța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început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sfârșit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8</a:t>
            </a:r>
            <a:r>
              <a:rPr lang="ro-RO" dirty="0"/>
              <a:t>ft</a:t>
            </a:r>
            <a:endParaRPr lang="en-US" dirty="0"/>
          </a:p>
          <a:p>
            <a:pPr lvl="1"/>
            <a:r>
              <a:rPr lang="en-US" dirty="0" err="1"/>
              <a:t>Crezi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tău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călători</a:t>
            </a:r>
            <a:r>
              <a:rPr lang="en-US" dirty="0"/>
              <a:t> 8 </a:t>
            </a:r>
            <a:r>
              <a:rPr lang="en-US" dirty="0" err="1"/>
              <a:t>picioare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continua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drept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67979-9593-4931-8CD7-EA1D3CCD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A8CB1-3CDD-4E1A-B309-5D394FC4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1F86A-B5B5-4325-B5EC-B3C4CA2977F6}"/>
              </a:ext>
            </a:extLst>
          </p:cNvPr>
          <p:cNvSpPr/>
          <p:nvPr/>
        </p:nvSpPr>
        <p:spPr>
          <a:xfrm rot="16200000">
            <a:off x="5513168" y="3000767"/>
            <a:ext cx="4339874" cy="127735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95000"/>
                  <a:shade val="70000"/>
                  <a:satMod val="150000"/>
                  <a:alpha val="0"/>
                </a:schemeClr>
              </a:gs>
              <a:gs pos="100000">
                <a:schemeClr val="accent3">
                  <a:tint val="100000"/>
                  <a:shade val="100000"/>
                  <a:satMod val="1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97680-3396-4CD7-859D-9D7B0CB65924}"/>
              </a:ext>
            </a:extLst>
          </p:cNvPr>
          <p:cNvCxnSpPr/>
          <p:nvPr/>
        </p:nvCxnSpPr>
        <p:spPr>
          <a:xfrm rot="16200000" flipV="1">
            <a:off x="7665520" y="3890266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18">
            <a:extLst>
              <a:ext uri="{FF2B5EF4-FFF2-40B4-BE49-F238E27FC236}">
                <a16:creationId xmlns:a16="http://schemas.microsoft.com/office/drawing/2014/main" id="{B530D9BE-D873-4358-8D3F-1A3152E146B8}"/>
              </a:ext>
            </a:extLst>
          </p:cNvPr>
          <p:cNvSpPr txBox="1"/>
          <p:nvPr/>
        </p:nvSpPr>
        <p:spPr>
          <a:xfrm>
            <a:off x="7334642" y="1537048"/>
            <a:ext cx="691297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n>
                  <a:solidFill>
                    <a:schemeClr val="tx1"/>
                  </a:solidFill>
                </a:ln>
              </a:rPr>
              <a:t>End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E034F09A-8592-4C04-B72C-DC35B81507BE}"/>
              </a:ext>
            </a:extLst>
          </p:cNvPr>
          <p:cNvSpPr txBox="1"/>
          <p:nvPr/>
        </p:nvSpPr>
        <p:spPr>
          <a:xfrm>
            <a:off x="7334642" y="5319249"/>
            <a:ext cx="69129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16CAF1-EF07-4E0B-B96F-7D9DAB4B0AFD}"/>
              </a:ext>
            </a:extLst>
          </p:cNvPr>
          <p:cNvCxnSpPr/>
          <p:nvPr/>
        </p:nvCxnSpPr>
        <p:spPr>
          <a:xfrm flipH="1" flipV="1">
            <a:off x="8527222" y="1416216"/>
            <a:ext cx="34322" cy="442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26">
            <a:extLst>
              <a:ext uri="{FF2B5EF4-FFF2-40B4-BE49-F238E27FC236}">
                <a16:creationId xmlns:a16="http://schemas.microsoft.com/office/drawing/2014/main" id="{27EEEB32-FE64-443B-B4A0-1C43EE1FD175}"/>
              </a:ext>
            </a:extLst>
          </p:cNvPr>
          <p:cNvSpPr txBox="1"/>
          <p:nvPr/>
        </p:nvSpPr>
        <p:spPr>
          <a:xfrm>
            <a:off x="8572985" y="2966000"/>
            <a:ext cx="453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8ft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EC84A8-721D-450A-B807-BB84A842B2B7}"/>
              </a:ext>
            </a:extLst>
          </p:cNvPr>
          <p:cNvCxnSpPr/>
          <p:nvPr/>
        </p:nvCxnSpPr>
        <p:spPr>
          <a:xfrm rot="16200000" flipV="1">
            <a:off x="7665519" y="2509449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6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B7A8-853A-4E85-A48B-49E74AEA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Trei pași simpli pentru aliniere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C561-834A-44C0-B02D-AC2CEFE1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655037" cy="508260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Provocare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err="1">
                <a:solidFill>
                  <a:srgbClr val="FF0000"/>
                </a:solidFill>
              </a:rPr>
              <a:t>Faceți</a:t>
            </a:r>
            <a:r>
              <a:rPr lang="en-US" b="1" dirty="0">
                <a:solidFill>
                  <a:srgbClr val="FF0000"/>
                </a:solidFill>
              </a:rPr>
              <a:t> ca </a:t>
            </a:r>
            <a:r>
              <a:rPr lang="en-US" b="1" dirty="0" err="1">
                <a:solidFill>
                  <a:srgbClr val="FF0000"/>
                </a:solidFill>
              </a:rPr>
              <a:t>robotul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să</a:t>
            </a:r>
            <a:r>
              <a:rPr lang="en-US" b="1" dirty="0">
                <a:solidFill>
                  <a:srgbClr val="FF0000"/>
                </a:solidFill>
              </a:rPr>
              <a:t> se </a:t>
            </a:r>
            <a:r>
              <a:rPr lang="en-US" b="1" dirty="0" err="1">
                <a:solidFill>
                  <a:srgbClr val="FF0000"/>
                </a:solidFill>
              </a:rPr>
              <a:t>îndrepte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dirty="0" err="1">
                <a:solidFill>
                  <a:srgbClr val="FF0000"/>
                </a:solidFill>
              </a:rPr>
              <a:t>aliniați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în</a:t>
            </a:r>
            <a:r>
              <a:rPr lang="en-US" b="1" dirty="0">
                <a:solidFill>
                  <a:srgbClr val="FF0000"/>
                </a:solidFill>
              </a:rPr>
              <a:t> sus)</a:t>
            </a:r>
            <a:endParaRPr lang="ro-RO" b="1" dirty="0">
              <a:solidFill>
                <a:srgbClr val="FF0000"/>
              </a:solidFill>
            </a:endParaRPr>
          </a:p>
          <a:p>
            <a:r>
              <a:rPr lang="it-IT" dirty="0"/>
              <a:t>PASUL 1: Porniți ambele motoare</a:t>
            </a:r>
            <a:endParaRPr lang="en-US" dirty="0"/>
          </a:p>
          <a:p>
            <a:r>
              <a:rPr lang="en-US" dirty="0"/>
              <a:t>PASUL 2: </a:t>
            </a:r>
            <a:r>
              <a:rPr lang="en-US" dirty="0" err="1"/>
              <a:t>Opriți</a:t>
            </a:r>
            <a:r>
              <a:rPr lang="en-US" dirty="0"/>
              <a:t> un motor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pe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corespunzătoare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 </a:t>
            </a:r>
            <a:r>
              <a:rPr lang="en-US" dirty="0" err="1"/>
              <a:t>linia</a:t>
            </a:r>
            <a:endParaRPr lang="en-US" dirty="0"/>
          </a:p>
          <a:p>
            <a:r>
              <a:rPr lang="en-US" dirty="0"/>
              <a:t>PASUL 3: </a:t>
            </a:r>
            <a:r>
              <a:rPr lang="en-US" dirty="0" err="1"/>
              <a:t>Opriți</a:t>
            </a:r>
            <a:r>
              <a:rPr lang="en-US" dirty="0"/>
              <a:t> </a:t>
            </a:r>
            <a:r>
              <a:rPr lang="en-US" dirty="0" err="1"/>
              <a:t>mișcarea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de-al </a:t>
            </a:r>
            <a:r>
              <a:rPr lang="en-US" dirty="0" err="1"/>
              <a:t>doilea</a:t>
            </a:r>
            <a:r>
              <a:rPr lang="en-US" dirty="0"/>
              <a:t> motor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pe </a:t>
            </a:r>
            <a:r>
              <a:rPr lang="en-US" dirty="0" err="1"/>
              <a:t>acea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 </a:t>
            </a:r>
            <a:r>
              <a:rPr lang="en-US" dirty="0" err="1"/>
              <a:t>linia</a:t>
            </a:r>
            <a:endParaRPr lang="ro-RO" dirty="0"/>
          </a:p>
          <a:p>
            <a:r>
              <a:rPr lang="it-IT" dirty="0"/>
              <a:t>Sugestii: Folosiți un bloc motor, evenimente separate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C8A07-45B9-4FE7-9FD5-B6F7C4B3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1A3F-DC0D-4EEA-B070-7ECE94C6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B53F0-FDD4-4C0C-8729-458171A9E2C1}"/>
              </a:ext>
            </a:extLst>
          </p:cNvPr>
          <p:cNvCxnSpPr/>
          <p:nvPr/>
        </p:nvCxnSpPr>
        <p:spPr>
          <a:xfrm flipV="1">
            <a:off x="5879914" y="1728524"/>
            <a:ext cx="0" cy="238794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816BE4-D10F-4ABD-9242-9636E99D4EE8}"/>
              </a:ext>
            </a:extLst>
          </p:cNvPr>
          <p:cNvGrpSpPr/>
          <p:nvPr/>
        </p:nvGrpSpPr>
        <p:grpSpPr>
          <a:xfrm rot="1316347">
            <a:off x="6865532" y="2930479"/>
            <a:ext cx="852690" cy="830295"/>
            <a:chOff x="2063460" y="4684005"/>
            <a:chExt cx="852690" cy="830295"/>
          </a:xfrm>
        </p:grpSpPr>
        <p:sp>
          <p:nvSpPr>
            <p:cNvPr id="28" name="Rounded Rectangle 16">
              <a:extLst>
                <a:ext uri="{FF2B5EF4-FFF2-40B4-BE49-F238E27FC236}">
                  <a16:creationId xmlns:a16="http://schemas.microsoft.com/office/drawing/2014/main" id="{8592F147-F0AC-4FFB-B423-D670862D6CB8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F35B837-191E-4348-B9D1-FC04A07F2ABC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C444BF5-9566-4D22-9333-DC8F6445E73A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5C6A34-77F8-448F-8529-08D942D63356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E514C9F-9A61-4677-BD3F-5435E3D5BAEE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F79239-3EEA-4953-8627-A623FBBAD8E8}"/>
              </a:ext>
            </a:extLst>
          </p:cNvPr>
          <p:cNvGrpSpPr/>
          <p:nvPr/>
        </p:nvGrpSpPr>
        <p:grpSpPr>
          <a:xfrm>
            <a:off x="5861547" y="2677938"/>
            <a:ext cx="852690" cy="830295"/>
            <a:chOff x="2063460" y="4684005"/>
            <a:chExt cx="852690" cy="83029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11CD9F8-8634-4B41-AE78-019E489EEAE3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45A980-E585-4DBA-92D8-42546936E0D6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BCE328-FA86-4AA6-90D8-F054C47A58E6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FB92A3-3C34-43C2-879C-6B300B5DD35C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9C247-AADD-402A-BAA7-2326693EB537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774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E004-D4C3-4D5B-8B9A-DBFBEFE1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solu</a:t>
            </a:r>
            <a:r>
              <a:rPr lang="ro-RO" dirty="0"/>
              <a:t>ț</a:t>
            </a:r>
            <a:r>
              <a:rPr lang="en-US" dirty="0" err="1"/>
              <a:t>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64F4-F5BB-40C3-836E-AEB69617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Soluția</a:t>
            </a:r>
            <a:r>
              <a:rPr lang="en-US" dirty="0"/>
              <a:t> </a:t>
            </a:r>
            <a:r>
              <a:rPr lang="en-US" dirty="0" err="1"/>
              <a:t>noastră</a:t>
            </a:r>
            <a:r>
              <a:rPr lang="en-US" dirty="0"/>
              <a:t> </a:t>
            </a:r>
            <a:r>
              <a:rPr lang="en-US" dirty="0" err="1"/>
              <a:t>folosește</a:t>
            </a:r>
            <a:r>
              <a:rPr lang="en-US" dirty="0"/>
              <a:t> 2 </a:t>
            </a:r>
            <a:r>
              <a:rPr lang="en-US" dirty="0" err="1"/>
              <a:t>senzori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(</a:t>
            </a:r>
            <a:r>
              <a:rPr lang="en-US" dirty="0" err="1"/>
              <a:t>conectați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porturile</a:t>
            </a:r>
            <a:r>
              <a:rPr lang="en-US" dirty="0"/>
              <a:t> E </a:t>
            </a:r>
            <a:r>
              <a:rPr lang="en-US" dirty="0" err="1"/>
              <a:t>și</a:t>
            </a:r>
            <a:r>
              <a:rPr lang="en-US" dirty="0"/>
              <a:t> F).</a:t>
            </a:r>
            <a:endParaRPr lang="ro-RO" dirty="0"/>
          </a:p>
          <a:p>
            <a:r>
              <a:rPr lang="en-US" dirty="0" err="1"/>
              <a:t>Soluția</a:t>
            </a:r>
            <a:r>
              <a:rPr lang="en-US" dirty="0"/>
              <a:t> </a:t>
            </a:r>
            <a:r>
              <a:rPr lang="en-US" dirty="0" err="1"/>
              <a:t>noastră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de pe </a:t>
            </a:r>
            <a:r>
              <a:rPr lang="en-US" dirty="0" err="1"/>
              <a:t>portul</a:t>
            </a:r>
            <a:r>
              <a:rPr lang="en-US" dirty="0"/>
              <a:t> 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lângă</a:t>
            </a:r>
            <a:r>
              <a:rPr lang="en-US" dirty="0"/>
              <a:t> </a:t>
            </a:r>
            <a:r>
              <a:rPr lang="en-US" dirty="0" err="1"/>
              <a:t>roata</a:t>
            </a:r>
            <a:r>
              <a:rPr lang="en-US" dirty="0"/>
              <a:t> de pe </a:t>
            </a:r>
            <a:r>
              <a:rPr lang="en-US" dirty="0" err="1"/>
              <a:t>portul</a:t>
            </a:r>
            <a:r>
              <a:rPr lang="en-US" dirty="0"/>
              <a:t> A al </a:t>
            </a:r>
            <a:r>
              <a:rPr lang="en-US" dirty="0" err="1"/>
              <a:t>motorului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de pe </a:t>
            </a:r>
            <a:r>
              <a:rPr lang="en-US" dirty="0" err="1"/>
              <a:t>portul</a:t>
            </a:r>
            <a:r>
              <a:rPr lang="en-US" dirty="0"/>
              <a:t> F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lângă</a:t>
            </a:r>
            <a:r>
              <a:rPr lang="en-US" dirty="0"/>
              <a:t> </a:t>
            </a:r>
            <a:r>
              <a:rPr lang="en-US" dirty="0" err="1"/>
              <a:t>roata</a:t>
            </a:r>
            <a:r>
              <a:rPr lang="en-US" dirty="0"/>
              <a:t> de pe </a:t>
            </a:r>
            <a:r>
              <a:rPr lang="en-US" dirty="0" err="1"/>
              <a:t>portul</a:t>
            </a:r>
            <a:r>
              <a:rPr lang="en-US" dirty="0"/>
              <a:t> B de motor.</a:t>
            </a:r>
            <a:endParaRPr lang="ro-RO" dirty="0"/>
          </a:p>
          <a:p>
            <a:r>
              <a:rPr lang="pt-BR" dirty="0"/>
              <a:t>Ar trebui să ajustați porturile după cum este necesar</a:t>
            </a:r>
            <a:endParaRPr lang="ro-RO" dirty="0"/>
          </a:p>
          <a:p>
            <a:r>
              <a:rPr lang="en-US" dirty="0" err="1"/>
              <a:t>Senzorii</a:t>
            </a:r>
            <a:r>
              <a:rPr lang="en-US" dirty="0"/>
              <a:t> </a:t>
            </a:r>
            <a:r>
              <a:rPr lang="en-US" dirty="0" err="1"/>
              <a:t>tăi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NU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plasați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lângă</a:t>
            </a:r>
            <a:r>
              <a:rPr lang="en-US" dirty="0"/>
              <a:t> </a:t>
            </a:r>
            <a:r>
              <a:rPr lang="en-US" dirty="0" err="1"/>
              <a:t>altul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154F-DAE2-4F7C-A393-B9922264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B6825-C8EC-4C81-AE2E-B8A3B4E3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B50CE-6FB0-410E-918F-7CEC84914125}"/>
              </a:ext>
            </a:extLst>
          </p:cNvPr>
          <p:cNvGrpSpPr/>
          <p:nvPr/>
        </p:nvGrpSpPr>
        <p:grpSpPr>
          <a:xfrm>
            <a:off x="4285788" y="3931644"/>
            <a:ext cx="852690" cy="830295"/>
            <a:chOff x="2063460" y="4684005"/>
            <a:chExt cx="852690" cy="830295"/>
          </a:xfrm>
        </p:grpSpPr>
        <p:sp>
          <p:nvSpPr>
            <p:cNvPr id="12" name="Rounded Rectangle 22">
              <a:extLst>
                <a:ext uri="{FF2B5EF4-FFF2-40B4-BE49-F238E27FC236}">
                  <a16:creationId xmlns:a16="http://schemas.microsoft.com/office/drawing/2014/main" id="{CD8B1022-4A77-4451-AAED-855D6C20A69E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B78AA9-0D51-4E0D-8B8D-D8194C5E9C3E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6C088F-8225-45EB-AA68-121766BDB874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35355E-C92C-44A0-9B42-32137B991425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6C09D6-8229-415C-B8FA-CAE5EE1DA4A7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23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C57DBC-E28D-B95C-C589-E6C77727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72" y="2062370"/>
            <a:ext cx="7944258" cy="2857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216534-0CA1-44C2-9CBC-8D805FFD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Soluție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: </a:t>
            </a:r>
            <a:r>
              <a:rPr lang="en-US" dirty="0" err="1"/>
              <a:t>Mutare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</a:t>
            </a:r>
            <a:r>
              <a:rPr lang="en-US" dirty="0" err="1"/>
              <a:t>linie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45406-4A8B-47FF-8551-65C530CB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89B24-4F45-4358-B44A-615958CF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09ADC-A784-2549-BD05-B58C4117591A}"/>
              </a:ext>
            </a:extLst>
          </p:cNvPr>
          <p:cNvSpPr txBox="1"/>
          <p:nvPr/>
        </p:nvSpPr>
        <p:spPr>
          <a:xfrm>
            <a:off x="2514608" y="2182309"/>
            <a:ext cx="2957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Inițiază</a:t>
            </a:r>
            <a:r>
              <a:rPr lang="en-US" sz="1600" dirty="0"/>
              <a:t> un al </a:t>
            </a:r>
            <a:r>
              <a:rPr lang="en-US" sz="1600" dirty="0" err="1"/>
              <a:t>doilea</a:t>
            </a:r>
            <a:r>
              <a:rPr lang="en-US" sz="1600" dirty="0"/>
              <a:t> </a:t>
            </a:r>
            <a:r>
              <a:rPr lang="en-US" sz="1600" dirty="0" err="1"/>
              <a:t>eveniment</a:t>
            </a:r>
            <a:r>
              <a:rPr lang="en-US" sz="1600" dirty="0"/>
              <a:t> </a:t>
            </a:r>
            <a:r>
              <a:rPr lang="en-US" sz="1600" dirty="0" err="1"/>
              <a:t>atunci</a:t>
            </a:r>
            <a:r>
              <a:rPr lang="en-US" sz="1600" dirty="0"/>
              <a:t> </a:t>
            </a:r>
            <a:r>
              <a:rPr lang="en-US" sz="1600" dirty="0" err="1"/>
              <a:t>când</a:t>
            </a:r>
            <a:r>
              <a:rPr lang="en-US" sz="1600" dirty="0"/>
              <a:t> „message1”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difuzat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A7070-45FE-D74C-987F-2804E40498AB}"/>
              </a:ext>
            </a:extLst>
          </p:cNvPr>
          <p:cNvSpPr txBox="1"/>
          <p:nvPr/>
        </p:nvSpPr>
        <p:spPr>
          <a:xfrm>
            <a:off x="3724650" y="3444523"/>
            <a:ext cx="1845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Pornește</a:t>
            </a:r>
            <a:r>
              <a:rPr lang="en-US" sz="1600" dirty="0"/>
              <a:t> </a:t>
            </a:r>
            <a:r>
              <a:rPr lang="en-US" sz="1600" dirty="0" err="1"/>
              <a:t>motoarele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8247F-2C60-DA40-9ABA-8CD2A6F47264}"/>
              </a:ext>
            </a:extLst>
          </p:cNvPr>
          <p:cNvSpPr txBox="1"/>
          <p:nvPr/>
        </p:nvSpPr>
        <p:spPr>
          <a:xfrm>
            <a:off x="3639258" y="3814513"/>
            <a:ext cx="2016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Așteptați</a:t>
            </a:r>
            <a:r>
              <a:rPr lang="en-US" sz="1600" dirty="0"/>
              <a:t> ca </a:t>
            </a:r>
            <a:r>
              <a:rPr lang="en-US" sz="1600" dirty="0" err="1"/>
              <a:t>senzorul</a:t>
            </a:r>
            <a:r>
              <a:rPr lang="en-US" sz="1600" dirty="0"/>
              <a:t> de </a:t>
            </a:r>
            <a:r>
              <a:rPr lang="en-US" sz="1600" dirty="0" err="1"/>
              <a:t>culoare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detecteze</a:t>
            </a:r>
            <a:r>
              <a:rPr lang="en-US" sz="1600" dirty="0"/>
              <a:t> </a:t>
            </a:r>
            <a:r>
              <a:rPr lang="en-US" sz="1600" dirty="0" err="1"/>
              <a:t>negrul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5C177-AB41-D54E-A5B5-10029971ECD3}"/>
              </a:ext>
            </a:extLst>
          </p:cNvPr>
          <p:cNvSpPr txBox="1"/>
          <p:nvPr/>
        </p:nvSpPr>
        <p:spPr>
          <a:xfrm>
            <a:off x="3928424" y="4642690"/>
            <a:ext cx="1438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Opriți</a:t>
            </a:r>
            <a:r>
              <a:rPr lang="en-US" sz="1600" dirty="0"/>
              <a:t> </a:t>
            </a:r>
            <a:r>
              <a:rPr lang="en-US" sz="1600" dirty="0" err="1"/>
              <a:t>motorul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52BD4-B056-DECB-724E-764C5012E23D}"/>
              </a:ext>
            </a:extLst>
          </p:cNvPr>
          <p:cNvSpPr txBox="1"/>
          <p:nvPr/>
        </p:nvSpPr>
        <p:spPr>
          <a:xfrm>
            <a:off x="3978918" y="3074533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Setează</a:t>
            </a:r>
            <a:r>
              <a:rPr lang="en-US" sz="1600" dirty="0"/>
              <a:t> </a:t>
            </a:r>
            <a:r>
              <a:rPr lang="en-US" sz="1600" dirty="0" err="1"/>
              <a:t>viteza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48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C10F-5099-4E4F-A0EA-D0700C35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NOT</a:t>
            </a:r>
            <a:r>
              <a:rPr lang="ro-RO" dirty="0"/>
              <a:t>iț</a:t>
            </a:r>
            <a:r>
              <a:rPr lang="en-US" dirty="0"/>
              <a:t>Ă DESPRE EVENIMENTE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311B-51B1-4EE3-952C-006FF99E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, nu </a:t>
            </a:r>
            <a:r>
              <a:rPr lang="en-US" dirty="0" err="1"/>
              <a:t>știți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termina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eveniment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doriți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mutați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alinierea</a:t>
            </a:r>
            <a:r>
              <a:rPr lang="en-US" dirty="0"/>
              <a:t> se </a:t>
            </a:r>
            <a:r>
              <a:rPr lang="en-US" dirty="0" err="1"/>
              <a:t>termină</a:t>
            </a:r>
            <a:r>
              <a:rPr lang="en-US" dirty="0"/>
              <a:t>,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încerca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adăugați</a:t>
            </a:r>
            <a:r>
              <a:rPr lang="en-US" dirty="0"/>
              <a:t> un bloc de </a:t>
            </a:r>
            <a:r>
              <a:rPr lang="en-US" dirty="0" err="1"/>
              <a:t>mutare</a:t>
            </a:r>
            <a:r>
              <a:rPr lang="en-US" dirty="0"/>
              <a:t> la </a:t>
            </a:r>
            <a:r>
              <a:rPr lang="en-US" dirty="0" err="1"/>
              <a:t>sfârșitul</a:t>
            </a:r>
            <a:r>
              <a:rPr lang="en-US" dirty="0"/>
              <a:t> </a:t>
            </a:r>
            <a:r>
              <a:rPr lang="en-US" dirty="0" err="1"/>
              <a:t>unuia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Not</a:t>
            </a:r>
            <a:r>
              <a:rPr lang="ro-RO" dirty="0"/>
              <a:t>iț</a:t>
            </a:r>
            <a:r>
              <a:rPr lang="en-US" dirty="0"/>
              <a:t>ă: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funcționa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reda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de </a:t>
            </a:r>
            <a:r>
              <a:rPr lang="en-US" dirty="0" err="1"/>
              <a:t>mutare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aștepta</a:t>
            </a:r>
            <a:r>
              <a:rPr lang="en-US" dirty="0"/>
              <a:t> ca </a:t>
            </a:r>
            <a:r>
              <a:rPr lang="en-US" dirty="0" err="1"/>
              <a:t>celălalt</a:t>
            </a:r>
            <a:r>
              <a:rPr lang="en-US" dirty="0"/>
              <a:t> </a:t>
            </a:r>
            <a:r>
              <a:rPr lang="en-US" dirty="0" err="1"/>
              <a:t>eveniment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termine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dirty="0" err="1"/>
              <a:t>Soluție</a:t>
            </a:r>
            <a:r>
              <a:rPr lang="en-US" dirty="0"/>
              <a:t>: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sincronizați</a:t>
            </a:r>
            <a:r>
              <a:rPr lang="en-US" dirty="0"/>
              <a:t> </a:t>
            </a:r>
            <a:r>
              <a:rPr lang="en-US" dirty="0" err="1"/>
              <a:t>evenimentele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sincronizare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soluții</a:t>
            </a:r>
            <a:r>
              <a:rPr lang="en-US" dirty="0"/>
              <a:t>, </a:t>
            </a:r>
            <a:r>
              <a:rPr lang="en-US" dirty="0" err="1"/>
              <a:t>accesați</a:t>
            </a:r>
            <a:r>
              <a:rPr lang="en-US" dirty="0"/>
              <a:t> </a:t>
            </a:r>
            <a:r>
              <a:rPr lang="en-US" dirty="0" err="1"/>
              <a:t>lecțiile</a:t>
            </a:r>
            <a:r>
              <a:rPr lang="en-US" dirty="0"/>
              <a:t> primelessons.org </a:t>
            </a:r>
            <a:r>
              <a:rPr lang="en-US" dirty="0" err="1"/>
              <a:t>numite</a:t>
            </a:r>
            <a:r>
              <a:rPr lang="en-US" dirty="0"/>
              <a:t> </a:t>
            </a:r>
            <a:r>
              <a:rPr lang="en-US" dirty="0" err="1"/>
              <a:t>Introducere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sincronizare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sincronizării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rezolvată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Wait Until Blocks and Variables. 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eveniment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seta o </a:t>
            </a:r>
            <a:r>
              <a:rPr lang="en-US" dirty="0" err="1"/>
              <a:t>variabilă</a:t>
            </a:r>
            <a:r>
              <a:rPr lang="en-US" dirty="0"/>
              <a:t> la o </a:t>
            </a:r>
            <a:r>
              <a:rPr lang="en-US" dirty="0" err="1"/>
              <a:t>anumită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la </a:t>
            </a:r>
            <a:r>
              <a:rPr lang="en-US" dirty="0" err="1"/>
              <a:t>sfârșitul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eveniment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aștepta</a:t>
            </a:r>
            <a:r>
              <a:rPr lang="en-US" dirty="0"/>
              <a:t> ca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respectivă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setată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1306-EAA8-4FFD-BE60-E24247DB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9C15-251E-4EC3-81B3-BF395D41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8E6C-0200-44DC-A766-CE898B19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Îmbunătățirea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dvs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4AB6-1FB0-4364-AF15-96DF445E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observați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soluția</a:t>
            </a:r>
            <a:r>
              <a:rPr lang="en-US" dirty="0"/>
              <a:t> pe care </a:t>
            </a:r>
            <a:r>
              <a:rPr lang="en-US" dirty="0" err="1"/>
              <a:t>tocmai</a:t>
            </a:r>
            <a:r>
              <a:rPr lang="en-US" dirty="0"/>
              <a:t> am </a:t>
            </a:r>
            <a:r>
              <a:rPr lang="en-US" dirty="0" err="1"/>
              <a:t>prezentat</a:t>
            </a:r>
            <a:r>
              <a:rPr lang="en-US" dirty="0"/>
              <a:t>-o?</a:t>
            </a:r>
          </a:p>
          <a:p>
            <a:pPr lvl="1"/>
            <a:r>
              <a:rPr lang="en-US" dirty="0" err="1"/>
              <a:t>Robotul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întotdeauna</a:t>
            </a:r>
            <a:r>
              <a:rPr lang="en-US" dirty="0"/>
              <a:t> perfect </a:t>
            </a:r>
            <a:r>
              <a:rPr lang="en-US" dirty="0" err="1"/>
              <a:t>drept</a:t>
            </a:r>
            <a:r>
              <a:rPr lang="en-US" dirty="0"/>
              <a:t> (</a:t>
            </a:r>
            <a:r>
              <a:rPr lang="en-US" dirty="0" err="1"/>
              <a:t>aliniat</a:t>
            </a:r>
            <a:r>
              <a:rPr lang="en-US" dirty="0"/>
              <a:t>) la </a:t>
            </a:r>
            <a:r>
              <a:rPr lang="en-US" dirty="0" err="1"/>
              <a:t>capătul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dirty="0" err="1"/>
              <a:t>Ambii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sunt pe </a:t>
            </a:r>
            <a:r>
              <a:rPr lang="en-US" dirty="0" err="1"/>
              <a:t>linie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oprește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unghi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început</a:t>
            </a:r>
            <a:r>
              <a:rPr lang="en-US" dirty="0"/>
              <a:t> cu un </a:t>
            </a:r>
            <a:r>
              <a:rPr lang="en-US" dirty="0" err="1"/>
              <a:t>unghi</a:t>
            </a:r>
            <a:r>
              <a:rPr lang="en-US" dirty="0"/>
              <a:t> </a:t>
            </a:r>
            <a:r>
              <a:rPr lang="en-US" dirty="0" err="1"/>
              <a:t>ascuțit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Provocarea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continuă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Gândiți-vă</a:t>
            </a:r>
            <a:r>
              <a:rPr lang="en-US" dirty="0">
                <a:solidFill>
                  <a:srgbClr val="FF0000"/>
                </a:solidFill>
              </a:rPr>
              <a:t> cum </a:t>
            </a:r>
            <a:r>
              <a:rPr lang="en-US" dirty="0" err="1">
                <a:solidFill>
                  <a:srgbClr val="FF0000"/>
                </a:solidFill>
              </a:rPr>
              <a:t>puteți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îmbunătăți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acest</a:t>
            </a:r>
            <a:r>
              <a:rPr lang="en-US" dirty="0">
                <a:solidFill>
                  <a:srgbClr val="FF0000"/>
                </a:solidFill>
              </a:rPr>
              <a:t> cod, </a:t>
            </a:r>
            <a:r>
              <a:rPr lang="en-US" dirty="0" err="1">
                <a:solidFill>
                  <a:srgbClr val="FF0000"/>
                </a:solidFill>
              </a:rPr>
              <a:t>astfel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încât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robotul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să</a:t>
            </a:r>
            <a:r>
              <a:rPr lang="en-US" dirty="0">
                <a:solidFill>
                  <a:srgbClr val="FF0000"/>
                </a:solidFill>
              </a:rPr>
              <a:t> se </a:t>
            </a:r>
            <a:r>
              <a:rPr lang="en-US" dirty="0" err="1">
                <a:solidFill>
                  <a:srgbClr val="FF0000"/>
                </a:solidFill>
              </a:rPr>
              <a:t>termine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drept</a:t>
            </a:r>
            <a:endParaRPr lang="ro-RO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Soluție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repetați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alinierea</a:t>
            </a:r>
            <a:r>
              <a:rPr lang="en-US" dirty="0">
                <a:solidFill>
                  <a:srgbClr val="FF0000"/>
                </a:solidFill>
              </a:rPr>
              <a:t>, cu </a:t>
            </a:r>
            <a:r>
              <a:rPr lang="en-US" dirty="0" err="1">
                <a:solidFill>
                  <a:srgbClr val="FF0000"/>
                </a:solidFill>
              </a:rPr>
              <a:t>excepția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căutării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alb</a:t>
            </a:r>
            <a:r>
              <a:rPr lang="en-US" dirty="0">
                <a:solidFill>
                  <a:srgbClr val="FF0000"/>
                </a:solidFill>
              </a:rPr>
              <a:t> de data </a:t>
            </a:r>
            <a:r>
              <a:rPr lang="en-US" dirty="0" err="1">
                <a:solidFill>
                  <a:srgbClr val="FF0000"/>
                </a:solidFill>
              </a:rPr>
              <a:t>aceasta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316EA-F7F9-456B-811E-D2592EC9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2CEB-E487-45DB-9B00-3A11EA60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1419</TotalTime>
  <Words>836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ALINIEREA PE LINII</vt:lpstr>
      <vt:lpstr>Obiectivele lecției</vt:lpstr>
      <vt:lpstr>Revizuire</vt:lpstr>
      <vt:lpstr>DE CE Alinierea pe o linie?</vt:lpstr>
      <vt:lpstr>Trei pași simpli pentru aliniere</vt:lpstr>
      <vt:lpstr>NOTE despre soluție</vt:lpstr>
      <vt:lpstr>Soluție de bază: Mutare până la linie</vt:lpstr>
      <vt:lpstr>O NOTițĂ DESPRE EVENIMENTE</vt:lpstr>
      <vt:lpstr>Îmbunătățirea codului dvs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User1</cp:lastModifiedBy>
  <cp:revision>150</cp:revision>
  <dcterms:created xsi:type="dcterms:W3CDTF">2016-07-04T02:35:12Z</dcterms:created>
  <dcterms:modified xsi:type="dcterms:W3CDTF">2023-08-20T12:12:21Z</dcterms:modified>
</cp:coreProperties>
</file>