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7" r:id="rId4"/>
    <p:sldId id="271" r:id="rId5"/>
    <p:sldId id="290" r:id="rId6"/>
    <p:sldId id="291" r:id="rId7"/>
    <p:sldId id="292" r:id="rId8"/>
    <p:sldId id="288" r:id="rId9"/>
    <p:sldId id="28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22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64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51C88A6B-C01F-D24F-A4D5-9DCED8FD4E6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5127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6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AAC827-86C6-C14B-BA78-B8D1AB641A5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C7F20-6473-6B47-9D48-F95DE6702F9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00C1AB-BE00-A54D-8DCB-DECBCB0B2A1D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2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C5B36-9294-4B40-9E8A-D69F1169AFC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F473-4239-5A4A-B37E-A4E23C6514D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1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794F9-A230-3546-AE4E-5775441670E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5EB34E-26E5-C84E-A8EF-3430013C89C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A7677D-1A19-9649-BA10-142CC3092B1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7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0E2D9-3C5F-D743-8754-E9F3F113DA4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CDCBC-3F31-AD40-AE62-24858E0FD83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E71BDA-B023-7841-8DB0-14C87EBD9EC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7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486383"/>
            <a:ext cx="8584534" cy="1504844"/>
          </a:xfrm>
        </p:spPr>
        <p:txBody>
          <a:bodyPr/>
          <a:lstStyle/>
          <a:p>
            <a:r>
              <a:rPr lang="ro-RO" dirty="0"/>
              <a:t>Monitorizarea valorilor senzorilor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să monitorizăm valorile senzorilor în </a:t>
            </a:r>
            <a:r>
              <a:rPr lang="en-US" dirty="0"/>
              <a:t> SPIKE Prime </a:t>
            </a:r>
            <a:r>
              <a:rPr lang="ro-RO" dirty="0"/>
              <a:t>și</a:t>
            </a:r>
            <a:r>
              <a:rPr lang="en-US" dirty="0"/>
              <a:t> Robot Inventor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3344B-9746-4872-86E2-90E8F40C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7" b="36913"/>
          <a:stretch/>
        </p:blipFill>
        <p:spPr>
          <a:xfrm>
            <a:off x="2171596" y="4267234"/>
            <a:ext cx="4731622" cy="81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Când avem nevoie să folosim datele senzorilor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Datele senzorilor pot fi</a:t>
            </a:r>
            <a:r>
              <a:rPr lang="en-US" dirty="0"/>
              <a:t>…. </a:t>
            </a:r>
          </a:p>
          <a:p>
            <a:pPr lvl="1"/>
            <a:r>
              <a:rPr lang="ro-RO" dirty="0"/>
              <a:t>Utilizați pentru a programa mai ușor</a:t>
            </a:r>
            <a:r>
              <a:rPr lang="en-US" dirty="0"/>
              <a:t> (</a:t>
            </a:r>
            <a:r>
              <a:rPr lang="ro-RO" dirty="0"/>
              <a:t>nu mai ,,ghicim și verificăm</a:t>
            </a:r>
            <a:r>
              <a:rPr lang="en-US" dirty="0"/>
              <a:t>”!!) </a:t>
            </a:r>
          </a:p>
          <a:p>
            <a:pPr lvl="1"/>
            <a:r>
              <a:rPr lang="en-US" dirty="0"/>
              <a:t>U</a:t>
            </a:r>
            <a:r>
              <a:rPr lang="ro-RO" dirty="0"/>
              <a:t>ilizați pentru a programa mai precis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</a:t>
            </a:r>
            <a:r>
              <a:rPr lang="ro-RO" dirty="0"/>
              <a:t>tilizați pentru a corecta codul și pentru a-l completa</a:t>
            </a:r>
          </a:p>
          <a:p>
            <a:pPr lvl="1"/>
            <a:endParaRPr lang="en-US" dirty="0"/>
          </a:p>
          <a:p>
            <a:r>
              <a:rPr lang="en-US" dirty="0"/>
              <a:t>SPIKE Prime </a:t>
            </a:r>
            <a:r>
              <a:rPr lang="ro-RO" dirty="0"/>
              <a:t>și</a:t>
            </a:r>
            <a:r>
              <a:rPr lang="en-US" dirty="0"/>
              <a:t> Robot Inventor </a:t>
            </a:r>
            <a:r>
              <a:rPr lang="ro-RO" dirty="0"/>
              <a:t>nu au ecran, dar poți vedea datele senzorilor utilizând Dashboa</a:t>
            </a:r>
            <a:r>
              <a:rPr lang="en-US" dirty="0" err="1"/>
              <a:t>rd</a:t>
            </a:r>
            <a:r>
              <a:rPr lang="ro-RO" dirty="0"/>
              <a:t>-ul Hub-ului.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Trebuie să fii conectat la hub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9"/>
            <a:ext cx="5042427" cy="2756736"/>
          </a:xfrm>
        </p:spPr>
        <p:txBody>
          <a:bodyPr>
            <a:normAutofit/>
          </a:bodyPr>
          <a:lstStyle/>
          <a:p>
            <a:r>
              <a:rPr lang="ro-RO" dirty="0"/>
              <a:t>Pentru a vedea valorile senzorilor</a:t>
            </a:r>
            <a:r>
              <a:rPr lang="en-US" dirty="0"/>
              <a:t>, </a:t>
            </a:r>
            <a:r>
              <a:rPr lang="ro-RO" dirty="0"/>
              <a:t>trebuie mai întâi să fii conectat la Hub</a:t>
            </a:r>
            <a:r>
              <a:rPr lang="en-US" dirty="0"/>
              <a:t> (SPIKE Prime </a:t>
            </a:r>
            <a:r>
              <a:rPr lang="ro-RO" dirty="0"/>
              <a:t>sau</a:t>
            </a:r>
            <a:r>
              <a:rPr lang="en-US" dirty="0"/>
              <a:t> Robot Inventor)</a:t>
            </a:r>
          </a:p>
          <a:p>
            <a:r>
              <a:rPr lang="ro-RO" dirty="0"/>
              <a:t>Apasă pe iconița mică a</a:t>
            </a:r>
            <a:r>
              <a:rPr lang="en-US" dirty="0"/>
              <a:t> Hub</a:t>
            </a:r>
            <a:r>
              <a:rPr lang="ro-RO" dirty="0"/>
              <a:t>-ului din proiectul S</a:t>
            </a:r>
            <a:r>
              <a:rPr lang="en-US" dirty="0"/>
              <a:t>PIKE Prime </a:t>
            </a:r>
            <a:r>
              <a:rPr lang="ro-RO" dirty="0"/>
              <a:t>sau</a:t>
            </a:r>
            <a:r>
              <a:rPr lang="en-US" dirty="0"/>
              <a:t>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571103" y="1374409"/>
            <a:ext cx="3000897" cy="2624546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245462" y="1687024"/>
            <a:ext cx="690283" cy="233356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284916-E59B-4F8A-8709-ED25B27D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96" y="4020589"/>
            <a:ext cx="2567196" cy="19989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Valorile senzorilor pe pagina proiectului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194CD-70D3-4586-916B-9E0818AB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09" y="3480516"/>
            <a:ext cx="3503210" cy="18089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Odată conectat la </a:t>
            </a:r>
            <a:r>
              <a:rPr lang="en-US" dirty="0"/>
              <a:t>Hub, </a:t>
            </a:r>
            <a:r>
              <a:rPr lang="ro-RO" dirty="0"/>
              <a:t>valorile senzorilor și motoarelor sunt vizibile în partea de sus a paginii proiectului atât în </a:t>
            </a:r>
            <a:r>
              <a:rPr lang="en-US" dirty="0"/>
              <a:t>SPIKE Prime </a:t>
            </a:r>
            <a:r>
              <a:rPr lang="ro-RO" dirty="0"/>
              <a:t>cât și în R</a:t>
            </a:r>
            <a:r>
              <a:rPr lang="en-US" dirty="0" err="1"/>
              <a:t>obot</a:t>
            </a:r>
            <a:r>
              <a:rPr lang="en-US" dirty="0"/>
              <a:t> Inventor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ABE278-2F06-D648-ADD1-0FE74757D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69" b="67118"/>
          <a:stretch/>
        </p:blipFill>
        <p:spPr>
          <a:xfrm>
            <a:off x="4958994" y="3417576"/>
            <a:ext cx="3219646" cy="1871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619D36-0DF6-944F-96FE-87715ACE1721}"/>
              </a:ext>
            </a:extLst>
          </p:cNvPr>
          <p:cNvSpPr txBox="1"/>
          <p:nvPr/>
        </p:nvSpPr>
        <p:spPr>
          <a:xfrm>
            <a:off x="412809" y="5294567"/>
            <a:ext cx="33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2CBC0-26B9-E143-A713-7A7967132E04}"/>
              </a:ext>
            </a:extLst>
          </p:cNvPr>
          <p:cNvSpPr txBox="1"/>
          <p:nvPr/>
        </p:nvSpPr>
        <p:spPr>
          <a:xfrm>
            <a:off x="4815862" y="5282339"/>
            <a:ext cx="33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Valorile senzorilor pe</a:t>
            </a:r>
            <a:r>
              <a:rPr lang="en-US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8660921" cy="5082601"/>
          </a:xfrm>
        </p:spPr>
        <p:txBody>
          <a:bodyPr/>
          <a:lstStyle/>
          <a:p>
            <a:r>
              <a:rPr lang="ro-RO" dirty="0"/>
              <a:t>Apăsând pe iconița </a:t>
            </a:r>
            <a:r>
              <a:rPr lang="en-US" dirty="0"/>
              <a:t>Hub</a:t>
            </a:r>
            <a:r>
              <a:rPr lang="ro-RO" dirty="0"/>
              <a:t>-ul atât în </a:t>
            </a:r>
            <a:r>
              <a:rPr lang="en-US" dirty="0"/>
              <a:t>SPIKE Prime </a:t>
            </a:r>
            <a:r>
              <a:rPr lang="ro-RO" dirty="0"/>
              <a:t>sau </a:t>
            </a:r>
            <a:r>
              <a:rPr lang="en-US" dirty="0"/>
              <a:t>Robot Inventor </a:t>
            </a:r>
            <a:r>
              <a:rPr lang="ro-RO" dirty="0"/>
              <a:t>te introduce pe Dashboa</a:t>
            </a:r>
            <a:r>
              <a:rPr lang="en-US" dirty="0" err="1"/>
              <a:t>rd</a:t>
            </a:r>
            <a:r>
              <a:rPr lang="ro-RO" dirty="0"/>
              <a:t>-ul Hub-ului unde poți vedea datele de la senzori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91FE5-47A0-43E4-AF2F-D95706EC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3254075"/>
            <a:ext cx="3707605" cy="287836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1FFA56B-E890-41D9-93E4-DAD7AB991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12038" r="20330" b="60055"/>
          <a:stretch/>
        </p:blipFill>
        <p:spPr>
          <a:xfrm>
            <a:off x="175260" y="2415209"/>
            <a:ext cx="3752848" cy="71476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7AC1CC-ADE2-4426-BE22-BA17CBDBC6F0}"/>
              </a:ext>
            </a:extLst>
          </p:cNvPr>
          <p:cNvSpPr/>
          <p:nvPr/>
        </p:nvSpPr>
        <p:spPr>
          <a:xfrm>
            <a:off x="184567" y="2630163"/>
            <a:ext cx="390525" cy="39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B3C2C9-B5AF-8A4D-BBDB-46D7B8BEC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74" y="3197546"/>
            <a:ext cx="3980032" cy="2991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B9BE24-B9CD-664F-9D01-C5EB7625DD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641" t="5578" b="87317"/>
          <a:stretch/>
        </p:blipFill>
        <p:spPr>
          <a:xfrm>
            <a:off x="4829949" y="2415209"/>
            <a:ext cx="3603281" cy="6060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F9EE14-6612-C44F-992E-79D0CBD78085}"/>
              </a:ext>
            </a:extLst>
          </p:cNvPr>
          <p:cNvSpPr/>
          <p:nvPr/>
        </p:nvSpPr>
        <p:spPr>
          <a:xfrm>
            <a:off x="7920524" y="2502444"/>
            <a:ext cx="390525" cy="39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6F423-814B-CF41-8230-A135CECE0755}"/>
              </a:ext>
            </a:extLst>
          </p:cNvPr>
          <p:cNvSpPr txBox="1"/>
          <p:nvPr/>
        </p:nvSpPr>
        <p:spPr>
          <a:xfrm>
            <a:off x="327992" y="1977715"/>
            <a:ext cx="33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F2B8E-C83F-354D-8D9B-2B0679833A1F}"/>
              </a:ext>
            </a:extLst>
          </p:cNvPr>
          <p:cNvSpPr txBox="1"/>
          <p:nvPr/>
        </p:nvSpPr>
        <p:spPr>
          <a:xfrm>
            <a:off x="4731045" y="1965487"/>
            <a:ext cx="33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Mai multe date ale senzorilor pe </a:t>
            </a:r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990E-A496-476B-B204-10A1C131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97837" cy="5082601"/>
          </a:xfrm>
        </p:spPr>
        <p:txBody>
          <a:bodyPr>
            <a:normAutofit/>
          </a:bodyPr>
          <a:lstStyle/>
          <a:p>
            <a:r>
              <a:rPr lang="ro-RO" sz="1600" dirty="0"/>
              <a:t>De pe </a:t>
            </a:r>
            <a:r>
              <a:rPr lang="en-US" sz="1600" dirty="0"/>
              <a:t>Dashboard</a:t>
            </a:r>
            <a:r>
              <a:rPr lang="ro-RO" sz="1600" dirty="0"/>
              <a:t>-ul Hub-ul </a:t>
            </a:r>
            <a:r>
              <a:rPr lang="en-US" sz="1600" dirty="0"/>
              <a:t>, </a:t>
            </a:r>
            <a:r>
              <a:rPr lang="ro-RO" sz="1600" dirty="0"/>
              <a:t>poți de asemenea să vezi o mulțime de informații suplimentare despre fiecare senzor /motor. </a:t>
            </a:r>
            <a:endParaRPr lang="en-US" sz="1600" dirty="0"/>
          </a:p>
          <a:p>
            <a:r>
              <a:rPr lang="ro-RO" sz="1600" dirty="0"/>
              <a:t>Selectează modul utilizând săgeată jos.</a:t>
            </a:r>
            <a:endParaRPr lang="en-US" sz="1600" dirty="0"/>
          </a:p>
          <a:p>
            <a:r>
              <a:rPr lang="ro-RO" sz="1600" dirty="0"/>
              <a:t>Poți de asemenea  să vezi valorile  senzorului giroscopic.</a:t>
            </a:r>
            <a:endParaRPr lang="en-US" sz="1600" dirty="0"/>
          </a:p>
          <a:p>
            <a:r>
              <a:rPr lang="en-US" sz="1600" dirty="0"/>
              <a:t>Not</a:t>
            </a:r>
            <a:r>
              <a:rPr lang="ro-RO" sz="1600" dirty="0"/>
              <a:t>ă</a:t>
            </a:r>
            <a:r>
              <a:rPr lang="en-US" sz="1600" dirty="0"/>
              <a:t>: Robot Inventor </a:t>
            </a:r>
            <a:r>
              <a:rPr lang="ro-RO" sz="1600" dirty="0"/>
              <a:t>nu vine cu senzor de presiune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CEAF1-7032-4572-AFDB-D66943EC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4" y="3903490"/>
            <a:ext cx="1871663" cy="211082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FA8FF-FA57-4E70-A8E1-9596FF6E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34" y="3919242"/>
            <a:ext cx="1784546" cy="207931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5B014-FAEA-4FBA-B727-C6F2F5C5B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50" t="18711" r="20393" b="50455"/>
          <a:stretch/>
        </p:blipFill>
        <p:spPr>
          <a:xfrm>
            <a:off x="4562475" y="1568035"/>
            <a:ext cx="4294617" cy="1829952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AFB40-CF79-497C-832E-FBF548718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047" y="3928335"/>
            <a:ext cx="2219325" cy="20859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125BE7-9852-4293-950B-11C7FEF2C1EF}"/>
              </a:ext>
            </a:extLst>
          </p:cNvPr>
          <p:cNvSpPr txBox="1"/>
          <p:nvPr/>
        </p:nvSpPr>
        <p:spPr>
          <a:xfrm>
            <a:off x="4467225" y="1215896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Gyro Sensor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84F90-7576-42EA-A695-157B7E192CFD}"/>
              </a:ext>
            </a:extLst>
          </p:cNvPr>
          <p:cNvSpPr txBox="1"/>
          <p:nvPr/>
        </p:nvSpPr>
        <p:spPr>
          <a:xfrm>
            <a:off x="835051" y="356544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Color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17F9F-AF40-4FEF-9128-362273120A35}"/>
              </a:ext>
            </a:extLst>
          </p:cNvPr>
          <p:cNvSpPr txBox="1"/>
          <p:nvPr/>
        </p:nvSpPr>
        <p:spPr>
          <a:xfrm>
            <a:off x="3492072" y="35835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Force Sensor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2BC9D-0C4D-43B0-BC1D-E77630ADB613}"/>
              </a:ext>
            </a:extLst>
          </p:cNvPr>
          <p:cNvSpPr txBox="1"/>
          <p:nvPr/>
        </p:nvSpPr>
        <p:spPr>
          <a:xfrm>
            <a:off x="5915189" y="3583593"/>
            <a:ext cx="2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Distance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74A1F9-F479-41D1-9A68-68723935DB4A}"/>
              </a:ext>
            </a:extLst>
          </p:cNvPr>
          <p:cNvSpPr/>
          <p:nvPr/>
        </p:nvSpPr>
        <p:spPr>
          <a:xfrm>
            <a:off x="1885950" y="474106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E93ED-91BF-40E0-A28A-F84F190AC57D}"/>
              </a:ext>
            </a:extLst>
          </p:cNvPr>
          <p:cNvSpPr/>
          <p:nvPr/>
        </p:nvSpPr>
        <p:spPr>
          <a:xfrm>
            <a:off x="4438650" y="444578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0493E-ED12-4DFC-9E28-0384D8F71643}"/>
              </a:ext>
            </a:extLst>
          </p:cNvPr>
          <p:cNvSpPr/>
          <p:nvPr/>
        </p:nvSpPr>
        <p:spPr>
          <a:xfrm>
            <a:off x="7219950" y="449341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44079-1924-4320-A0B0-3F1DFE60E373}"/>
              </a:ext>
            </a:extLst>
          </p:cNvPr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FC19A-0E63-4960-9275-17A564CB68C3}"/>
              </a:ext>
            </a:extLst>
          </p:cNvPr>
          <p:cNvSpPr/>
          <p:nvPr/>
        </p:nvSpPr>
        <p:spPr>
          <a:xfrm>
            <a:off x="4899762" y="2849024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Datele senzorilor sunt un instrument puternic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Datele de la senzori te pot ajuta să programezi mai bine și poate de asemenea ajuta să corectezi codul.</a:t>
            </a:r>
            <a:endParaRPr lang="en-US" dirty="0"/>
          </a:p>
          <a:p>
            <a:r>
              <a:rPr lang="ro-RO" dirty="0"/>
              <a:t>Pe parcursul lecțiilor, vom utiliza aceste date destul de des.</a:t>
            </a:r>
            <a:r>
              <a:rPr lang="en-US" dirty="0"/>
              <a:t> </a:t>
            </a:r>
          </a:p>
          <a:p>
            <a:r>
              <a:rPr lang="ro-RO" dirty="0"/>
              <a:t>Pe măsură ce vei completa fiecare provocare</a:t>
            </a:r>
            <a:r>
              <a:rPr lang="en-US" dirty="0"/>
              <a:t>, </a:t>
            </a:r>
            <a:r>
              <a:rPr lang="ro-RO" dirty="0"/>
              <a:t>gândește-te cum pot datele de la senzori să te ajute.</a:t>
            </a:r>
            <a:endParaRPr lang="en-US" dirty="0"/>
          </a:p>
          <a:p>
            <a:r>
              <a:rPr lang="ro-RO" dirty="0"/>
              <a:t>În pagina următoare, vei descoperi câteva exemple pentru a medita asupra acestei problematici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Când datele senzorilor pot ajuta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Reduc</a:t>
            </a:r>
            <a:r>
              <a:rPr lang="ro-RO" b="1" dirty="0">
                <a:solidFill>
                  <a:schemeClr val="tx1"/>
                </a:solidFill>
              </a:rPr>
              <a:t>e</a:t>
            </a:r>
            <a:r>
              <a:rPr lang="en-US" b="1" dirty="0">
                <a:solidFill>
                  <a:schemeClr val="tx1"/>
                </a:solidFill>
              </a:rPr>
              <a:t> G</a:t>
            </a:r>
            <a:r>
              <a:rPr lang="ro-RO" b="1" dirty="0">
                <a:solidFill>
                  <a:schemeClr val="tx1"/>
                </a:solidFill>
              </a:rPr>
              <a:t>hicitul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ro-RO" b="1" dirty="0">
                <a:solidFill>
                  <a:schemeClr val="tx1"/>
                </a:solidFill>
              </a:rPr>
              <a:t>și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ro-RO" b="1" dirty="0">
                <a:solidFill>
                  <a:schemeClr val="tx1"/>
                </a:solidFill>
              </a:rPr>
              <a:t>Verifică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ro-RO" dirty="0">
                <a:solidFill>
                  <a:schemeClr val="tx1"/>
                </a:solidFill>
              </a:rPr>
              <a:t>Doresc ca robotul meu să întoarcă un anume număr de grade dar nu sunt sigur cât de mult să întoarcă fără a ghici.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o-RO" b="1" dirty="0"/>
              <a:t>Corectarea</a:t>
            </a:r>
            <a:r>
              <a:rPr lang="en-US" b="1" dirty="0"/>
              <a:t> Cod</a:t>
            </a:r>
            <a:r>
              <a:rPr lang="ro-RO" b="1" dirty="0"/>
              <a:t>ului</a:t>
            </a:r>
            <a:r>
              <a:rPr lang="en-US" b="1" dirty="0"/>
              <a:t>: </a:t>
            </a:r>
            <a:r>
              <a:rPr lang="en-US" dirty="0"/>
              <a:t>The</a:t>
            </a:r>
            <a:r>
              <a:rPr lang="ro-RO" dirty="0"/>
              <a:t>Robotul nu urmărește linia verde așa cum l-am programat să facă. De ce nu? Ce culoare crede robotul că are linia verde?</a:t>
            </a:r>
            <a:r>
              <a:rPr lang="en-US" dirty="0"/>
              <a:t> </a:t>
            </a:r>
            <a:endParaRPr lang="ro-RO" dirty="0"/>
          </a:p>
          <a:p>
            <a:r>
              <a:rPr lang="ro-RO" b="1" dirty="0"/>
              <a:t>Verifică construcțiile</a:t>
            </a:r>
            <a:r>
              <a:rPr lang="en-US" b="1" dirty="0"/>
              <a:t>: </a:t>
            </a:r>
            <a:r>
              <a:rPr lang="ro-RO" dirty="0"/>
              <a:t>Am construit robotul cu un sensor de apăsare puțin în interiorul robotului</a:t>
            </a:r>
            <a:r>
              <a:rPr lang="en-US" dirty="0"/>
              <a:t>. </a:t>
            </a:r>
            <a:r>
              <a:rPr lang="ro-RO" dirty="0"/>
              <a:t>Nu suntem siguri dacă senzorul de presiune este apăsat destul de tare</a:t>
            </a:r>
            <a:r>
              <a:rPr lang="en-US" dirty="0"/>
              <a:t>. </a:t>
            </a:r>
            <a:r>
              <a:rPr lang="ro-RO" dirty="0"/>
              <a:t>Cum putem fi siguri ca senzorul este apăsat destul</a:t>
            </a:r>
            <a:r>
              <a:rPr lang="en-US" dirty="0"/>
              <a:t>? </a:t>
            </a:r>
          </a:p>
          <a:p>
            <a:r>
              <a:rPr lang="en-US" b="1" dirty="0"/>
              <a:t>Test</a:t>
            </a:r>
            <a:r>
              <a:rPr lang="ro-RO" b="1" dirty="0"/>
              <a:t>area</a:t>
            </a:r>
            <a:r>
              <a:rPr lang="en-US" b="1" dirty="0"/>
              <a:t> Sen</a:t>
            </a:r>
            <a:r>
              <a:rPr lang="ro-RO" b="1" dirty="0"/>
              <a:t>zorilor</a:t>
            </a:r>
            <a:r>
              <a:rPr lang="en-US" b="1" dirty="0"/>
              <a:t>: </a:t>
            </a:r>
            <a:r>
              <a:rPr lang="ro-RO" dirty="0"/>
              <a:t>Am spus robotului să se oprească când distanța până la senzor e de </a:t>
            </a:r>
            <a:r>
              <a:rPr lang="en-US" dirty="0"/>
              <a:t>20cm. </a:t>
            </a:r>
            <a:r>
              <a:rPr lang="ro-RO" dirty="0"/>
              <a:t>Dar pare să se fi oprit mai devreme</a:t>
            </a:r>
            <a:r>
              <a:rPr lang="en-US" dirty="0"/>
              <a:t>. </a:t>
            </a:r>
            <a:r>
              <a:rPr lang="ro-RO" dirty="0"/>
              <a:t>Funcționează senzorul corect</a:t>
            </a:r>
            <a:r>
              <a:rPr lang="en-US" dirty="0"/>
              <a:t>? </a:t>
            </a:r>
            <a:r>
              <a:rPr lang="ro-RO" dirty="0"/>
              <a:t>Cum pot vedea ce vede senzorul de distanță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1228</TotalTime>
  <Words>714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Monitorizarea valorilor senzorilor</vt:lpstr>
      <vt:lpstr>Obiectivele lecției</vt:lpstr>
      <vt:lpstr>Când avem nevoie să folosim datele senzorilor?</vt:lpstr>
      <vt:lpstr>Trebuie să fii conectat la hub</vt:lpstr>
      <vt:lpstr>Valorile senzorilor pe pagina proiectului</vt:lpstr>
      <vt:lpstr>Valorile senzorilor pe DASHBOARD</vt:lpstr>
      <vt:lpstr>Mai multe date ale senzorilor pe dashboard</vt:lpstr>
      <vt:lpstr>Datele senzorilor sunt un instrument puternic</vt:lpstr>
      <vt:lpstr>Când datele senzorilor pot ajuta?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</cp:lastModifiedBy>
  <cp:revision>138</cp:revision>
  <dcterms:created xsi:type="dcterms:W3CDTF">2016-07-04T02:35:12Z</dcterms:created>
  <dcterms:modified xsi:type="dcterms:W3CDTF">2023-08-18T11:05:28Z</dcterms:modified>
</cp:coreProperties>
</file>