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SlF7ff0sBMI6FE46r9dDUNEb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font" Target="fonts/HelveticaNeue-boldItalic.fntdata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3" name="Google Shape;23;p7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4" name="Google Shape;2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5" name="Google Shape;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1" name="Google Shape;131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37" name="Google Shape;137;p19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5" name="Google Shape;165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1" name="Google Shape;181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" name="Google Shape;60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2" name="Google Shape;62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6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95" name="Google Shape;195;p1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PLAYING SOUND</a:t>
            </a:r>
            <a:endParaRPr/>
          </a:p>
        </p:txBody>
      </p:sp>
      <p:sp>
        <p:nvSpPr>
          <p:cNvPr id="196" name="Google Shape;196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202" name="Google Shape;202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use the hub sound functions to play sounds</a:t>
            </a:r>
            <a:endParaRPr/>
          </a:p>
        </p:txBody>
      </p:sp>
      <p:sp>
        <p:nvSpPr>
          <p:cNvPr id="203" name="Google Shape;203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04" name="Google Shape;204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SPEAKER FUNCTIONS</a:t>
            </a:r>
            <a:endParaRPr/>
          </a:p>
        </p:txBody>
      </p:sp>
      <p:sp>
        <p:nvSpPr>
          <p:cNvPr id="210" name="Google Shape;210;p3"/>
          <p:cNvSpPr txBox="1"/>
          <p:nvPr>
            <p:ph idx="1" type="body"/>
          </p:nvPr>
        </p:nvSpPr>
        <p:spPr>
          <a:xfrm>
            <a:off x="155088" y="1140006"/>
            <a:ext cx="8851752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Used to play beeps out of the Hub.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set the volume of beeps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sound.volume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volume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play a note of your choice for a particular duration. It is </a:t>
            </a:r>
            <a:r>
              <a:rPr b="1" lang="en-US"/>
              <a:t>asynchronous</a:t>
            </a:r>
            <a:r>
              <a:rPr lang="en-US"/>
              <a:t>, so use </a:t>
            </a:r>
            <a:r>
              <a:rPr b="1" lang="en-US"/>
              <a:t>await</a:t>
            </a:r>
            <a:r>
              <a:rPr lang="en-US"/>
              <a:t> if you want to wait.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sound.beep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frequency=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440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duration=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500, </a:t>
            </a:r>
            <a:r>
              <a:rPr b="0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volume=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 100, </a:t>
            </a:r>
            <a:r>
              <a:rPr b="0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000000"/>
                </a:solidFill>
              </a:rPr>
              <a:t>This function has a lot of parameters. You can find details in the Knowledge Base.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stop all noise from the hub by calling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sound.stop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11" name="Google Shape;211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12" name="Google Shape;212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2219080" y="2328839"/>
            <a:ext cx="834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0-100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2820881" y="3792465"/>
            <a:ext cx="1751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Frequency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4548692" y="3792465"/>
            <a:ext cx="21040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Duration of beep in ms</a:t>
            </a:r>
            <a:endParaRPr b="1" sz="14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(default value: 500)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AND SAMPLE SOLUTION</a:t>
            </a:r>
            <a:endParaRPr/>
          </a:p>
        </p:txBody>
      </p:sp>
      <p:sp>
        <p:nvSpPr>
          <p:cNvPr id="221" name="Google Shape;221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Set the speaker volume to 75%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Compose a short piece of music with 4 notes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Play it 4 times</a:t>
            </a:r>
            <a:endParaRPr/>
          </a:p>
        </p:txBody>
      </p:sp>
      <p:sp>
        <p:nvSpPr>
          <p:cNvPr id="222" name="Google Shape;222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23" name="Google Shape;223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4"/>
          <p:cNvSpPr txBox="1"/>
          <p:nvPr/>
        </p:nvSpPr>
        <p:spPr>
          <a:xfrm>
            <a:off x="327991" y="2437106"/>
            <a:ext cx="770282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sound.volume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sound.beep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sound.beep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sound.beep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sound.beep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30" name="Google Shape;230;p5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Arvind and Sanjay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31" name="Google Shape;231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32" name="Google Shape;232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34" name="Google Shape;234;p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