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>
        <p:scale>
          <a:sx n="65" d="100"/>
          <a:sy n="65" d="100"/>
        </p:scale>
        <p:origin x="1244" y="2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E46C5C9-18DA-834F-B53F-346FEFD967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56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9B806-BF15-DA4E-9357-8DE2F64EE6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9D8C3-FC16-5F4B-AB5D-7E2DD811AB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8F8CDF-B117-0948-B2CC-2EA48160C06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A4736-727B-2145-BD5A-E407EE681D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CD1C-5A8A-7A4E-9290-D91E340397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FDF9E-83F3-D447-A753-AEDFB2AB12A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836D6-DB58-9647-A838-B92CFF7DF0B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A70C0-1CE1-9745-8B1E-CE9F5379995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E2F4-018C-8A49-AF2D-CE63EF86E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7ADD-CFFB-3F42-BFE2-58F6491F3C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9966F-F919-314A-BA02-67786CBBBDD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70884-5F04-80D7-E2AC-EE36535EA8FC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The Force Sensor is not available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4" y="1140007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en-US" dirty="0"/>
              <a:t>	The three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Hard-pressed – pressing the sensor about 60% in</a:t>
            </a:r>
          </a:p>
          <a:p>
            <a:pPr lvl="1"/>
            <a:r>
              <a:rPr lang="en-US" dirty="0"/>
              <a:t>Released – sensor is not pressed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37" y="1299041"/>
            <a:ext cx="3125387" cy="15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your robot to move forward until you press the sensor with your hand</a:t>
            </a:r>
          </a:p>
          <a:p>
            <a:r>
              <a:rPr lang="en-US" dirty="0"/>
              <a:t>Try using the sensor in Pressed and Hard-Pressed Modes</a:t>
            </a:r>
          </a:p>
          <a:p>
            <a:r>
              <a:rPr lang="en-US" dirty="0"/>
              <a:t>You will use the wait until block for this challenge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forward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until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FE9C2-F23A-DC35-5E60-3B806931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73" y="2398869"/>
            <a:ext cx="3567258" cy="1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579F61-83C6-D34B-5B40-FF7C27A9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8" y="2051684"/>
            <a:ext cx="4445228" cy="4095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set of blocks sets the movement motors and speed.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5091380" y="3253656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5091380" y="418475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91380" y="4780767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Force Sensor is pressed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EB74-8523-BA7D-2784-1240324637C3}"/>
              </a:ext>
            </a:extLst>
          </p:cNvPr>
          <p:cNvSpPr txBox="1"/>
          <p:nvPr/>
        </p:nvSpPr>
        <p:spPr>
          <a:xfrm>
            <a:off x="5091380" y="542149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moving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18EB721-A963-D7B1-F7C5-315B33C189D1}"/>
              </a:ext>
            </a:extLst>
          </p:cNvPr>
          <p:cNvSpPr/>
          <p:nvPr/>
        </p:nvSpPr>
        <p:spPr>
          <a:xfrm>
            <a:off x="4493276" y="2803761"/>
            <a:ext cx="199836" cy="13080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40DEE-751B-956B-C415-29EE34E416F4}"/>
              </a:ext>
            </a:extLst>
          </p:cNvPr>
          <p:cNvSpPr txBox="1"/>
          <p:nvPr/>
        </p:nvSpPr>
        <p:spPr>
          <a:xfrm>
            <a:off x="5173245" y="1888176"/>
            <a:ext cx="36961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50% is the default speed so the set movement speed block can be omitted in this case. It is provided so you can adjust the speed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1128</TotalTime>
  <Words>428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151</cp:revision>
  <dcterms:created xsi:type="dcterms:W3CDTF">2016-07-04T02:35:12Z</dcterms:created>
  <dcterms:modified xsi:type="dcterms:W3CDTF">2023-05-12T16:40:59Z</dcterms:modified>
</cp:coreProperties>
</file>