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E0EAA-09C4-499E-836D-0E448CE6C7BE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96A53-8F1F-4515-8DDE-5D754D77B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4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96A53-8F1F-4515-8DDE-5D754D77B1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1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2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95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5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3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0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7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7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2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0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4CF40ED-F333-4A86-B6E2-CB8F871DFF1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BFCFD9A-3977-404B-9D26-90A698B3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5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1508-A399-49F5-79BC-BE1689315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E3BB8-A9A9-7983-DB3E-8B0149CB9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Aplicatie</a:t>
            </a:r>
            <a:r>
              <a:rPr lang="en-US" dirty="0"/>
              <a:t> de banking</a:t>
            </a:r>
          </a:p>
        </p:txBody>
      </p:sp>
    </p:spTree>
    <p:extLst>
      <p:ext uri="{BB962C8B-B14F-4D97-AF65-F5344CB8AC3E}">
        <p14:creationId xmlns:p14="http://schemas.microsoft.com/office/powerpoint/2010/main" val="4260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CEE5-A27D-8470-9ABC-3CB22539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Bank – Date Generale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011C0B-4E3B-1867-565B-E668116CA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2" y="3428999"/>
            <a:ext cx="5659682" cy="29241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7BEEFB-E0B4-695A-42BE-A5790BBD29B7}"/>
              </a:ext>
            </a:extLst>
          </p:cNvPr>
          <p:cNvSpPr txBox="1"/>
          <p:nvPr/>
        </p:nvSpPr>
        <p:spPr>
          <a:xfrm>
            <a:off x="266711" y="2486025"/>
            <a:ext cx="6114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Odata</a:t>
            </a:r>
            <a:r>
              <a:rPr lang="en-US" sz="1200" dirty="0"/>
              <a:t> </a:t>
            </a:r>
            <a:r>
              <a:rPr lang="en-US" sz="1200" dirty="0" err="1"/>
              <a:t>autentificat</a:t>
            </a:r>
            <a:r>
              <a:rPr lang="en-US" sz="1200" dirty="0"/>
              <a:t>, </a:t>
            </a:r>
            <a:r>
              <a:rPr lang="en-US" sz="1200" dirty="0" err="1"/>
              <a:t>utilizatorul</a:t>
            </a:r>
            <a:r>
              <a:rPr lang="en-US" sz="1200" dirty="0"/>
              <a:t> are </a:t>
            </a:r>
            <a:r>
              <a:rPr lang="en-US" sz="1200" dirty="0" err="1"/>
              <a:t>acces</a:t>
            </a:r>
            <a:r>
              <a:rPr lang="en-US" sz="1200" dirty="0"/>
              <a:t> la </a:t>
            </a:r>
            <a:r>
              <a:rPr lang="en-US" sz="1200" dirty="0" err="1"/>
              <a:t>pagina</a:t>
            </a:r>
            <a:r>
              <a:rPr lang="en-US" sz="1200" dirty="0"/>
              <a:t> de </a:t>
            </a:r>
            <a:r>
              <a:rPr lang="en-US" sz="1200" dirty="0" err="1"/>
              <a:t>homebank</a:t>
            </a:r>
            <a:r>
              <a:rPr lang="en-US" sz="1200" dirty="0"/>
              <a:t> </a:t>
            </a:r>
            <a:r>
              <a:rPr lang="en-US" sz="1200" dirty="0" err="1"/>
              <a:t>aferenta</a:t>
            </a:r>
            <a:r>
              <a:rPr lang="en-US" sz="1200" dirty="0"/>
              <a:t> </a:t>
            </a:r>
            <a:r>
              <a:rPr lang="en-US" sz="1200" dirty="0" err="1"/>
              <a:t>contului</a:t>
            </a:r>
            <a:r>
              <a:rPr lang="en-US" sz="1200" dirty="0"/>
              <a:t>, </a:t>
            </a:r>
            <a:r>
              <a:rPr lang="en-US" sz="1200" dirty="0" err="1"/>
              <a:t>unde</a:t>
            </a:r>
            <a:r>
              <a:rPr lang="en-US" sz="1200" dirty="0"/>
              <a:t> </a:t>
            </a:r>
            <a:r>
              <a:rPr lang="en-US" sz="1200" dirty="0" err="1"/>
              <a:t>poate</a:t>
            </a:r>
            <a:r>
              <a:rPr lang="en-US" sz="1200" dirty="0"/>
              <a:t> </a:t>
            </a:r>
            <a:r>
              <a:rPr lang="en-US" sz="1200" dirty="0" err="1"/>
              <a:t>vedea</a:t>
            </a:r>
            <a:r>
              <a:rPr lang="en-US" sz="1200" dirty="0"/>
              <a:t> in </a:t>
            </a:r>
            <a:r>
              <a:rPr lang="en-US" sz="1200" dirty="0" err="1"/>
              <a:t>timp</a:t>
            </a:r>
            <a:r>
              <a:rPr lang="en-US" sz="1200" dirty="0"/>
              <a:t> real </a:t>
            </a:r>
            <a:r>
              <a:rPr lang="en-US" sz="1200" dirty="0" err="1"/>
              <a:t>situatia</a:t>
            </a:r>
            <a:r>
              <a:rPr lang="en-US" sz="1200" dirty="0"/>
              <a:t> </a:t>
            </a:r>
            <a:r>
              <a:rPr lang="en-US" sz="1200" dirty="0" err="1"/>
              <a:t>contului</a:t>
            </a:r>
            <a:r>
              <a:rPr lang="en-US" sz="1200" dirty="0"/>
              <a:t>, </a:t>
            </a:r>
            <a:r>
              <a:rPr lang="en-US" sz="1200" dirty="0" err="1"/>
              <a:t>istoricul</a:t>
            </a:r>
            <a:r>
              <a:rPr lang="en-US" sz="1200" dirty="0"/>
              <a:t> </a:t>
            </a:r>
            <a:r>
              <a:rPr lang="en-US" sz="1200" dirty="0" err="1"/>
              <a:t>transferurilor</a:t>
            </a:r>
            <a:r>
              <a:rPr lang="en-US" sz="1200" dirty="0"/>
              <a:t>, cat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posibilitatea</a:t>
            </a:r>
            <a:r>
              <a:rPr lang="en-US" sz="1200" dirty="0"/>
              <a:t> de a </a:t>
            </a:r>
            <a:r>
              <a:rPr lang="en-US" sz="1200" dirty="0" err="1"/>
              <a:t>efectua</a:t>
            </a:r>
            <a:r>
              <a:rPr lang="en-US" sz="1200" dirty="0"/>
              <a:t> </a:t>
            </a:r>
            <a:r>
              <a:rPr lang="en-US" sz="1200" dirty="0" err="1"/>
              <a:t>transferuri</a:t>
            </a:r>
            <a:r>
              <a:rPr lang="en-US" sz="12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2C5C7-5D3B-7609-6246-C861BE7FF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408" y="3057076"/>
            <a:ext cx="3599300" cy="32960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290E62-395C-69DD-8979-9C3BA3DF0A0C}"/>
              </a:ext>
            </a:extLst>
          </p:cNvPr>
          <p:cNvSpPr txBox="1"/>
          <p:nvPr/>
        </p:nvSpPr>
        <p:spPr>
          <a:xfrm>
            <a:off x="9916367" y="2659855"/>
            <a:ext cx="2103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 </a:t>
            </a:r>
            <a:r>
              <a:rPr lang="en-US" dirty="0" err="1"/>
              <a:t>utilizatorul</a:t>
            </a:r>
            <a:r>
              <a:rPr lang="en-US" dirty="0"/>
              <a:t> intra pe aceasta </a:t>
            </a:r>
            <a:r>
              <a:rPr lang="en-US" dirty="0" err="1"/>
              <a:t>pagina</a:t>
            </a:r>
            <a:r>
              <a:rPr lang="en-US" dirty="0"/>
              <a:t>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autentificarii</a:t>
            </a:r>
            <a:r>
              <a:rPr lang="en-US" dirty="0"/>
              <a:t>,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sunt </a:t>
            </a:r>
            <a:r>
              <a:rPr lang="en-US" dirty="0" err="1"/>
              <a:t>preluate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stocate</a:t>
            </a:r>
            <a:r>
              <a:rPr lang="en-US" dirty="0"/>
              <a:t> pentru a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prelucrate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actiunile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260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75A1-F06C-9CCD-A5AC-91F88A33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Bank - </a:t>
            </a:r>
            <a:r>
              <a:rPr lang="en-US" dirty="0" err="1"/>
              <a:t>Formatare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CFAEA-B051-FEEF-9D0E-FBB8E573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8" y="3222625"/>
            <a:ext cx="3982466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E064F-9047-BE53-FA62-0A96B41F57EE}"/>
              </a:ext>
            </a:extLst>
          </p:cNvPr>
          <p:cNvSpPr txBox="1"/>
          <p:nvPr/>
        </p:nvSpPr>
        <p:spPr>
          <a:xfrm>
            <a:off x="462248" y="2308533"/>
            <a:ext cx="3873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Datele</a:t>
            </a:r>
            <a:r>
              <a:rPr lang="en-US" sz="1200" dirty="0"/>
              <a:t> </a:t>
            </a:r>
            <a:r>
              <a:rPr lang="en-US" sz="1200" dirty="0" err="1"/>
              <a:t>afisate</a:t>
            </a:r>
            <a:r>
              <a:rPr lang="en-US" sz="1200" dirty="0"/>
              <a:t> pe </a:t>
            </a:r>
            <a:r>
              <a:rPr lang="en-US" sz="1200" dirty="0" err="1"/>
              <a:t>pagina</a:t>
            </a:r>
            <a:r>
              <a:rPr lang="en-US" sz="1200" dirty="0"/>
              <a:t> de home bank ( date </a:t>
            </a:r>
            <a:r>
              <a:rPr lang="en-US" sz="1200" dirty="0" err="1"/>
              <a:t>calendaristice</a:t>
            </a:r>
            <a:r>
              <a:rPr lang="en-US" sz="1200" dirty="0"/>
              <a:t>, </a:t>
            </a:r>
            <a:r>
              <a:rPr lang="en-US" sz="1200" dirty="0" err="1"/>
              <a:t>moneda</a:t>
            </a:r>
            <a:r>
              <a:rPr lang="en-US" sz="1200" dirty="0"/>
              <a:t>, </a:t>
            </a:r>
            <a:r>
              <a:rPr lang="en-US" sz="1200" dirty="0" err="1"/>
              <a:t>ora</a:t>
            </a:r>
            <a:r>
              <a:rPr lang="en-US" sz="1200" dirty="0"/>
              <a:t> ) sunt </a:t>
            </a:r>
            <a:r>
              <a:rPr lang="en-US" sz="1200" dirty="0" err="1"/>
              <a:t>formatate</a:t>
            </a:r>
            <a:r>
              <a:rPr lang="en-US" sz="1200" dirty="0"/>
              <a:t> in </a:t>
            </a:r>
            <a:r>
              <a:rPr lang="en-US" sz="1200" dirty="0" err="1"/>
              <a:t>functie</a:t>
            </a:r>
            <a:r>
              <a:rPr lang="en-US" sz="1200" dirty="0"/>
              <a:t> de </a:t>
            </a:r>
            <a:r>
              <a:rPr lang="en-US" sz="1200" dirty="0" err="1"/>
              <a:t>preferintele</a:t>
            </a:r>
            <a:r>
              <a:rPr lang="en-US" sz="1200" dirty="0"/>
              <a:t> </a:t>
            </a:r>
            <a:r>
              <a:rPr lang="en-US" sz="1200" dirty="0" err="1"/>
              <a:t>utilizatorului</a:t>
            </a:r>
            <a:r>
              <a:rPr lang="en-US" sz="1200" dirty="0"/>
              <a:t> ( implicit Romania / RON ) </a:t>
            </a:r>
            <a:r>
              <a:rPr lang="en-US" sz="1200" dirty="0" err="1"/>
              <a:t>folosind</a:t>
            </a:r>
            <a:r>
              <a:rPr lang="en-US" sz="1200" dirty="0"/>
              <a:t> </a:t>
            </a:r>
            <a:r>
              <a:rPr lang="en-US" sz="1200" dirty="0" err="1"/>
              <a:t>API’ul</a:t>
            </a:r>
            <a:r>
              <a:rPr lang="en-US" sz="1200" dirty="0"/>
              <a:t> Intl.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BF0AC-6A84-9743-BAAE-711009376B18}"/>
              </a:ext>
            </a:extLst>
          </p:cNvPr>
          <p:cNvSpPr txBox="1"/>
          <p:nvPr/>
        </p:nvSpPr>
        <p:spPr>
          <a:xfrm>
            <a:off x="6806459" y="2382880"/>
            <a:ext cx="2569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Pentru a </a:t>
            </a:r>
            <a:r>
              <a:rPr lang="en-US" sz="1200" dirty="0" err="1"/>
              <a:t>afisa</a:t>
            </a:r>
            <a:r>
              <a:rPr lang="en-US" sz="1200" dirty="0"/>
              <a:t> </a:t>
            </a:r>
            <a:r>
              <a:rPr lang="en-US" sz="1200" dirty="0" err="1"/>
              <a:t>balanta</a:t>
            </a:r>
            <a:r>
              <a:rPr lang="en-US" sz="1200" dirty="0"/>
              <a:t> </a:t>
            </a:r>
            <a:r>
              <a:rPr lang="en-US" sz="1200" dirty="0" err="1"/>
              <a:t>contului</a:t>
            </a:r>
            <a:r>
              <a:rPr lang="en-US" sz="1200" dirty="0"/>
              <a:t>, </a:t>
            </a:r>
            <a:r>
              <a:rPr lang="en-US" sz="1200" dirty="0" err="1"/>
              <a:t>disponibila</a:t>
            </a:r>
            <a:r>
              <a:rPr lang="en-US" sz="1200" dirty="0"/>
              <a:t> in </a:t>
            </a:r>
            <a:r>
              <a:rPr lang="en-US" sz="1200" dirty="0" err="1"/>
              <a:t>sectiunea</a:t>
            </a:r>
            <a:r>
              <a:rPr lang="en-US" sz="1200" dirty="0"/>
              <a:t> summary, se </a:t>
            </a:r>
            <a:r>
              <a:rPr lang="en-US" sz="1200" dirty="0" err="1"/>
              <a:t>foloseste</a:t>
            </a:r>
            <a:r>
              <a:rPr lang="en-US" sz="1200" dirty="0"/>
              <a:t> </a:t>
            </a:r>
            <a:r>
              <a:rPr lang="en-US" sz="1200" dirty="0" err="1"/>
              <a:t>state’ul</a:t>
            </a:r>
            <a:r>
              <a:rPr lang="en-US" sz="1200" dirty="0"/>
              <a:t> </a:t>
            </a:r>
            <a:r>
              <a:rPr lang="en-US" sz="1200" dirty="0" err="1"/>
              <a:t>currentMovements</a:t>
            </a:r>
            <a:r>
              <a:rPr lang="en-US" sz="1200" dirty="0"/>
              <a:t>, </a:t>
            </a:r>
            <a:r>
              <a:rPr lang="en-US" sz="1200" dirty="0" err="1"/>
              <a:t>reprezentand</a:t>
            </a:r>
            <a:r>
              <a:rPr lang="en-US" sz="1200" dirty="0"/>
              <a:t> </a:t>
            </a:r>
            <a:r>
              <a:rPr lang="en-US" sz="1200" dirty="0" err="1"/>
              <a:t>transferurile</a:t>
            </a:r>
            <a:r>
              <a:rPr lang="en-US" sz="1200" dirty="0"/>
              <a:t> </a:t>
            </a:r>
            <a:r>
              <a:rPr lang="en-US" sz="1200" dirty="0" err="1"/>
              <a:t>aferente</a:t>
            </a:r>
            <a:r>
              <a:rPr lang="en-US" sz="1200" dirty="0"/>
              <a:t> </a:t>
            </a:r>
            <a:r>
              <a:rPr lang="en-US" sz="1200" dirty="0" err="1"/>
              <a:t>cardului</a:t>
            </a:r>
            <a:r>
              <a:rPr lang="en-US" sz="1200" dirty="0"/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C4A95-8194-AA5A-9317-67264A41F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50" y="2527695"/>
            <a:ext cx="2025587" cy="1037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A45389-0549-9E57-C5CD-7AF8F5A07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3680250"/>
            <a:ext cx="2897837" cy="6548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3174E9-EAC6-B822-E056-8C6E253FE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489" y="1817837"/>
            <a:ext cx="2570323" cy="2169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74E23D-52C8-48C6-E245-F742DBEC59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4" y="4407177"/>
            <a:ext cx="2464757" cy="6548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F18795-1BEE-9196-5F2C-B24F02BCE1DD}"/>
              </a:ext>
            </a:extLst>
          </p:cNvPr>
          <p:cNvSpPr txBox="1"/>
          <p:nvPr/>
        </p:nvSpPr>
        <p:spPr>
          <a:xfrm>
            <a:off x="7832329" y="3720414"/>
            <a:ext cx="1713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Preferinta</a:t>
            </a:r>
            <a:r>
              <a:rPr lang="en-US" sz="1200" dirty="0"/>
              <a:t> </a:t>
            </a:r>
            <a:r>
              <a:rPr lang="en-US" sz="1200" dirty="0" err="1"/>
              <a:t>utilizatorului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salvata</a:t>
            </a:r>
            <a:r>
              <a:rPr lang="en-US" sz="1200" dirty="0"/>
              <a:t> in </a:t>
            </a:r>
            <a:r>
              <a:rPr lang="en-US" sz="1200" dirty="0" err="1"/>
              <a:t>baza</a:t>
            </a:r>
            <a:r>
              <a:rPr lang="en-US" sz="1200" dirty="0"/>
              <a:t> de date JSON, </a:t>
            </a:r>
            <a:r>
              <a:rPr lang="en-US" sz="1200" dirty="0" err="1"/>
              <a:t>astfel</a:t>
            </a:r>
            <a:r>
              <a:rPr lang="en-US" sz="1200" dirty="0"/>
              <a:t> </a:t>
            </a:r>
            <a:r>
              <a:rPr lang="en-US" sz="1200" dirty="0" err="1"/>
              <a:t>incat</a:t>
            </a:r>
            <a:r>
              <a:rPr lang="en-US" sz="1200" dirty="0"/>
              <a:t> aceasta </a:t>
            </a:r>
            <a:r>
              <a:rPr lang="en-US" sz="1200" dirty="0" err="1"/>
              <a:t>persista</a:t>
            </a:r>
            <a:r>
              <a:rPr lang="en-US" sz="1200" dirty="0"/>
              <a:t> </a:t>
            </a:r>
            <a:r>
              <a:rPr lang="en-US" sz="1200" dirty="0" err="1"/>
              <a:t>intre</a:t>
            </a:r>
            <a:r>
              <a:rPr lang="en-US" sz="1200" dirty="0"/>
              <a:t> </a:t>
            </a:r>
            <a:r>
              <a:rPr lang="en-US" sz="1200" dirty="0" err="1"/>
              <a:t>sesiuni</a:t>
            </a:r>
            <a:r>
              <a:rPr lang="en-US" sz="1200" dirty="0"/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A1DA16B-A211-7C9F-C0DF-2BA2DD60B2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4" y="5105348"/>
            <a:ext cx="4690820" cy="7986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F08F65-AF7D-0969-B519-172690FDB9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91" y="5829830"/>
            <a:ext cx="4690820" cy="8589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553368B-FE67-51A1-3B08-3F9A040B8A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979" y="3963224"/>
            <a:ext cx="2271834" cy="279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6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0BE0-DF39-8F87-B7B0-25D7CFF1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Bank - </a:t>
            </a:r>
            <a:r>
              <a:rPr lang="en-US" dirty="0" err="1"/>
              <a:t>Transferuri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7A8F6-B29D-E6E5-3EA8-860781AD7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1" y="1870075"/>
            <a:ext cx="3675449" cy="47263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945311-68E0-007B-F9B7-FA833E66BDC6}"/>
              </a:ext>
            </a:extLst>
          </p:cNvPr>
          <p:cNvSpPr txBox="1"/>
          <p:nvPr/>
        </p:nvSpPr>
        <p:spPr>
          <a:xfrm>
            <a:off x="4314825" y="2400300"/>
            <a:ext cx="780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Informatiile</a:t>
            </a:r>
            <a:r>
              <a:rPr lang="en-US" sz="1200" dirty="0"/>
              <a:t> legate de </a:t>
            </a:r>
            <a:r>
              <a:rPr lang="en-US" sz="1200" dirty="0" err="1"/>
              <a:t>istoricul</a:t>
            </a:r>
            <a:r>
              <a:rPr lang="en-US" sz="1200" dirty="0"/>
              <a:t> </a:t>
            </a:r>
            <a:r>
              <a:rPr lang="en-US" sz="1200" dirty="0" err="1"/>
              <a:t>tranzactiilor</a:t>
            </a:r>
            <a:r>
              <a:rPr lang="en-US" sz="1200" dirty="0"/>
              <a:t> sunt </a:t>
            </a:r>
            <a:r>
              <a:rPr lang="en-US" sz="1200" dirty="0" err="1"/>
              <a:t>citite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puse</a:t>
            </a:r>
            <a:r>
              <a:rPr lang="en-US" sz="1200" dirty="0"/>
              <a:t> la </a:t>
            </a:r>
            <a:r>
              <a:rPr lang="en-US" sz="1200" dirty="0" err="1"/>
              <a:t>dispozitia</a:t>
            </a:r>
            <a:r>
              <a:rPr lang="en-US" sz="1200" dirty="0"/>
              <a:t> </a:t>
            </a:r>
            <a:r>
              <a:rPr lang="en-US" sz="1200" dirty="0" err="1"/>
              <a:t>utilizatorului</a:t>
            </a:r>
            <a:r>
              <a:rPr lang="en-US" sz="1200" dirty="0"/>
              <a:t>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intermediul</a:t>
            </a:r>
            <a:r>
              <a:rPr lang="en-US" sz="1200" dirty="0"/>
              <a:t> </a:t>
            </a:r>
            <a:r>
              <a:rPr lang="en-US" sz="1200" dirty="0" err="1"/>
              <a:t>variabilei</a:t>
            </a:r>
            <a:r>
              <a:rPr lang="en-US" sz="1200" dirty="0"/>
              <a:t> </a:t>
            </a:r>
            <a:r>
              <a:rPr lang="en-US" sz="1200" dirty="0" err="1"/>
              <a:t>currentMovements</a:t>
            </a:r>
            <a:r>
              <a:rPr lang="en-US" sz="1200" dirty="0"/>
              <a:t>, </a:t>
            </a:r>
            <a:r>
              <a:rPr lang="en-US" sz="1200" dirty="0" err="1"/>
              <a:t>obtinuta</a:t>
            </a:r>
            <a:r>
              <a:rPr lang="en-US" sz="1200" dirty="0"/>
              <a:t> din </a:t>
            </a:r>
            <a:r>
              <a:rPr lang="en-US" sz="1200" dirty="0" err="1"/>
              <a:t>baza</a:t>
            </a:r>
            <a:r>
              <a:rPr lang="en-US" sz="1200" dirty="0"/>
              <a:t> de date JSON la momentul </a:t>
            </a:r>
            <a:r>
              <a:rPr lang="en-US" sz="1200" dirty="0" err="1"/>
              <a:t>accesarii</a:t>
            </a:r>
            <a:r>
              <a:rPr lang="en-US" sz="1200" dirty="0"/>
              <a:t> </a:t>
            </a:r>
            <a:r>
              <a:rPr lang="en-US" sz="1200" dirty="0" err="1"/>
              <a:t>paginii</a:t>
            </a:r>
            <a:r>
              <a:rPr lang="en-US" sz="1200" dirty="0"/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B9583E-1A02-75D1-42C8-F25D4C5CB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13" y="3323629"/>
            <a:ext cx="4481146" cy="178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58C115-4B0B-E43C-02F1-177EDB8E96B3}"/>
              </a:ext>
            </a:extLst>
          </p:cNvPr>
          <p:cNvSpPr txBox="1"/>
          <p:nvPr/>
        </p:nvSpPr>
        <p:spPr>
          <a:xfrm>
            <a:off x="4314825" y="2861965"/>
            <a:ext cx="780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Pentru a </a:t>
            </a:r>
            <a:r>
              <a:rPr lang="en-US" sz="1200" dirty="0" err="1"/>
              <a:t>efectua</a:t>
            </a:r>
            <a:r>
              <a:rPr lang="en-US" sz="1200" dirty="0"/>
              <a:t> </a:t>
            </a:r>
            <a:r>
              <a:rPr lang="en-US" sz="1200" dirty="0" err="1"/>
              <a:t>transferuri</a:t>
            </a:r>
            <a:r>
              <a:rPr lang="en-US" sz="1200" dirty="0"/>
              <a:t> </a:t>
            </a:r>
            <a:r>
              <a:rPr lang="en-US" sz="1200" dirty="0" err="1"/>
              <a:t>intre</a:t>
            </a:r>
            <a:r>
              <a:rPr lang="en-US" sz="1200" dirty="0"/>
              <a:t> </a:t>
            </a:r>
            <a:r>
              <a:rPr lang="en-US" sz="1200" dirty="0" err="1"/>
              <a:t>conturi</a:t>
            </a:r>
            <a:r>
              <a:rPr lang="en-US" sz="1200" dirty="0"/>
              <a:t>, </a:t>
            </a:r>
            <a:r>
              <a:rPr lang="en-US" sz="1200" dirty="0" err="1"/>
              <a:t>utilizatorul</a:t>
            </a:r>
            <a:r>
              <a:rPr lang="en-US" sz="1200" dirty="0"/>
              <a:t>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sa</a:t>
            </a:r>
            <a:r>
              <a:rPr lang="en-US" sz="1200" dirty="0"/>
              <a:t> </a:t>
            </a:r>
            <a:r>
              <a:rPr lang="en-US" sz="1200" dirty="0" err="1"/>
              <a:t>introduca</a:t>
            </a:r>
            <a:r>
              <a:rPr lang="en-US" sz="1200" dirty="0"/>
              <a:t> un cod IBAN valid, cat </a:t>
            </a:r>
            <a:r>
              <a:rPr lang="en-US" sz="1200" dirty="0" err="1"/>
              <a:t>si</a:t>
            </a:r>
            <a:r>
              <a:rPr lang="en-US" sz="1200" dirty="0"/>
              <a:t> o </a:t>
            </a:r>
            <a:r>
              <a:rPr lang="en-US" sz="1200" dirty="0" err="1"/>
              <a:t>suma</a:t>
            </a:r>
            <a:r>
              <a:rPr lang="en-US" sz="1200" dirty="0"/>
              <a:t> </a:t>
            </a:r>
            <a:r>
              <a:rPr lang="en-US" sz="1200" dirty="0" err="1"/>
              <a:t>pozitiva</a:t>
            </a:r>
            <a:r>
              <a:rPr lang="en-US" sz="12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EAD981-3377-E7E8-C838-2A2461508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12" y="5248542"/>
            <a:ext cx="4412297" cy="1253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3925B5-2A1A-EE4E-29BF-D34E1F653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195" y="3429000"/>
            <a:ext cx="2313209" cy="307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0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A314-1434-131A-DB1F-AA36F4B6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Bank - </a:t>
            </a:r>
            <a:r>
              <a:rPr lang="en-US" dirty="0" err="1"/>
              <a:t>Transferuri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4CBC-52ED-9DA0-0CCB-4DDECE3FE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79" y="2336800"/>
            <a:ext cx="3617071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In </a:t>
            </a:r>
            <a:r>
              <a:rPr lang="en-US" sz="1200" dirty="0" err="1"/>
              <a:t>urma</a:t>
            </a:r>
            <a:r>
              <a:rPr lang="en-US" sz="1200" dirty="0"/>
              <a:t> </a:t>
            </a:r>
            <a:r>
              <a:rPr lang="en-US" sz="1200" dirty="0" err="1"/>
              <a:t>introducerii</a:t>
            </a:r>
            <a:r>
              <a:rPr lang="en-US" sz="1200" dirty="0"/>
              <a:t> </a:t>
            </a:r>
            <a:r>
              <a:rPr lang="en-US" sz="1200" dirty="0" err="1"/>
              <a:t>unui</a:t>
            </a:r>
            <a:r>
              <a:rPr lang="en-US" sz="1200" dirty="0"/>
              <a:t> IBAN valid, </a:t>
            </a:r>
            <a:r>
              <a:rPr lang="en-US" sz="1200" dirty="0" err="1"/>
              <a:t>utilizatorul</a:t>
            </a:r>
            <a:r>
              <a:rPr lang="en-US" sz="1200" dirty="0"/>
              <a:t> </a:t>
            </a:r>
            <a:r>
              <a:rPr lang="en-US" sz="1200" dirty="0" err="1"/>
              <a:t>poate</a:t>
            </a:r>
            <a:r>
              <a:rPr lang="en-US" sz="1200" dirty="0"/>
              <a:t> </a:t>
            </a:r>
            <a:r>
              <a:rPr lang="en-US" sz="1200" dirty="0" err="1"/>
              <a:t>vedea</a:t>
            </a:r>
            <a:r>
              <a:rPr lang="en-US" sz="1200" dirty="0"/>
              <a:t> </a:t>
            </a:r>
            <a:r>
              <a:rPr lang="en-US" sz="1200" dirty="0" err="1"/>
              <a:t>datele</a:t>
            </a:r>
            <a:r>
              <a:rPr lang="en-US" sz="1200" dirty="0"/>
              <a:t> </a:t>
            </a:r>
            <a:r>
              <a:rPr lang="en-US" sz="1200" dirty="0" err="1"/>
              <a:t>contului</a:t>
            </a:r>
            <a:r>
              <a:rPr lang="en-US" sz="1200" dirty="0"/>
              <a:t> catre care </a:t>
            </a:r>
            <a:r>
              <a:rPr lang="en-US" sz="1200" dirty="0" err="1"/>
              <a:t>transferul</a:t>
            </a:r>
            <a:r>
              <a:rPr lang="en-US" sz="1200" dirty="0"/>
              <a:t> </a:t>
            </a:r>
            <a:r>
              <a:rPr lang="en-US" sz="1200" dirty="0" err="1"/>
              <a:t>va</a:t>
            </a:r>
            <a:r>
              <a:rPr lang="en-US" sz="1200" dirty="0"/>
              <a:t> </a:t>
            </a:r>
            <a:r>
              <a:rPr lang="en-US" sz="1200" dirty="0" err="1"/>
              <a:t>avea</a:t>
            </a:r>
            <a:r>
              <a:rPr lang="en-US" sz="1200" dirty="0"/>
              <a:t> loc, </a:t>
            </a:r>
            <a:r>
              <a:rPr lang="en-US" sz="1200" dirty="0" err="1"/>
              <a:t>iar</a:t>
            </a:r>
            <a:r>
              <a:rPr lang="en-US" sz="1200" dirty="0"/>
              <a:t> acesta </a:t>
            </a:r>
            <a:r>
              <a:rPr lang="en-US" sz="1200" dirty="0" err="1"/>
              <a:t>va</a:t>
            </a:r>
            <a:r>
              <a:rPr lang="en-US" sz="1200" dirty="0"/>
              <a:t> fi </a:t>
            </a:r>
            <a:r>
              <a:rPr lang="en-US" sz="1200" dirty="0" err="1"/>
              <a:t>redirectionat</a:t>
            </a:r>
            <a:r>
              <a:rPr lang="en-US" sz="1200" dirty="0"/>
              <a:t> catre </a:t>
            </a:r>
            <a:r>
              <a:rPr lang="en-US" sz="1200" dirty="0" err="1"/>
              <a:t>revalidarea</a:t>
            </a:r>
            <a:r>
              <a:rPr lang="en-US" sz="1200" dirty="0"/>
              <a:t> </a:t>
            </a:r>
            <a:r>
              <a:rPr lang="en-US" sz="1200" dirty="0" err="1"/>
              <a:t>parolei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280A6-30CA-F83B-AA04-EB2CF780D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5" y="3273721"/>
            <a:ext cx="1938560" cy="1759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82D502-3D68-32FD-F91A-9476EF450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02" y="2412999"/>
            <a:ext cx="2839499" cy="4347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A92009-84A3-F0B3-EEDB-897F368E1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71" y="3228900"/>
            <a:ext cx="1938560" cy="18488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2E9D6A-1F1B-1EF4-DB26-0ACBE5835768}"/>
              </a:ext>
            </a:extLst>
          </p:cNvPr>
          <p:cNvSpPr txBox="1"/>
          <p:nvPr/>
        </p:nvSpPr>
        <p:spPr>
          <a:xfrm>
            <a:off x="261875" y="5372100"/>
            <a:ext cx="4003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</a:t>
            </a:r>
            <a:r>
              <a:rPr lang="en-US" sz="1200" dirty="0" err="1"/>
              <a:t>urma</a:t>
            </a:r>
            <a:r>
              <a:rPr lang="en-US" sz="1200" dirty="0"/>
              <a:t> </a:t>
            </a:r>
            <a:r>
              <a:rPr lang="en-US" sz="1200" dirty="0" err="1"/>
              <a:t>validarii</a:t>
            </a:r>
            <a:r>
              <a:rPr lang="en-US" sz="1200" dirty="0"/>
              <a:t> </a:t>
            </a:r>
            <a:r>
              <a:rPr lang="en-US" sz="1200" dirty="0" err="1"/>
              <a:t>parolei</a:t>
            </a:r>
            <a:r>
              <a:rPr lang="en-US" sz="1200" dirty="0"/>
              <a:t>, </a:t>
            </a:r>
            <a:r>
              <a:rPr lang="en-US" sz="1200" dirty="0" err="1"/>
              <a:t>functia</a:t>
            </a:r>
            <a:r>
              <a:rPr lang="en-US" sz="1200" dirty="0"/>
              <a:t> </a:t>
            </a:r>
            <a:r>
              <a:rPr lang="en-US" sz="1200" dirty="0" err="1"/>
              <a:t>handleConfirmPassword</a:t>
            </a:r>
            <a:r>
              <a:rPr lang="en-US" sz="1200" dirty="0"/>
              <a:t> </a:t>
            </a:r>
            <a:r>
              <a:rPr lang="en-US" sz="1200" dirty="0" err="1"/>
              <a:t>va</a:t>
            </a:r>
            <a:r>
              <a:rPr lang="en-US" sz="1200" dirty="0"/>
              <a:t> </a:t>
            </a:r>
            <a:r>
              <a:rPr lang="en-US" sz="1200" dirty="0" err="1"/>
              <a:t>rula</a:t>
            </a:r>
            <a:r>
              <a:rPr lang="en-US" sz="1200" dirty="0"/>
              <a:t>, </a:t>
            </a:r>
            <a:r>
              <a:rPr lang="en-US" sz="1200" dirty="0" err="1"/>
              <a:t>efectuand</a:t>
            </a:r>
            <a:r>
              <a:rPr lang="en-US" sz="1200" dirty="0"/>
              <a:t> </a:t>
            </a:r>
            <a:r>
              <a:rPr lang="en-US" sz="1200" dirty="0" err="1"/>
              <a:t>transferul</a:t>
            </a:r>
            <a:r>
              <a:rPr lang="en-US" sz="1200" dirty="0"/>
              <a:t> </a:t>
            </a:r>
            <a:r>
              <a:rPr lang="en-US" sz="1200" dirty="0" err="1"/>
              <a:t>intre</a:t>
            </a:r>
            <a:r>
              <a:rPr lang="en-US" sz="1200" dirty="0"/>
              <a:t> </a:t>
            </a:r>
            <a:r>
              <a:rPr lang="en-US" sz="1200" dirty="0" err="1"/>
              <a:t>conturi</a:t>
            </a:r>
            <a:r>
              <a:rPr lang="en-US" sz="1200" dirty="0"/>
              <a:t>. Un transfer </a:t>
            </a:r>
            <a:r>
              <a:rPr lang="en-US" sz="1200" dirty="0" err="1"/>
              <a:t>va</a:t>
            </a:r>
            <a:r>
              <a:rPr lang="en-US" sz="1200" dirty="0"/>
              <a:t> </a:t>
            </a:r>
            <a:r>
              <a:rPr lang="en-US" sz="1200" dirty="0" err="1"/>
              <a:t>actualiza</a:t>
            </a:r>
            <a:r>
              <a:rPr lang="en-US" sz="1200" dirty="0"/>
              <a:t> </a:t>
            </a:r>
            <a:r>
              <a:rPr lang="en-US" sz="1200" dirty="0" err="1"/>
              <a:t>atat</a:t>
            </a:r>
            <a:r>
              <a:rPr lang="en-US" sz="1200" dirty="0"/>
              <a:t> </a:t>
            </a:r>
            <a:r>
              <a:rPr lang="en-US" sz="1200" dirty="0" err="1"/>
              <a:t>interfata</a:t>
            </a:r>
            <a:r>
              <a:rPr lang="en-US" sz="1200" dirty="0"/>
              <a:t> </a:t>
            </a:r>
            <a:r>
              <a:rPr lang="en-US" sz="1200" dirty="0" err="1"/>
              <a:t>utilizatorului</a:t>
            </a:r>
            <a:r>
              <a:rPr lang="en-US" sz="1200" dirty="0"/>
              <a:t>, cat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baza</a:t>
            </a:r>
            <a:r>
              <a:rPr lang="en-US" sz="1200" dirty="0"/>
              <a:t> de date JSON </a:t>
            </a:r>
            <a:r>
              <a:rPr lang="en-US" sz="1200" dirty="0" err="1"/>
              <a:t>aferenta</a:t>
            </a:r>
            <a:r>
              <a:rPr lang="en-US" sz="1200" dirty="0"/>
              <a:t> </a:t>
            </a:r>
            <a:r>
              <a:rPr lang="en-US" sz="1200" dirty="0" err="1"/>
              <a:t>atat</a:t>
            </a:r>
            <a:r>
              <a:rPr lang="en-US" sz="1200" dirty="0"/>
              <a:t> </a:t>
            </a:r>
            <a:r>
              <a:rPr lang="en-US" sz="1200" dirty="0" err="1"/>
              <a:t>contului</a:t>
            </a:r>
            <a:r>
              <a:rPr lang="en-US" sz="1200" dirty="0"/>
              <a:t> </a:t>
            </a:r>
            <a:r>
              <a:rPr lang="en-US" sz="1200" dirty="0" err="1"/>
              <a:t>autentificat</a:t>
            </a:r>
            <a:r>
              <a:rPr lang="en-US" sz="1200" dirty="0"/>
              <a:t>, cat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destinatarului</a:t>
            </a:r>
            <a:r>
              <a:rPr lang="en-US" sz="1200" dirty="0"/>
              <a:t> </a:t>
            </a:r>
            <a:r>
              <a:rPr lang="en-US" sz="1200" dirty="0" err="1"/>
              <a:t>transferului</a:t>
            </a:r>
            <a:r>
              <a:rPr lang="en-US" sz="1200" dirty="0"/>
              <a:t>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68A7B8-6D71-66E0-C8C5-85E9BE7EF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71" y="2850199"/>
            <a:ext cx="4643661" cy="11947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D2AC94-6FCE-5FC0-EEFE-3C55AC8B2846}"/>
              </a:ext>
            </a:extLst>
          </p:cNvPr>
          <p:cNvSpPr txBox="1"/>
          <p:nvPr/>
        </p:nvSpPr>
        <p:spPr>
          <a:xfrm>
            <a:off x="7450273" y="4340117"/>
            <a:ext cx="4551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Transferurile</a:t>
            </a:r>
            <a:r>
              <a:rPr lang="en-US" sz="1600" dirty="0"/>
              <a:t> tin </a:t>
            </a:r>
            <a:r>
              <a:rPr lang="en-US" sz="1600" dirty="0" err="1"/>
              <a:t>cont</a:t>
            </a:r>
            <a:r>
              <a:rPr lang="en-US" sz="1600" dirty="0"/>
              <a:t> de rata de </a:t>
            </a:r>
            <a:r>
              <a:rPr lang="en-US" sz="1600" dirty="0" err="1"/>
              <a:t>conversie</a:t>
            </a:r>
            <a:r>
              <a:rPr lang="en-US" sz="1600" dirty="0"/>
              <a:t> a </a:t>
            </a:r>
            <a:r>
              <a:rPr lang="en-US" sz="1600" dirty="0" err="1"/>
              <a:t>monedei</a:t>
            </a:r>
            <a:r>
              <a:rPr lang="en-US" sz="1600" dirty="0"/>
              <a:t>, </a:t>
            </a:r>
            <a:r>
              <a:rPr lang="en-US" sz="1600" dirty="0" err="1"/>
              <a:t>astfel</a:t>
            </a:r>
            <a:r>
              <a:rPr lang="en-US" sz="1600" dirty="0"/>
              <a:t> </a:t>
            </a:r>
            <a:r>
              <a:rPr lang="en-US" sz="1600" dirty="0" err="1"/>
              <a:t>incat</a:t>
            </a:r>
            <a:r>
              <a:rPr lang="en-US" sz="1600" dirty="0"/>
              <a:t> </a:t>
            </a:r>
            <a:r>
              <a:rPr lang="en-US" sz="1600" dirty="0" err="1"/>
              <a:t>utilizatorul</a:t>
            </a:r>
            <a:r>
              <a:rPr lang="en-US" sz="1600" dirty="0"/>
              <a:t> nu </a:t>
            </a:r>
            <a:r>
              <a:rPr lang="en-US" sz="1600" dirty="0" err="1"/>
              <a:t>trebuie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efectueze</a:t>
            </a:r>
            <a:r>
              <a:rPr lang="en-US" sz="1600" dirty="0"/>
              <a:t> </a:t>
            </a:r>
            <a:r>
              <a:rPr lang="en-US" sz="1600" dirty="0" err="1"/>
              <a:t>vreun</a:t>
            </a:r>
            <a:r>
              <a:rPr lang="en-US" sz="1600" dirty="0"/>
              <a:t> </a:t>
            </a:r>
            <a:r>
              <a:rPr lang="en-US" sz="1600" dirty="0" err="1"/>
              <a:t>calcul</a:t>
            </a:r>
            <a:r>
              <a:rPr lang="en-US" sz="1600" dirty="0"/>
              <a:t> in momentul in care </a:t>
            </a:r>
            <a:r>
              <a:rPr lang="en-US" sz="1600" dirty="0" err="1"/>
              <a:t>doreste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efectueze</a:t>
            </a:r>
            <a:r>
              <a:rPr lang="en-US" sz="1600" dirty="0"/>
              <a:t> un transfer. Moneda </a:t>
            </a:r>
            <a:r>
              <a:rPr lang="en-US" sz="1600" dirty="0" err="1"/>
              <a:t>folosita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aceeasi</a:t>
            </a:r>
            <a:r>
              <a:rPr lang="en-US" sz="1600" dirty="0"/>
              <a:t> cu </a:t>
            </a:r>
            <a:r>
              <a:rPr lang="en-US" sz="1600" dirty="0" err="1"/>
              <a:t>cea</a:t>
            </a:r>
            <a:r>
              <a:rPr lang="en-US" sz="1600" dirty="0"/>
              <a:t> </a:t>
            </a:r>
            <a:r>
              <a:rPr lang="en-US" sz="1600" dirty="0" err="1"/>
              <a:t>activa</a:t>
            </a:r>
            <a:r>
              <a:rPr lang="en-US" sz="1600" dirty="0"/>
              <a:t> pe </a:t>
            </a:r>
            <a:r>
              <a:rPr lang="en-US" sz="1600" dirty="0" err="1"/>
              <a:t>cont</a:t>
            </a:r>
            <a:r>
              <a:rPr lang="en-US" sz="1600" dirty="0"/>
              <a:t> in momentul </a:t>
            </a:r>
            <a:r>
              <a:rPr lang="en-US" sz="1600" dirty="0" err="1"/>
              <a:t>efectuarii</a:t>
            </a:r>
            <a:r>
              <a:rPr lang="en-US" sz="1600" dirty="0"/>
              <a:t> </a:t>
            </a:r>
            <a:r>
              <a:rPr lang="en-US" sz="1600" dirty="0" err="1"/>
              <a:t>transferului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064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C7BE-9525-FCF4-A670-11ECB2F3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- </a:t>
            </a:r>
            <a:r>
              <a:rPr lang="en-US" dirty="0" err="1"/>
              <a:t>Stergere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FD5E0-D40D-ACC6-DF66-0D706CC5A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4" y="3260725"/>
            <a:ext cx="4780924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F9237-3839-547A-C4FD-856D00B912EF}"/>
              </a:ext>
            </a:extLst>
          </p:cNvPr>
          <p:cNvSpPr txBox="1"/>
          <p:nvPr/>
        </p:nvSpPr>
        <p:spPr>
          <a:xfrm>
            <a:off x="457200" y="2542529"/>
            <a:ext cx="466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Pagina</a:t>
            </a:r>
            <a:r>
              <a:rPr lang="en-US" sz="1200" dirty="0"/>
              <a:t> My Profile </a:t>
            </a:r>
            <a:r>
              <a:rPr lang="en-US" sz="1200" dirty="0" err="1"/>
              <a:t>contine</a:t>
            </a:r>
            <a:r>
              <a:rPr lang="en-US" sz="1200" dirty="0"/>
              <a:t> </a:t>
            </a:r>
            <a:r>
              <a:rPr lang="en-US" sz="1200" dirty="0" err="1"/>
              <a:t>detalii</a:t>
            </a:r>
            <a:r>
              <a:rPr lang="en-US" sz="1200" dirty="0"/>
              <a:t> legate de </a:t>
            </a:r>
            <a:r>
              <a:rPr lang="en-US" sz="1200" dirty="0" err="1"/>
              <a:t>profilul</a:t>
            </a:r>
            <a:r>
              <a:rPr lang="en-US" sz="1200" dirty="0"/>
              <a:t> </a:t>
            </a:r>
            <a:r>
              <a:rPr lang="en-US" sz="1200" dirty="0" err="1"/>
              <a:t>utilizatorului</a:t>
            </a:r>
            <a:r>
              <a:rPr lang="en-US" sz="1200" dirty="0"/>
              <a:t>, cat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cardul</a:t>
            </a:r>
            <a:r>
              <a:rPr lang="en-US" sz="1200" dirty="0"/>
              <a:t> </a:t>
            </a:r>
            <a:r>
              <a:rPr lang="en-US" sz="1200" dirty="0" err="1"/>
              <a:t>aferent</a:t>
            </a:r>
            <a:r>
              <a:rPr lang="en-US" sz="1200" dirty="0"/>
              <a:t> </a:t>
            </a:r>
            <a:r>
              <a:rPr lang="en-US" sz="1200" dirty="0" err="1"/>
              <a:t>contului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DA1F-D5D7-2CE4-47A3-55B9AF82EAF9}"/>
              </a:ext>
            </a:extLst>
          </p:cNvPr>
          <p:cNvSpPr txBox="1"/>
          <p:nvPr/>
        </p:nvSpPr>
        <p:spPr>
          <a:xfrm>
            <a:off x="5256561" y="2357863"/>
            <a:ext cx="680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Utilizatorul</a:t>
            </a:r>
            <a:r>
              <a:rPr lang="en-US" sz="1200" dirty="0"/>
              <a:t> are </a:t>
            </a:r>
            <a:r>
              <a:rPr lang="en-US" sz="1200" dirty="0" err="1"/>
              <a:t>posibilitatea</a:t>
            </a:r>
            <a:r>
              <a:rPr lang="en-US" sz="1200" dirty="0"/>
              <a:t> de a </a:t>
            </a:r>
            <a:r>
              <a:rPr lang="en-US" sz="1200" dirty="0" err="1"/>
              <a:t>sterge</a:t>
            </a:r>
            <a:r>
              <a:rPr lang="en-US" sz="1200" dirty="0"/>
              <a:t> </a:t>
            </a:r>
            <a:r>
              <a:rPr lang="en-US" sz="1200" dirty="0" err="1"/>
              <a:t>contul</a:t>
            </a:r>
            <a:r>
              <a:rPr lang="en-US" sz="1200" dirty="0"/>
              <a:t> </a:t>
            </a:r>
            <a:r>
              <a:rPr lang="en-US" sz="1200" dirty="0" err="1"/>
              <a:t>complet</a:t>
            </a:r>
            <a:r>
              <a:rPr lang="en-US" sz="1200" dirty="0"/>
              <a:t>. Pentru a </a:t>
            </a:r>
            <a:r>
              <a:rPr lang="en-US" sz="1200" dirty="0" err="1"/>
              <a:t>finaliza</a:t>
            </a:r>
            <a:r>
              <a:rPr lang="en-US" sz="1200" dirty="0"/>
              <a:t> aceasta </a:t>
            </a:r>
            <a:r>
              <a:rPr lang="en-US" sz="1200" dirty="0" err="1"/>
              <a:t>actiune</a:t>
            </a:r>
            <a:r>
              <a:rPr lang="en-US" sz="1200" dirty="0"/>
              <a:t>, acesta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sa</a:t>
            </a:r>
            <a:r>
              <a:rPr lang="en-US" sz="1200" dirty="0"/>
              <a:t> </a:t>
            </a:r>
            <a:r>
              <a:rPr lang="en-US" sz="1200" dirty="0" err="1"/>
              <a:t>treaca</a:t>
            </a:r>
            <a:r>
              <a:rPr lang="en-US" sz="1200" dirty="0"/>
              <a:t> </a:t>
            </a:r>
            <a:r>
              <a:rPr lang="en-US" sz="1200" dirty="0" err="1"/>
              <a:t>prin</a:t>
            </a:r>
            <a:r>
              <a:rPr lang="en-US" sz="1200" dirty="0"/>
              <a:t> multiple </a:t>
            </a:r>
            <a:r>
              <a:rPr lang="en-US" sz="1200" dirty="0" err="1"/>
              <a:t>etape</a:t>
            </a:r>
            <a:r>
              <a:rPr lang="en-US" sz="1200" dirty="0"/>
              <a:t> de </a:t>
            </a:r>
            <a:r>
              <a:rPr lang="en-US" sz="1200" dirty="0" err="1"/>
              <a:t>confirmare</a:t>
            </a:r>
            <a:r>
              <a:rPr lang="en-US" sz="1200" dirty="0"/>
              <a:t>, cat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revalidare</a:t>
            </a:r>
            <a:r>
              <a:rPr lang="en-US" sz="1200" dirty="0"/>
              <a:t> a </a:t>
            </a:r>
            <a:r>
              <a:rPr lang="en-US" sz="1200" dirty="0" err="1"/>
              <a:t>parolei</a:t>
            </a:r>
            <a:r>
              <a:rPr lang="en-US" sz="1200" dirty="0"/>
              <a:t>. In </a:t>
            </a:r>
            <a:r>
              <a:rPr lang="en-US" sz="1200" dirty="0" err="1"/>
              <a:t>urma</a:t>
            </a:r>
            <a:r>
              <a:rPr lang="en-US" sz="1200" dirty="0"/>
              <a:t> </a:t>
            </a:r>
            <a:r>
              <a:rPr lang="en-US" sz="1200" dirty="0" err="1"/>
              <a:t>stergerii</a:t>
            </a:r>
            <a:r>
              <a:rPr lang="en-US" sz="1200" dirty="0"/>
              <a:t> </a:t>
            </a:r>
            <a:r>
              <a:rPr lang="en-US" sz="1200" dirty="0" err="1"/>
              <a:t>contului</a:t>
            </a:r>
            <a:r>
              <a:rPr lang="en-US" sz="1200" dirty="0"/>
              <a:t>, </a:t>
            </a:r>
            <a:r>
              <a:rPr lang="en-US" sz="1200" dirty="0" err="1"/>
              <a:t>utilizatorul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redirectionat</a:t>
            </a:r>
            <a:r>
              <a:rPr lang="en-US" sz="1200" dirty="0"/>
              <a:t> pe </a:t>
            </a:r>
            <a:r>
              <a:rPr lang="en-US" sz="1200" dirty="0" err="1"/>
              <a:t>pagina</a:t>
            </a:r>
            <a:r>
              <a:rPr lang="en-US" sz="1200" dirty="0"/>
              <a:t> home.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A8F11A-771B-8E8F-A36B-E804382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64" y="3022794"/>
            <a:ext cx="2721891" cy="3260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9D8B66-D9A5-C07C-6A19-56AE169CC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004194"/>
            <a:ext cx="2473626" cy="32604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FD7A28-2B5A-C797-6158-A88EE03B4A2A}"/>
              </a:ext>
            </a:extLst>
          </p:cNvPr>
          <p:cNvSpPr txBox="1"/>
          <p:nvPr/>
        </p:nvSpPr>
        <p:spPr>
          <a:xfrm>
            <a:off x="5400675" y="6330917"/>
            <a:ext cx="656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Datele</a:t>
            </a:r>
            <a:r>
              <a:rPr lang="en-US" sz="1200" dirty="0"/>
              <a:t> </a:t>
            </a:r>
            <a:r>
              <a:rPr lang="en-US" sz="1200" dirty="0" err="1"/>
              <a:t>contului</a:t>
            </a:r>
            <a:r>
              <a:rPr lang="en-US" sz="1200" dirty="0"/>
              <a:t> </a:t>
            </a:r>
            <a:r>
              <a:rPr lang="en-US" sz="1200" dirty="0" err="1"/>
              <a:t>sters</a:t>
            </a:r>
            <a:r>
              <a:rPr lang="en-US" sz="1200" dirty="0"/>
              <a:t> sunt </a:t>
            </a:r>
            <a:r>
              <a:rPr lang="en-US" sz="1200" dirty="0" err="1"/>
              <a:t>scoase</a:t>
            </a:r>
            <a:r>
              <a:rPr lang="en-US" sz="1200" dirty="0"/>
              <a:t> </a:t>
            </a:r>
            <a:r>
              <a:rPr lang="en-US" sz="1200" dirty="0" err="1"/>
              <a:t>atat</a:t>
            </a:r>
            <a:r>
              <a:rPr lang="en-US" sz="1200" dirty="0"/>
              <a:t> din </a:t>
            </a:r>
            <a:r>
              <a:rPr lang="en-US" sz="1200" dirty="0" err="1"/>
              <a:t>autentificare</a:t>
            </a:r>
            <a:r>
              <a:rPr lang="en-US" sz="1200" dirty="0"/>
              <a:t> firebase cat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baza</a:t>
            </a:r>
            <a:r>
              <a:rPr lang="en-US" sz="1200" dirty="0"/>
              <a:t> de date JSON.</a:t>
            </a:r>
          </a:p>
        </p:txBody>
      </p:sp>
    </p:spTree>
    <p:extLst>
      <p:ext uri="{BB962C8B-B14F-4D97-AF65-F5344CB8AC3E}">
        <p14:creationId xmlns:p14="http://schemas.microsoft.com/office/powerpoint/2010/main" val="2461550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E9CE-04F4-6EB4-CFCE-BAFC2F5F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– </a:t>
            </a:r>
            <a:r>
              <a:rPr lang="en-US" dirty="0" err="1"/>
              <a:t>Citire</a:t>
            </a:r>
            <a:r>
              <a:rPr lang="en-US" dirty="0"/>
              <a:t> 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DDA26-3F41-E1B8-4574-34D92B0BF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1" y="3251200"/>
            <a:ext cx="3616911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930516-0067-8721-BC44-89950922C4D9}"/>
              </a:ext>
            </a:extLst>
          </p:cNvPr>
          <p:cNvSpPr txBox="1"/>
          <p:nvPr/>
        </p:nvSpPr>
        <p:spPr>
          <a:xfrm>
            <a:off x="238125" y="2566690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Datele</a:t>
            </a:r>
            <a:r>
              <a:rPr lang="en-US" sz="1200" dirty="0"/>
              <a:t> </a:t>
            </a:r>
            <a:r>
              <a:rPr lang="en-US" sz="1200" dirty="0" err="1"/>
              <a:t>asociate</a:t>
            </a:r>
            <a:r>
              <a:rPr lang="en-US" sz="1200" dirty="0"/>
              <a:t> </a:t>
            </a:r>
            <a:r>
              <a:rPr lang="en-US" sz="1200" dirty="0" err="1"/>
              <a:t>profilului</a:t>
            </a:r>
            <a:r>
              <a:rPr lang="en-US" sz="1200" dirty="0"/>
              <a:t> sunt </a:t>
            </a:r>
            <a:r>
              <a:rPr lang="en-US" sz="1200" dirty="0" err="1"/>
              <a:t>citite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stocate</a:t>
            </a:r>
            <a:r>
              <a:rPr lang="en-US" sz="1200" dirty="0"/>
              <a:t> in </a:t>
            </a:r>
            <a:r>
              <a:rPr lang="en-US" sz="1200" dirty="0" err="1"/>
              <a:t>variabilele</a:t>
            </a:r>
            <a:r>
              <a:rPr lang="en-US" sz="1200" dirty="0"/>
              <a:t> </a:t>
            </a:r>
            <a:r>
              <a:rPr lang="en-US" sz="1200" dirty="0" err="1"/>
              <a:t>aferente</a:t>
            </a:r>
            <a:r>
              <a:rPr lang="en-US" sz="1200" dirty="0"/>
              <a:t> in momentul </a:t>
            </a:r>
            <a:r>
              <a:rPr lang="en-US" sz="1200" dirty="0" err="1"/>
              <a:t>accesarii</a:t>
            </a:r>
            <a:r>
              <a:rPr lang="en-US" sz="1200" dirty="0"/>
              <a:t> </a:t>
            </a:r>
            <a:r>
              <a:rPr lang="en-US" sz="1200" dirty="0" err="1"/>
              <a:t>paginii</a:t>
            </a:r>
            <a:r>
              <a:rPr lang="en-US" sz="12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A97DC-2106-01C9-647F-B8B29E531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2" y="2382023"/>
            <a:ext cx="3518985" cy="914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109DBD-7E3A-D3AE-E974-CAFE449A7D47}"/>
              </a:ext>
            </a:extLst>
          </p:cNvPr>
          <p:cNvSpPr txBox="1"/>
          <p:nvPr/>
        </p:nvSpPr>
        <p:spPr>
          <a:xfrm>
            <a:off x="8846395" y="2197358"/>
            <a:ext cx="308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Prin </a:t>
            </a:r>
            <a:r>
              <a:rPr lang="en-US" sz="1200" dirty="0" err="1"/>
              <a:t>accesarea</a:t>
            </a:r>
            <a:r>
              <a:rPr lang="en-US" sz="1200" dirty="0"/>
              <a:t> </a:t>
            </a:r>
            <a:r>
              <a:rPr lang="en-US" sz="1200" dirty="0" err="1"/>
              <a:t>butonului</a:t>
            </a:r>
            <a:r>
              <a:rPr lang="en-US" sz="1200" dirty="0"/>
              <a:t> Update, </a:t>
            </a:r>
            <a:r>
              <a:rPr lang="en-US" sz="1200" dirty="0" err="1"/>
              <a:t>utilizatorul</a:t>
            </a:r>
            <a:r>
              <a:rPr lang="en-US" sz="1200" dirty="0"/>
              <a:t> </a:t>
            </a:r>
            <a:r>
              <a:rPr lang="en-US" sz="1200" dirty="0" err="1"/>
              <a:t>poate</a:t>
            </a:r>
            <a:r>
              <a:rPr lang="en-US" sz="1200" dirty="0"/>
              <a:t> active un formular care </a:t>
            </a:r>
            <a:r>
              <a:rPr lang="en-US" sz="1200" dirty="0" err="1"/>
              <a:t>permite</a:t>
            </a:r>
            <a:r>
              <a:rPr lang="en-US" sz="1200" dirty="0"/>
              <a:t> </a:t>
            </a:r>
            <a:r>
              <a:rPr lang="en-US" sz="1200" dirty="0" err="1"/>
              <a:t>editarea</a:t>
            </a:r>
            <a:r>
              <a:rPr lang="en-US" sz="1200" dirty="0"/>
              <a:t> </a:t>
            </a:r>
            <a:r>
              <a:rPr lang="en-US" sz="1200" dirty="0" err="1"/>
              <a:t>datelor</a:t>
            </a:r>
            <a:r>
              <a:rPr lang="en-US" sz="1200" dirty="0"/>
              <a:t> </a:t>
            </a:r>
            <a:r>
              <a:rPr lang="en-US" sz="1200" dirty="0" err="1"/>
              <a:t>personale</a:t>
            </a:r>
            <a:r>
              <a:rPr lang="en-US" sz="12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BA0D0F-C9D6-8E13-7570-6DA0EDC2A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64" y="3073353"/>
            <a:ext cx="2562827" cy="3757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46FAAE-C4D4-74D5-A14D-381B2B081B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505" y="3330396"/>
            <a:ext cx="3774078" cy="350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C0A2-D71A-9AE0-3927-6D05AA82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Imbunatatiri</a:t>
            </a:r>
            <a:r>
              <a:rPr lang="en-US" dirty="0"/>
              <a:t> </a:t>
            </a:r>
            <a:r>
              <a:rPr lang="en-US" dirty="0" err="1"/>
              <a:t>viitoare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2F0B-F439-5629-81FA-1B41F540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prezent</a:t>
            </a:r>
            <a:r>
              <a:rPr lang="en-US" dirty="0"/>
              <a:t>,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finisata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accesibilitate</a:t>
            </a:r>
            <a:r>
              <a:rPr lang="en-US" dirty="0"/>
              <a:t> pe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de dispositive ( calculator, laptop, </a:t>
            </a:r>
            <a:r>
              <a:rPr lang="en-US" dirty="0" err="1"/>
              <a:t>tableta</a:t>
            </a:r>
            <a:r>
              <a:rPr lang="en-US" dirty="0"/>
              <a:t>, </a:t>
            </a:r>
            <a:r>
              <a:rPr lang="en-US" dirty="0" err="1"/>
              <a:t>mobil</a:t>
            </a:r>
            <a:r>
              <a:rPr lang="en-US" dirty="0"/>
              <a:t> etc. 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viitor</a:t>
            </a:r>
            <a:r>
              <a:rPr lang="en-US" dirty="0"/>
              <a:t> </a:t>
            </a:r>
            <a:r>
              <a:rPr lang="en-US" dirty="0" err="1"/>
              <a:t>imi</a:t>
            </a:r>
            <a:r>
              <a:rPr lang="en-US" dirty="0"/>
              <a:t> </a:t>
            </a:r>
            <a:r>
              <a:rPr lang="en-US" dirty="0" err="1"/>
              <a:t>propun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avansaje</a:t>
            </a:r>
            <a:r>
              <a:rPr lang="en-US" dirty="0"/>
              <a:t>,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 precum multiple </a:t>
            </a:r>
            <a:r>
              <a:rPr lang="en-US" dirty="0" err="1"/>
              <a:t>carduri</a:t>
            </a:r>
            <a:r>
              <a:rPr lang="en-US" dirty="0"/>
              <a:t>, </a:t>
            </a:r>
            <a:r>
              <a:rPr lang="en-US" dirty="0" err="1"/>
              <a:t>autentificare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,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descarcarii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extract de </a:t>
            </a:r>
            <a:r>
              <a:rPr lang="en-US" dirty="0" err="1"/>
              <a:t>cont</a:t>
            </a:r>
            <a:r>
              <a:rPr lang="en-US" dirty="0"/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147057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769F-7BE4-BE5E-A67A-C6AB62F4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B25F-87A3-1863-C9E2-03F8138D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104" y="3451225"/>
            <a:ext cx="8825659" cy="3416300"/>
          </a:xfrm>
        </p:spPr>
        <p:txBody>
          <a:bodyPr>
            <a:normAutofit/>
          </a:bodyPr>
          <a:lstStyle/>
          <a:p>
            <a:r>
              <a:rPr lang="en-US" sz="6000" dirty="0"/>
              <a:t>Va multumesc!</a:t>
            </a:r>
          </a:p>
        </p:txBody>
      </p:sp>
    </p:spTree>
    <p:extLst>
      <p:ext uri="{BB962C8B-B14F-4D97-AF65-F5344CB8AC3E}">
        <p14:creationId xmlns:p14="http://schemas.microsoft.com/office/powerpoint/2010/main" val="38040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5AEC-B45D-1163-DC09-0834567C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9A84A-BF75-AEB3-7F6F-A0513297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Aplicatia</a:t>
            </a:r>
            <a:r>
              <a:rPr lang="en-US" b="1" dirty="0"/>
              <a:t> are ca scop principal </a:t>
            </a:r>
            <a:r>
              <a:rPr lang="en-US" b="1" dirty="0" err="1"/>
              <a:t>oferirea</a:t>
            </a:r>
            <a:r>
              <a:rPr lang="en-US" b="1" dirty="0"/>
              <a:t> </a:t>
            </a:r>
            <a:r>
              <a:rPr lang="en-US" b="1" dirty="0" err="1"/>
              <a:t>unui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sigur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ușor</a:t>
            </a:r>
            <a:r>
              <a:rPr lang="en-US" b="1" dirty="0"/>
              <a:t> de </a:t>
            </a:r>
            <a:r>
              <a:rPr lang="en-US" b="1" dirty="0" err="1"/>
              <a:t>utilizat</a:t>
            </a:r>
            <a:r>
              <a:rPr lang="en-US" b="1" dirty="0"/>
              <a:t> pentru </a:t>
            </a:r>
            <a:r>
              <a:rPr lang="en-US" b="1" dirty="0" err="1"/>
              <a:t>gestionarea</a:t>
            </a:r>
            <a:r>
              <a:rPr lang="en-US" b="1" dirty="0"/>
              <a:t> </a:t>
            </a:r>
            <a:r>
              <a:rPr lang="en-US" b="1" dirty="0" err="1"/>
              <a:t>conturilor</a:t>
            </a:r>
            <a:r>
              <a:rPr lang="en-US" b="1" dirty="0"/>
              <a:t> </a:t>
            </a:r>
            <a:r>
              <a:rPr lang="en-US" b="1" dirty="0" err="1"/>
              <a:t>bancare</a:t>
            </a:r>
            <a:r>
              <a:rPr lang="en-US" b="1" dirty="0"/>
              <a:t> </a:t>
            </a:r>
            <a:r>
              <a:rPr lang="en-US" b="1" dirty="0" err="1"/>
              <a:t>personale</a:t>
            </a:r>
            <a:r>
              <a:rPr lang="en-US" dirty="0"/>
              <a:t>, </a:t>
            </a:r>
            <a:r>
              <a:rPr lang="en-US" dirty="0" err="1"/>
              <a:t>permițând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efectueze</a:t>
            </a:r>
            <a:r>
              <a:rPr lang="en-US" dirty="0"/>
              <a:t> </a:t>
            </a:r>
            <a:r>
              <a:rPr lang="en-US" dirty="0" err="1"/>
              <a:t>transferuri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conturi</a:t>
            </a:r>
            <a:r>
              <a:rPr lang="en-US" dirty="0"/>
              <a:t>,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editeze</a:t>
            </a:r>
            <a:r>
              <a:rPr lang="en-US" dirty="0"/>
              <a:t> </a:t>
            </a:r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monitorizeze</a:t>
            </a:r>
            <a:r>
              <a:rPr lang="en-US" dirty="0"/>
              <a:t> </a:t>
            </a:r>
            <a:r>
              <a:rPr lang="en-US" dirty="0" err="1"/>
              <a:t>activitatea</a:t>
            </a:r>
            <a:r>
              <a:rPr lang="en-US" dirty="0"/>
              <a:t> </a:t>
            </a:r>
            <a:r>
              <a:rPr lang="en-US" dirty="0" err="1"/>
              <a:t>financiară</a:t>
            </a:r>
            <a:r>
              <a:rPr lang="en-US" dirty="0"/>
              <a:t>.</a:t>
            </a:r>
          </a:p>
          <a:p>
            <a:r>
              <a:rPr lang="en-US" b="1" dirty="0" err="1"/>
              <a:t>Asigurarea</a:t>
            </a:r>
            <a:r>
              <a:rPr lang="en-US" b="1" dirty="0"/>
              <a:t> unei </a:t>
            </a:r>
            <a:r>
              <a:rPr lang="en-US" b="1" dirty="0" err="1"/>
              <a:t>experiențe</a:t>
            </a:r>
            <a:r>
              <a:rPr lang="en-US" b="1" dirty="0"/>
              <a:t> de </a:t>
            </a:r>
            <a:r>
              <a:rPr lang="en-US" b="1" dirty="0" err="1"/>
              <a:t>utilizare</a:t>
            </a:r>
            <a:r>
              <a:rPr lang="en-US" b="1" dirty="0"/>
              <a:t> intuitive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accesibile</a:t>
            </a:r>
            <a:r>
              <a:rPr lang="en-US" b="1" dirty="0"/>
              <a:t> pe </a:t>
            </a:r>
            <a:r>
              <a:rPr lang="en-US" b="1" dirty="0" err="1"/>
              <a:t>orice</a:t>
            </a:r>
            <a:r>
              <a:rPr lang="en-US" b="1" dirty="0"/>
              <a:t> </a:t>
            </a:r>
            <a:r>
              <a:rPr lang="en-US" b="1" dirty="0" err="1"/>
              <a:t>dispozitiv</a:t>
            </a:r>
            <a:r>
              <a:rPr lang="en-US" dirty="0"/>
              <a:t>, cu un design </a:t>
            </a:r>
            <a:r>
              <a:rPr lang="en-US" dirty="0" err="1"/>
              <a:t>responsiv</a:t>
            </a:r>
            <a:r>
              <a:rPr lang="en-US" dirty="0"/>
              <a:t> care </a:t>
            </a:r>
            <a:r>
              <a:rPr lang="en-US" dirty="0" err="1"/>
              <a:t>răspunde</a:t>
            </a:r>
            <a:r>
              <a:rPr lang="en-US" dirty="0"/>
              <a:t> </a:t>
            </a:r>
            <a:r>
              <a:rPr lang="en-US" dirty="0" err="1"/>
              <a:t>nevoilor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de a-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gestiona</a:t>
            </a:r>
            <a:r>
              <a:rPr lang="en-US" dirty="0"/>
              <a:t> </a:t>
            </a:r>
            <a:r>
              <a:rPr lang="en-US" dirty="0" err="1"/>
              <a:t>conturile</a:t>
            </a:r>
            <a:r>
              <a:rPr lang="en-US" dirty="0"/>
              <a:t> rapid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.</a:t>
            </a:r>
          </a:p>
          <a:p>
            <a:r>
              <a:rPr lang="en-US" b="1" dirty="0" err="1"/>
              <a:t>Garantarea</a:t>
            </a:r>
            <a:r>
              <a:rPr lang="en-US" b="1" dirty="0"/>
              <a:t> </a:t>
            </a:r>
            <a:r>
              <a:rPr lang="en-US" b="1" dirty="0" err="1"/>
              <a:t>protecției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securității</a:t>
            </a:r>
            <a:r>
              <a:rPr lang="en-US" b="1" dirty="0"/>
              <a:t> </a:t>
            </a:r>
            <a:r>
              <a:rPr lang="en-US" b="1" dirty="0" err="1"/>
              <a:t>datelor</a:t>
            </a:r>
            <a:r>
              <a:rPr lang="en-US" b="1" dirty="0"/>
              <a:t> </a:t>
            </a:r>
            <a:r>
              <a:rPr lang="en-US" b="1" dirty="0" err="1"/>
              <a:t>utilizatorilor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măsuri</a:t>
            </a:r>
            <a:r>
              <a:rPr lang="en-US" dirty="0"/>
              <a:t> de </a:t>
            </a:r>
            <a:r>
              <a:rPr lang="en-US" dirty="0" err="1"/>
              <a:t>autentificare</a:t>
            </a:r>
            <a:r>
              <a:rPr lang="en-US" dirty="0"/>
              <a:t>,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validari</a:t>
            </a:r>
            <a:r>
              <a:rPr lang="en-US" dirty="0"/>
              <a:t> ale </a:t>
            </a:r>
            <a:r>
              <a:rPr lang="en-US" dirty="0" err="1"/>
              <a:t>datelor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965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CCE4-3E6E-4731-9E4B-8D3D962D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1" y="854398"/>
            <a:ext cx="8761413" cy="706964"/>
          </a:xfrm>
        </p:spPr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3570B-51B4-68D7-65AB-2AE405CD5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86" y="278019"/>
            <a:ext cx="6785114" cy="63019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3A462-9C0F-7668-9361-DE88F3F2EECB}"/>
              </a:ext>
            </a:extLst>
          </p:cNvPr>
          <p:cNvSpPr txBox="1"/>
          <p:nvPr/>
        </p:nvSpPr>
        <p:spPr>
          <a:xfrm>
            <a:off x="967409" y="2655222"/>
            <a:ext cx="42406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 accent pe </a:t>
            </a:r>
            <a:r>
              <a:rPr lang="en-US" dirty="0" err="1"/>
              <a:t>accesibilitate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scalabilitate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, </a:t>
            </a:r>
            <a:r>
              <a:rPr lang="en-US" dirty="0" err="1"/>
              <a:t>funcționalitățile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r>
              <a:rPr lang="en-US" dirty="0"/>
              <a:t> sunt intuitive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interacțiunii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modulară</a:t>
            </a:r>
            <a:r>
              <a:rPr lang="en-US" dirty="0"/>
              <a:t> a </a:t>
            </a:r>
            <a:r>
              <a:rPr lang="en-US" dirty="0" err="1"/>
              <a:t>aplicatiei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adăugarea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ușoară</a:t>
            </a:r>
            <a:r>
              <a:rPr lang="en-US" dirty="0"/>
              <a:t>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funcționalități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r>
              <a:rPr lang="en-US" dirty="0"/>
              <a:t> pe </a:t>
            </a:r>
            <a:r>
              <a:rPr lang="en-US" dirty="0" err="1"/>
              <a:t>măsură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cerințele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ale </a:t>
            </a:r>
            <a:r>
              <a:rPr lang="en-US" dirty="0" err="1"/>
              <a:t>afacerii</a:t>
            </a:r>
            <a:r>
              <a:rPr lang="en-US" dirty="0"/>
              <a:t> </a:t>
            </a:r>
            <a:r>
              <a:rPr lang="en-US" dirty="0" err="1"/>
              <a:t>evoluează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62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3187-2435-A7B5-E682-77114EA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7873-9418-6561-8A9E-72CC56699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4" y="2799442"/>
            <a:ext cx="4157275" cy="34163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ESLint</a:t>
            </a:r>
            <a:endParaRPr lang="en-US" dirty="0"/>
          </a:p>
          <a:p>
            <a:r>
              <a:rPr lang="en-US" dirty="0"/>
              <a:t>Vite Plugin SVGR</a:t>
            </a:r>
          </a:p>
          <a:p>
            <a:r>
              <a:rPr lang="en-US" dirty="0" err="1"/>
              <a:t>Libphonenumber-js</a:t>
            </a:r>
            <a:endParaRPr lang="en-US" dirty="0"/>
          </a:p>
          <a:p>
            <a:r>
              <a:rPr lang="en-US" dirty="0"/>
              <a:t>Prop-Types</a:t>
            </a:r>
          </a:p>
          <a:p>
            <a:r>
              <a:rPr lang="en-US" dirty="0"/>
              <a:t>Firebase API</a:t>
            </a:r>
          </a:p>
          <a:p>
            <a:r>
              <a:rPr lang="en-US" dirty="0"/>
              <a:t>Firebase Realtime Database</a:t>
            </a:r>
          </a:p>
          <a:p>
            <a:r>
              <a:rPr lang="en-US" dirty="0"/>
              <a:t>Styled Components</a:t>
            </a:r>
          </a:p>
          <a:p>
            <a:r>
              <a:rPr lang="en-US" dirty="0"/>
              <a:t>React Leaflet</a:t>
            </a:r>
          </a:p>
          <a:p>
            <a:r>
              <a:rPr lang="en-US" dirty="0"/>
              <a:t>Node.js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6E941E-7C44-B85A-E8BD-030E049DFF58}"/>
              </a:ext>
            </a:extLst>
          </p:cNvPr>
          <p:cNvSpPr txBox="1">
            <a:spLocks/>
          </p:cNvSpPr>
          <p:nvPr/>
        </p:nvSpPr>
        <p:spPr>
          <a:xfrm>
            <a:off x="828383" y="2799442"/>
            <a:ext cx="4157275" cy="3416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React Router</a:t>
            </a:r>
          </a:p>
          <a:p>
            <a:r>
              <a:rPr lang="en-US" dirty="0"/>
              <a:t>Axios</a:t>
            </a:r>
          </a:p>
          <a:p>
            <a:r>
              <a:rPr lang="en-US" dirty="0"/>
              <a:t>Leaflet</a:t>
            </a:r>
          </a:p>
          <a:p>
            <a:r>
              <a:rPr lang="en-US" dirty="0"/>
              <a:t>Styled Components</a:t>
            </a:r>
          </a:p>
          <a:p>
            <a:r>
              <a:rPr lang="en-US" dirty="0"/>
              <a:t>React </a:t>
            </a:r>
            <a:r>
              <a:rPr lang="en-US" dirty="0" err="1"/>
              <a:t>Toastify</a:t>
            </a:r>
            <a:endParaRPr lang="en-US" dirty="0"/>
          </a:p>
          <a:p>
            <a:r>
              <a:rPr lang="en-US" dirty="0"/>
              <a:t>Vite</a:t>
            </a:r>
          </a:p>
        </p:txBody>
      </p:sp>
    </p:spTree>
    <p:extLst>
      <p:ext uri="{BB962C8B-B14F-4D97-AF65-F5344CB8AC3E}">
        <p14:creationId xmlns:p14="http://schemas.microsoft.com/office/powerpoint/2010/main" val="210530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5D28-E6BF-F9A5-4ED7-E372FA45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4A49-5259-CE79-B21A-9CD5A040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Inregistrarea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;</a:t>
            </a:r>
          </a:p>
          <a:p>
            <a:r>
              <a:rPr lang="en-US" dirty="0" err="1"/>
              <a:t>Autentificarea</a:t>
            </a:r>
            <a:r>
              <a:rPr lang="en-US" dirty="0"/>
              <a:t> in </a:t>
            </a:r>
            <a:r>
              <a:rPr lang="en-US" dirty="0" err="1"/>
              <a:t>aplicatie</a:t>
            </a:r>
            <a:r>
              <a:rPr lang="en-US" dirty="0"/>
              <a:t>;</a:t>
            </a:r>
          </a:p>
          <a:p>
            <a:r>
              <a:rPr lang="en-US" dirty="0" err="1"/>
              <a:t>Creerea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card, </a:t>
            </a:r>
            <a:r>
              <a:rPr lang="en-US" dirty="0" err="1"/>
              <a:t>profil</a:t>
            </a:r>
            <a:r>
              <a:rPr lang="en-US" dirty="0"/>
              <a:t>; </a:t>
            </a:r>
          </a:p>
          <a:p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contului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email; </a:t>
            </a:r>
          </a:p>
          <a:p>
            <a:r>
              <a:rPr lang="en-US" dirty="0"/>
              <a:t>Dashboard / Summary; </a:t>
            </a:r>
          </a:p>
          <a:p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contului</a:t>
            </a:r>
            <a:r>
              <a:rPr lang="en-US" dirty="0"/>
              <a:t> ( </a:t>
            </a:r>
            <a:r>
              <a:rPr lang="en-US" dirty="0" err="1"/>
              <a:t>citire</a:t>
            </a:r>
            <a:r>
              <a:rPr lang="en-US" dirty="0"/>
              <a:t>, </a:t>
            </a:r>
            <a:r>
              <a:rPr lang="en-US" dirty="0" err="1"/>
              <a:t>actualizare</a:t>
            </a:r>
            <a:r>
              <a:rPr lang="en-US" dirty="0"/>
              <a:t>, </a:t>
            </a:r>
            <a:r>
              <a:rPr lang="en-US" dirty="0" err="1"/>
              <a:t>stergere</a:t>
            </a:r>
            <a:r>
              <a:rPr lang="en-US" dirty="0"/>
              <a:t> );</a:t>
            </a:r>
          </a:p>
          <a:p>
            <a:r>
              <a:rPr lang="en-US" dirty="0" err="1"/>
              <a:t>Transferuri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conturi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real; </a:t>
            </a:r>
          </a:p>
          <a:p>
            <a:r>
              <a:rPr lang="en-US" dirty="0" err="1"/>
              <a:t>Validari</a:t>
            </a:r>
            <a:r>
              <a:rPr lang="en-US" dirty="0"/>
              <a:t> pentru </a:t>
            </a:r>
            <a:r>
              <a:rPr lang="en-US" dirty="0" err="1"/>
              <a:t>unicitatea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( Number card, IBAN etc. ); </a:t>
            </a:r>
          </a:p>
          <a:p>
            <a:r>
              <a:rPr lang="en-US" dirty="0" err="1"/>
              <a:t>Conversie</a:t>
            </a:r>
            <a:r>
              <a:rPr lang="en-US" dirty="0"/>
              <a:t> </a:t>
            </a:r>
            <a:r>
              <a:rPr lang="en-US" dirty="0" err="1"/>
              <a:t>monetara</a:t>
            </a:r>
            <a:r>
              <a:rPr lang="en-US" dirty="0"/>
              <a:t> </a:t>
            </a:r>
            <a:r>
              <a:rPr lang="en-US" dirty="0" err="1"/>
              <a:t>aplicata</a:t>
            </a:r>
            <a:r>
              <a:rPr lang="en-US" dirty="0"/>
              <a:t> pe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real; </a:t>
            </a:r>
          </a:p>
        </p:txBody>
      </p:sp>
    </p:spTree>
    <p:extLst>
      <p:ext uri="{BB962C8B-B14F-4D97-AF65-F5344CB8AC3E}">
        <p14:creationId xmlns:p14="http://schemas.microsoft.com/office/powerpoint/2010/main" val="297587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5262-81C3-2800-1702-2ECC591A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Inregistrarea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FAC313-18BA-D404-1E19-74297FAC8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3" y="3427942"/>
            <a:ext cx="3011687" cy="317588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496F1-C8E8-9934-8892-6E95FD21D9FF}"/>
              </a:ext>
            </a:extLst>
          </p:cNvPr>
          <p:cNvSpPr txBox="1"/>
          <p:nvPr/>
        </p:nvSpPr>
        <p:spPr>
          <a:xfrm>
            <a:off x="390093" y="2271039"/>
            <a:ext cx="2856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Realizata</a:t>
            </a:r>
            <a:r>
              <a:rPr lang="en-US" sz="1600" dirty="0"/>
              <a:t> </a:t>
            </a:r>
            <a:r>
              <a:rPr lang="en-US" sz="1600" dirty="0" err="1"/>
              <a:t>printr</a:t>
            </a:r>
            <a:r>
              <a:rPr lang="en-US" sz="1600" dirty="0"/>
              <a:t>-o </a:t>
            </a:r>
            <a:r>
              <a:rPr lang="en-US" sz="1600" dirty="0" err="1"/>
              <a:t>fereastra</a:t>
            </a:r>
            <a:r>
              <a:rPr lang="en-US" sz="1600" dirty="0"/>
              <a:t> </a:t>
            </a:r>
            <a:r>
              <a:rPr lang="en-US" sz="1600" dirty="0" err="1"/>
              <a:t>modala</a:t>
            </a:r>
            <a:r>
              <a:rPr lang="en-US" sz="1600" dirty="0"/>
              <a:t>. Presupune multiple </a:t>
            </a:r>
            <a:r>
              <a:rPr lang="en-US" sz="1600" dirty="0" err="1"/>
              <a:t>validari</a:t>
            </a:r>
            <a:r>
              <a:rPr lang="en-US" sz="1600" dirty="0"/>
              <a:t> de Securitate.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35D296-9CC7-2AE8-3373-5D9BA99D8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80" y="2521761"/>
            <a:ext cx="2936134" cy="40820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B080B2-A804-2B5F-9AB9-AC40AC228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30" y="2521761"/>
            <a:ext cx="2810522" cy="14341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90C259-945A-3BC1-EEBE-0CD5C8DCE049}"/>
              </a:ext>
            </a:extLst>
          </p:cNvPr>
          <p:cNvSpPr txBox="1"/>
          <p:nvPr/>
        </p:nvSpPr>
        <p:spPr>
          <a:xfrm>
            <a:off x="9699840" y="2521761"/>
            <a:ext cx="2232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Actiunea</a:t>
            </a:r>
            <a:r>
              <a:rPr lang="en-US" sz="1200" dirty="0"/>
              <a:t> de </a:t>
            </a:r>
            <a:r>
              <a:rPr lang="en-US" sz="1200" dirty="0" err="1"/>
              <a:t>inregistrare</a:t>
            </a:r>
            <a:r>
              <a:rPr lang="en-US" sz="1200" dirty="0"/>
              <a:t> </a:t>
            </a:r>
            <a:r>
              <a:rPr lang="en-US" sz="1200" dirty="0" err="1"/>
              <a:t>reusita</a:t>
            </a:r>
            <a:r>
              <a:rPr lang="en-US" sz="1200" dirty="0"/>
              <a:t> </a:t>
            </a:r>
            <a:r>
              <a:rPr lang="en-US" sz="1200" dirty="0" err="1"/>
              <a:t>asociaza</a:t>
            </a:r>
            <a:r>
              <a:rPr lang="en-US" sz="1200" dirty="0"/>
              <a:t> </a:t>
            </a:r>
            <a:r>
              <a:rPr lang="en-US" sz="1200" dirty="0" err="1"/>
              <a:t>utilizatorului</a:t>
            </a:r>
            <a:r>
              <a:rPr lang="en-US" sz="1200" dirty="0"/>
              <a:t> un </a:t>
            </a:r>
            <a:r>
              <a:rPr lang="en-US" sz="1200" dirty="0" err="1"/>
              <a:t>profil</a:t>
            </a:r>
            <a:r>
              <a:rPr lang="en-US" sz="1200" dirty="0"/>
              <a:t>, cat </a:t>
            </a:r>
            <a:r>
              <a:rPr lang="en-US" sz="1200" dirty="0" err="1"/>
              <a:t>si</a:t>
            </a:r>
            <a:r>
              <a:rPr lang="en-US" sz="1200" dirty="0"/>
              <a:t> un card in </a:t>
            </a:r>
            <a:r>
              <a:rPr lang="en-US" sz="1200" dirty="0" err="1"/>
              <a:t>baza</a:t>
            </a:r>
            <a:r>
              <a:rPr lang="en-US" sz="1200" dirty="0"/>
              <a:t> de date JSON, </a:t>
            </a:r>
            <a:r>
              <a:rPr lang="en-US" sz="1200" dirty="0" err="1"/>
              <a:t>fiecare</a:t>
            </a:r>
            <a:r>
              <a:rPr lang="en-US" sz="1200" dirty="0"/>
              <a:t> </a:t>
            </a:r>
            <a:r>
              <a:rPr lang="en-US" sz="1200" dirty="0" err="1"/>
              <a:t>dintre</a:t>
            </a:r>
            <a:r>
              <a:rPr lang="en-US" sz="1200" dirty="0"/>
              <a:t> </a:t>
            </a:r>
            <a:r>
              <a:rPr lang="en-US" sz="1200" dirty="0" err="1"/>
              <a:t>acestea</a:t>
            </a:r>
            <a:r>
              <a:rPr lang="en-US" sz="1200" dirty="0"/>
              <a:t> </a:t>
            </a:r>
            <a:r>
              <a:rPr lang="en-US" sz="1200" dirty="0" err="1"/>
              <a:t>continand</a:t>
            </a:r>
            <a:r>
              <a:rPr lang="en-US" sz="1200" dirty="0"/>
              <a:t> diverse </a:t>
            </a:r>
            <a:r>
              <a:rPr lang="en-US" sz="1200" dirty="0" err="1"/>
              <a:t>informatii</a:t>
            </a:r>
            <a:r>
              <a:rPr lang="en-US" sz="1200" dirty="0"/>
              <a:t>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DD4E37-4FD2-CDBE-B029-ED3E10A04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42" y="4016327"/>
            <a:ext cx="2355153" cy="26642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A493F1-C874-F222-1C86-620535E2D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30" y="4114402"/>
            <a:ext cx="2810522" cy="24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8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E0E7-DF62-0D14-BE43-1C2018E6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Inregistrarea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005E-5AD1-1924-A09E-819C1EB1C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97" y="2290478"/>
            <a:ext cx="400297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/>
              <a:t>Integrarea</a:t>
            </a:r>
            <a:r>
              <a:rPr lang="en-US" sz="1200" dirty="0"/>
              <a:t> </a:t>
            </a:r>
            <a:r>
              <a:rPr lang="en-US" sz="1200" dirty="0" err="1"/>
              <a:t>datelor</a:t>
            </a:r>
            <a:r>
              <a:rPr lang="en-US" sz="1200" dirty="0"/>
              <a:t> </a:t>
            </a:r>
            <a:r>
              <a:rPr lang="en-US" sz="1200" dirty="0" err="1"/>
              <a:t>utilizatorului</a:t>
            </a:r>
            <a:r>
              <a:rPr lang="en-US" sz="1200" dirty="0"/>
              <a:t> </a:t>
            </a:r>
            <a:r>
              <a:rPr lang="en-US" sz="1200" dirty="0" err="1"/>
              <a:t>intr</a:t>
            </a:r>
            <a:r>
              <a:rPr lang="en-US" sz="1200" dirty="0"/>
              <a:t>-o </a:t>
            </a:r>
            <a:r>
              <a:rPr lang="en-US" sz="1200" dirty="0" err="1"/>
              <a:t>baza</a:t>
            </a:r>
            <a:r>
              <a:rPr lang="en-US" sz="1200" dirty="0"/>
              <a:t> de date JSON se face </a:t>
            </a:r>
            <a:r>
              <a:rPr lang="en-US" sz="1200" dirty="0" err="1"/>
              <a:t>prin</a:t>
            </a:r>
            <a:r>
              <a:rPr lang="en-US" sz="1200" dirty="0"/>
              <a:t> </a:t>
            </a:r>
            <a:r>
              <a:rPr lang="en-US" sz="1200" dirty="0" err="1"/>
              <a:t>intermediul</a:t>
            </a:r>
            <a:r>
              <a:rPr lang="en-US" sz="1200" dirty="0"/>
              <a:t> </a:t>
            </a:r>
            <a:r>
              <a:rPr lang="en-US" sz="1200" dirty="0" err="1"/>
              <a:t>serviciului</a:t>
            </a:r>
            <a:r>
              <a:rPr lang="en-US" sz="1200" dirty="0"/>
              <a:t> firebase. </a:t>
            </a:r>
          </a:p>
          <a:p>
            <a:pPr marL="0" indent="0">
              <a:buNone/>
            </a:pPr>
            <a:r>
              <a:rPr lang="en-US" sz="1200" dirty="0"/>
              <a:t>Pentru a </a:t>
            </a:r>
            <a:r>
              <a:rPr lang="en-US" sz="1200" dirty="0" err="1"/>
              <a:t>eficientiza</a:t>
            </a:r>
            <a:r>
              <a:rPr lang="en-US" sz="1200" dirty="0"/>
              <a:t> </a:t>
            </a:r>
            <a:r>
              <a:rPr lang="en-US" sz="1200" dirty="0" err="1"/>
              <a:t>comunicarea</a:t>
            </a:r>
            <a:r>
              <a:rPr lang="en-US" sz="1200" dirty="0"/>
              <a:t> cu </a:t>
            </a:r>
            <a:r>
              <a:rPr lang="en-US" sz="1200" dirty="0" err="1"/>
              <a:t>baza</a:t>
            </a:r>
            <a:r>
              <a:rPr lang="en-US" sz="1200" dirty="0"/>
              <a:t> de date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requesturile</a:t>
            </a:r>
            <a:r>
              <a:rPr lang="en-US" sz="1200" dirty="0"/>
              <a:t> HTTP, se face </a:t>
            </a:r>
            <a:r>
              <a:rPr lang="en-US" sz="1200" dirty="0" err="1"/>
              <a:t>uz</a:t>
            </a:r>
            <a:r>
              <a:rPr lang="en-US" sz="1200" dirty="0"/>
              <a:t> de </a:t>
            </a:r>
            <a:r>
              <a:rPr lang="en-US" sz="1200" dirty="0" err="1"/>
              <a:t>libraria</a:t>
            </a:r>
            <a:r>
              <a:rPr lang="en-US" sz="1200" dirty="0"/>
              <a:t> </a:t>
            </a:r>
            <a:r>
              <a:rPr lang="en-US" sz="1200" dirty="0" err="1"/>
              <a:t>axios</a:t>
            </a:r>
            <a:r>
              <a:rPr lang="en-US" sz="1200" dirty="0"/>
              <a:t>: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7E6B7-61F1-9E89-FD03-4B0BB264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3" y="3315092"/>
            <a:ext cx="3361360" cy="341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98B6D-1F34-CF97-7DDE-3B1438F0A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265" y="2367089"/>
            <a:ext cx="3890990" cy="4434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3F87B8-6035-24C3-7E94-C9D3ABD2B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28" y="2367089"/>
            <a:ext cx="2828084" cy="44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4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6DD7-BA48-EE04-B9DE-692C0F07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Inregistrarea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F08C-151E-B632-0BCC-9C76D3B4C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325" y="2797175"/>
            <a:ext cx="5029200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In </a:t>
            </a:r>
            <a:r>
              <a:rPr lang="en-US" sz="1200" dirty="0" err="1"/>
              <a:t>urma</a:t>
            </a:r>
            <a:r>
              <a:rPr lang="en-US" sz="1200" dirty="0"/>
              <a:t> </a:t>
            </a:r>
            <a:r>
              <a:rPr lang="en-US" sz="1200" dirty="0" err="1"/>
              <a:t>inregistrarii</a:t>
            </a:r>
            <a:r>
              <a:rPr lang="en-US" sz="1200" dirty="0"/>
              <a:t>, </a:t>
            </a:r>
            <a:r>
              <a:rPr lang="en-US" sz="1200" dirty="0" err="1"/>
              <a:t>daca</a:t>
            </a:r>
            <a:r>
              <a:rPr lang="en-US" sz="1200" dirty="0"/>
              <a:t> </a:t>
            </a:r>
            <a:r>
              <a:rPr lang="en-US" sz="1200" dirty="0" err="1"/>
              <a:t>emailul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unul</a:t>
            </a:r>
            <a:r>
              <a:rPr lang="en-US" sz="1200" dirty="0"/>
              <a:t> valid, </a:t>
            </a:r>
            <a:r>
              <a:rPr lang="en-US" sz="1200" dirty="0" err="1"/>
              <a:t>utilizatorul</a:t>
            </a:r>
            <a:r>
              <a:rPr lang="en-US" sz="1200" dirty="0"/>
              <a:t> </a:t>
            </a:r>
            <a:r>
              <a:rPr lang="en-US" sz="1200" dirty="0" err="1"/>
              <a:t>va</a:t>
            </a:r>
            <a:r>
              <a:rPr lang="en-US" sz="1200" dirty="0"/>
              <a:t> </a:t>
            </a:r>
            <a:r>
              <a:rPr lang="en-US" sz="1200" dirty="0" err="1"/>
              <a:t>primi</a:t>
            </a:r>
            <a:r>
              <a:rPr lang="en-US" sz="1200" dirty="0"/>
              <a:t> pe email un link de </a:t>
            </a:r>
            <a:r>
              <a:rPr lang="en-US" sz="1200" dirty="0" err="1"/>
              <a:t>confirmare</a:t>
            </a:r>
            <a:r>
              <a:rPr lang="en-US" sz="1200" dirty="0"/>
              <a:t>. Acest link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asociat</a:t>
            </a:r>
            <a:r>
              <a:rPr lang="en-US" sz="1200" dirty="0"/>
              <a:t> cu o </a:t>
            </a:r>
            <a:r>
              <a:rPr lang="en-US" sz="1200" dirty="0" err="1"/>
              <a:t>cheie</a:t>
            </a:r>
            <a:r>
              <a:rPr lang="en-US" sz="1200" dirty="0"/>
              <a:t> a </a:t>
            </a:r>
            <a:r>
              <a:rPr lang="en-US" sz="1200" dirty="0" err="1"/>
              <a:t>obiectului</a:t>
            </a:r>
            <a:r>
              <a:rPr lang="en-US" sz="1200" dirty="0"/>
              <a:t> </a:t>
            </a:r>
            <a:r>
              <a:rPr lang="en-US" sz="1200" dirty="0" err="1"/>
              <a:t>utilizatorului</a:t>
            </a:r>
            <a:r>
              <a:rPr lang="en-US" sz="1200" dirty="0"/>
              <a:t>, care </a:t>
            </a:r>
            <a:r>
              <a:rPr lang="en-US" sz="1200" dirty="0" err="1"/>
              <a:t>contine</a:t>
            </a:r>
            <a:r>
              <a:rPr lang="en-US" sz="1200" dirty="0"/>
              <a:t> </a:t>
            </a:r>
            <a:r>
              <a:rPr lang="en-US" sz="1200" dirty="0" err="1"/>
              <a:t>informatii</a:t>
            </a:r>
            <a:r>
              <a:rPr lang="en-US" sz="1200" dirty="0"/>
              <a:t> legate de </a:t>
            </a:r>
            <a:r>
              <a:rPr lang="en-US" sz="1200" dirty="0" err="1"/>
              <a:t>statutul</a:t>
            </a:r>
            <a:r>
              <a:rPr lang="en-US" sz="1200" dirty="0"/>
              <a:t> de email </a:t>
            </a:r>
            <a:r>
              <a:rPr lang="en-US" sz="1200" dirty="0" err="1"/>
              <a:t>verificat</a:t>
            </a:r>
            <a:r>
              <a:rPr lang="en-US" sz="1200" dirty="0"/>
              <a:t>. Prin </a:t>
            </a:r>
            <a:r>
              <a:rPr lang="en-US" sz="1200" dirty="0" err="1"/>
              <a:t>intermediul</a:t>
            </a:r>
            <a:r>
              <a:rPr lang="en-US" sz="1200" dirty="0"/>
              <a:t> </a:t>
            </a:r>
            <a:r>
              <a:rPr lang="en-US" sz="1200" dirty="0" err="1"/>
              <a:t>acestuia</a:t>
            </a:r>
            <a:r>
              <a:rPr lang="en-US" sz="1200" dirty="0"/>
              <a:t>, </a:t>
            </a:r>
            <a:r>
              <a:rPr lang="en-US" sz="1200" dirty="0" err="1"/>
              <a:t>putem</a:t>
            </a:r>
            <a:r>
              <a:rPr lang="en-US" sz="1200" dirty="0"/>
              <a:t> face diverse </a:t>
            </a:r>
            <a:r>
              <a:rPr lang="en-US" sz="1200" dirty="0" err="1"/>
              <a:t>operatii</a:t>
            </a:r>
            <a:r>
              <a:rPr lang="en-US" sz="1200" dirty="0"/>
              <a:t> de Securitate ( de ex. </a:t>
            </a:r>
            <a:r>
              <a:rPr lang="en-US" sz="1200" dirty="0" err="1"/>
              <a:t>Putem</a:t>
            </a:r>
            <a:r>
              <a:rPr lang="en-US" sz="1200" dirty="0"/>
              <a:t> </a:t>
            </a:r>
            <a:r>
              <a:rPr lang="en-US" sz="1200" dirty="0" err="1"/>
              <a:t>bloca</a:t>
            </a:r>
            <a:r>
              <a:rPr lang="en-US" sz="1200" dirty="0"/>
              <a:t> </a:t>
            </a:r>
            <a:r>
              <a:rPr lang="en-US" sz="1200" dirty="0" err="1"/>
              <a:t>autentificarea</a:t>
            </a:r>
            <a:r>
              <a:rPr lang="en-US" sz="1200" dirty="0"/>
              <a:t> </a:t>
            </a:r>
            <a:r>
              <a:rPr lang="en-US" sz="1200" dirty="0" err="1"/>
              <a:t>userului</a:t>
            </a:r>
            <a:r>
              <a:rPr lang="en-US" sz="1200" dirty="0"/>
              <a:t> </a:t>
            </a:r>
            <a:r>
              <a:rPr lang="en-US" sz="1200" dirty="0" err="1"/>
              <a:t>daca</a:t>
            </a:r>
            <a:r>
              <a:rPr lang="en-US" sz="1200" dirty="0"/>
              <a:t> </a:t>
            </a:r>
            <a:r>
              <a:rPr lang="en-US" sz="1200" dirty="0" err="1"/>
              <a:t>emailul</a:t>
            </a:r>
            <a:r>
              <a:rPr lang="en-US" sz="1200" dirty="0"/>
              <a:t> nu a fost </a:t>
            </a:r>
            <a:r>
              <a:rPr lang="en-US" sz="1200" dirty="0" err="1"/>
              <a:t>verificat</a:t>
            </a:r>
            <a:r>
              <a:rPr lang="en-US" sz="1200" dirty="0"/>
              <a:t> 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40FBA-70C5-5966-AAB2-B410B6F78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2" y="2704838"/>
            <a:ext cx="5363323" cy="3753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641E7-3A1E-7193-D260-E7BA0C26E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37" y="4416830"/>
            <a:ext cx="5638800" cy="161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0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BD1C-41C4-C6AF-2012-FAACFFC3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Autentificarea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D90B2-06AE-995C-C61A-5BF92A15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30" y="2468032"/>
            <a:ext cx="2662444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/>
              <a:t>Metoda</a:t>
            </a:r>
            <a:r>
              <a:rPr lang="en-US" sz="1200" dirty="0"/>
              <a:t> de </a:t>
            </a:r>
            <a:r>
              <a:rPr lang="en-US" sz="1200" dirty="0" err="1"/>
              <a:t>autentificare</a:t>
            </a:r>
            <a:r>
              <a:rPr lang="en-US" sz="1200" dirty="0"/>
              <a:t> a </a:t>
            </a:r>
            <a:r>
              <a:rPr lang="en-US" sz="1200" dirty="0" err="1"/>
              <a:t>utilizatorilor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similara</a:t>
            </a:r>
            <a:r>
              <a:rPr lang="en-US" sz="1200" dirty="0"/>
              <a:t> din </a:t>
            </a:r>
            <a:r>
              <a:rPr lang="en-US" sz="1200" dirty="0" err="1"/>
              <a:t>punct</a:t>
            </a:r>
            <a:r>
              <a:rPr lang="en-US" sz="1200" dirty="0"/>
              <a:t> de </a:t>
            </a:r>
            <a:r>
              <a:rPr lang="en-US" sz="1200" dirty="0" err="1"/>
              <a:t>vedere</a:t>
            </a:r>
            <a:r>
              <a:rPr lang="en-US" sz="1200" dirty="0"/>
              <a:t> </a:t>
            </a:r>
            <a:r>
              <a:rPr lang="en-US" sz="1200" dirty="0" err="1"/>
              <a:t>implementare</a:t>
            </a:r>
            <a:r>
              <a:rPr lang="en-US" sz="1200" dirty="0"/>
              <a:t> cu </a:t>
            </a:r>
            <a:r>
              <a:rPr lang="en-US" sz="1200" dirty="0" err="1"/>
              <a:t>inregistrarea</a:t>
            </a:r>
            <a:r>
              <a:rPr lang="en-US" sz="1200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8155A-6B3C-7248-2797-6EE8793FE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4" y="3349101"/>
            <a:ext cx="3311703" cy="2046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6AA2A-ABCA-2C1B-331F-FBAB0739E0E4}"/>
              </a:ext>
            </a:extLst>
          </p:cNvPr>
          <p:cNvSpPr txBox="1"/>
          <p:nvPr/>
        </p:nvSpPr>
        <p:spPr>
          <a:xfrm>
            <a:off x="515765" y="5611659"/>
            <a:ext cx="3311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Pentru o Securitate </a:t>
            </a:r>
            <a:r>
              <a:rPr lang="en-US" sz="1200" dirty="0" err="1"/>
              <a:t>mai</a:t>
            </a:r>
            <a:r>
              <a:rPr lang="en-US" sz="1200" dirty="0"/>
              <a:t> </a:t>
            </a:r>
            <a:r>
              <a:rPr lang="en-US" sz="1200" dirty="0" err="1"/>
              <a:t>ridicata</a:t>
            </a:r>
            <a:r>
              <a:rPr lang="en-US" sz="1200" dirty="0"/>
              <a:t>, </a:t>
            </a:r>
            <a:r>
              <a:rPr lang="en-US" sz="1200" dirty="0" err="1"/>
              <a:t>datele</a:t>
            </a:r>
            <a:r>
              <a:rPr lang="en-US" sz="1200" dirty="0"/>
              <a:t> </a:t>
            </a:r>
            <a:r>
              <a:rPr lang="en-US" sz="1200" dirty="0" err="1"/>
              <a:t>utilizatorului</a:t>
            </a:r>
            <a:r>
              <a:rPr lang="en-US" sz="1200" dirty="0"/>
              <a:t> sunt </a:t>
            </a:r>
            <a:r>
              <a:rPr lang="en-US" sz="1200" dirty="0" err="1"/>
              <a:t>stocate</a:t>
            </a:r>
            <a:r>
              <a:rPr lang="en-US" sz="1200" dirty="0"/>
              <a:t> in </a:t>
            </a:r>
            <a:r>
              <a:rPr lang="en-US" sz="1200" dirty="0" err="1"/>
              <a:t>sessionStorage</a:t>
            </a:r>
            <a:r>
              <a:rPr lang="en-US" sz="1200" dirty="0"/>
              <a:t>, </a:t>
            </a:r>
            <a:r>
              <a:rPr lang="en-US" sz="1200" dirty="0" err="1"/>
              <a:t>astfel</a:t>
            </a:r>
            <a:r>
              <a:rPr lang="en-US" sz="1200" dirty="0"/>
              <a:t> </a:t>
            </a:r>
            <a:r>
              <a:rPr lang="en-US" sz="1200" dirty="0" err="1"/>
              <a:t>incat</a:t>
            </a:r>
            <a:r>
              <a:rPr lang="en-US" sz="1200" dirty="0"/>
              <a:t> </a:t>
            </a:r>
            <a:r>
              <a:rPr lang="en-US" sz="1200" dirty="0" err="1"/>
              <a:t>utilizatorul</a:t>
            </a:r>
            <a:r>
              <a:rPr lang="en-US" sz="1200" dirty="0"/>
              <a:t> </a:t>
            </a:r>
            <a:r>
              <a:rPr lang="en-US" sz="1200" dirty="0" err="1"/>
              <a:t>poate</a:t>
            </a:r>
            <a:r>
              <a:rPr lang="en-US" sz="1200" dirty="0"/>
              <a:t> </a:t>
            </a:r>
            <a:r>
              <a:rPr lang="en-US" sz="1200" dirty="0" err="1"/>
              <a:t>avea</a:t>
            </a:r>
            <a:r>
              <a:rPr lang="en-US" sz="1200" dirty="0"/>
              <a:t> </a:t>
            </a:r>
            <a:r>
              <a:rPr lang="en-US" sz="1200" dirty="0" err="1"/>
              <a:t>acces</a:t>
            </a:r>
            <a:r>
              <a:rPr lang="en-US" sz="1200" dirty="0"/>
              <a:t> </a:t>
            </a:r>
            <a:r>
              <a:rPr lang="en-US" sz="1200" dirty="0" err="1"/>
              <a:t>doar</a:t>
            </a:r>
            <a:r>
              <a:rPr lang="en-US" sz="1200" dirty="0"/>
              <a:t> la </a:t>
            </a:r>
            <a:r>
              <a:rPr lang="en-US" sz="1200" dirty="0" err="1"/>
              <a:t>datele</a:t>
            </a:r>
            <a:r>
              <a:rPr lang="en-US" sz="1200" dirty="0"/>
              <a:t> </a:t>
            </a:r>
            <a:r>
              <a:rPr lang="en-US" sz="1200" dirty="0" err="1"/>
              <a:t>aferente</a:t>
            </a:r>
            <a:r>
              <a:rPr lang="en-US" sz="1200" dirty="0"/>
              <a:t> </a:t>
            </a:r>
            <a:r>
              <a:rPr lang="en-US" sz="1200" dirty="0" err="1"/>
              <a:t>contului</a:t>
            </a:r>
            <a:r>
              <a:rPr lang="en-US" sz="1200" dirty="0"/>
              <a:t> </a:t>
            </a:r>
            <a:r>
              <a:rPr lang="en-US" sz="1200" dirty="0" err="1"/>
              <a:t>acestuia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DF334C-F544-DEA2-1D8F-DBB563DA0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651" y="2394019"/>
            <a:ext cx="2910832" cy="42419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0B3223-0710-0178-147D-B919EC48D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01" y="2394019"/>
            <a:ext cx="4092277" cy="2674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96E3F2-F2CB-AC33-5273-9B6BF8B1F659}"/>
              </a:ext>
            </a:extLst>
          </p:cNvPr>
          <p:cNvSpPr txBox="1"/>
          <p:nvPr/>
        </p:nvSpPr>
        <p:spPr>
          <a:xfrm>
            <a:off x="7297445" y="5102119"/>
            <a:ext cx="4405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Prin </a:t>
            </a:r>
            <a:r>
              <a:rPr lang="en-US" sz="1200" dirty="0" err="1"/>
              <a:t>introducerea</a:t>
            </a:r>
            <a:r>
              <a:rPr lang="en-US" sz="1200" dirty="0"/>
              <a:t> </a:t>
            </a:r>
            <a:r>
              <a:rPr lang="en-US" sz="1200" dirty="0" err="1"/>
              <a:t>credentialelor</a:t>
            </a:r>
            <a:r>
              <a:rPr lang="en-US" sz="1200" dirty="0"/>
              <a:t> </a:t>
            </a:r>
            <a:r>
              <a:rPr lang="en-US" sz="1200" dirty="0" err="1"/>
              <a:t>corecte</a:t>
            </a:r>
            <a:r>
              <a:rPr lang="en-US" sz="1200" dirty="0"/>
              <a:t> in formular, </a:t>
            </a:r>
            <a:r>
              <a:rPr lang="en-US" sz="1200" dirty="0" err="1"/>
              <a:t>aplicatia</a:t>
            </a:r>
            <a:r>
              <a:rPr lang="en-US" sz="1200" dirty="0"/>
              <a:t> </a:t>
            </a:r>
            <a:r>
              <a:rPr lang="en-US" sz="1200" dirty="0" err="1"/>
              <a:t>verifica</a:t>
            </a:r>
            <a:r>
              <a:rPr lang="en-US" sz="1200" dirty="0"/>
              <a:t> </a:t>
            </a:r>
            <a:r>
              <a:rPr lang="en-US" sz="1200" dirty="0" err="1"/>
              <a:t>datele</a:t>
            </a:r>
            <a:r>
              <a:rPr lang="en-US" sz="1200" dirty="0"/>
              <a:t> introduce. Daca </a:t>
            </a:r>
            <a:r>
              <a:rPr lang="en-US" sz="1200" dirty="0" err="1"/>
              <a:t>aceastea</a:t>
            </a:r>
            <a:r>
              <a:rPr lang="en-US" sz="1200" dirty="0"/>
              <a:t> </a:t>
            </a:r>
            <a:r>
              <a:rPr lang="en-US" sz="1200" dirty="0" err="1"/>
              <a:t>corespund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se </a:t>
            </a:r>
            <a:r>
              <a:rPr lang="en-US" sz="1200" dirty="0" err="1"/>
              <a:t>confirma</a:t>
            </a:r>
            <a:r>
              <a:rPr lang="en-US" sz="1200" dirty="0"/>
              <a:t>, </a:t>
            </a:r>
            <a:r>
              <a:rPr lang="en-US" sz="1200" dirty="0" err="1"/>
              <a:t>utilizatorul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redirectionat</a:t>
            </a:r>
            <a:r>
              <a:rPr lang="en-US" sz="1200" dirty="0"/>
              <a:t> catre </a:t>
            </a:r>
            <a:r>
              <a:rPr lang="en-US" sz="1200" dirty="0" err="1"/>
              <a:t>pagina</a:t>
            </a:r>
            <a:r>
              <a:rPr lang="en-US" sz="1200" dirty="0"/>
              <a:t> de </a:t>
            </a:r>
            <a:r>
              <a:rPr lang="en-US" sz="1200" dirty="0" err="1"/>
              <a:t>homebank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Atat</a:t>
            </a:r>
            <a:r>
              <a:rPr lang="en-US" sz="1200" dirty="0"/>
              <a:t> </a:t>
            </a:r>
            <a:r>
              <a:rPr lang="en-US" sz="1200" dirty="0" err="1"/>
              <a:t>fereastra</a:t>
            </a:r>
            <a:r>
              <a:rPr lang="en-US" sz="1200" dirty="0"/>
              <a:t> de </a:t>
            </a:r>
            <a:r>
              <a:rPr lang="en-US" sz="1200" dirty="0" err="1"/>
              <a:t>autentificare</a:t>
            </a:r>
            <a:r>
              <a:rPr lang="en-US" sz="1200" dirty="0"/>
              <a:t> cat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cea</a:t>
            </a:r>
            <a:r>
              <a:rPr lang="en-US" sz="1200" dirty="0"/>
              <a:t> de </a:t>
            </a:r>
            <a:r>
              <a:rPr lang="en-US" sz="1200" dirty="0" err="1"/>
              <a:t>inregistrare</a:t>
            </a:r>
            <a:r>
              <a:rPr lang="en-US" sz="1200" dirty="0"/>
              <a:t> sunt </a:t>
            </a:r>
            <a:r>
              <a:rPr lang="en-US" sz="1200" dirty="0" err="1"/>
              <a:t>protejate</a:t>
            </a:r>
            <a:r>
              <a:rPr lang="en-US" sz="1200" dirty="0"/>
              <a:t> – nu pot fi </a:t>
            </a:r>
            <a:r>
              <a:rPr lang="en-US" sz="1200" dirty="0" err="1"/>
              <a:t>accesate</a:t>
            </a:r>
            <a:r>
              <a:rPr lang="en-US" sz="1200" dirty="0"/>
              <a:t> </a:t>
            </a:r>
            <a:r>
              <a:rPr lang="en-US" sz="1200" dirty="0" err="1"/>
              <a:t>daca</a:t>
            </a:r>
            <a:r>
              <a:rPr lang="en-US" sz="1200" dirty="0"/>
              <a:t> </a:t>
            </a:r>
            <a:r>
              <a:rPr lang="en-US" sz="1200" dirty="0" err="1"/>
              <a:t>utilizatorul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deja</a:t>
            </a:r>
            <a:r>
              <a:rPr lang="en-US" sz="1200" dirty="0"/>
              <a:t> </a:t>
            </a:r>
            <a:r>
              <a:rPr lang="en-US" sz="1200" dirty="0" err="1"/>
              <a:t>autentificat</a:t>
            </a:r>
            <a:r>
              <a:rPr lang="en-US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043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141</TotalTime>
  <Words>953</Words>
  <Application>Microsoft Office PowerPoint</Application>
  <PresentationFormat>Widescreen</PresentationFormat>
  <Paragraphs>78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Vault</vt:lpstr>
      <vt:lpstr>Obiective</vt:lpstr>
      <vt:lpstr>Structura proiectului</vt:lpstr>
      <vt:lpstr>Tehnologii folosite</vt:lpstr>
      <vt:lpstr>Functionalitati implementate:</vt:lpstr>
      <vt:lpstr>Inregistrarea utilizatorului</vt:lpstr>
      <vt:lpstr>Inregistrarea Utilizatorului</vt:lpstr>
      <vt:lpstr>Inregistrarea utilizatorului</vt:lpstr>
      <vt:lpstr>Autentificarea Utilizatorilor</vt:lpstr>
      <vt:lpstr>Home Bank – Date Generale</vt:lpstr>
      <vt:lpstr>Home Bank - Formatare</vt:lpstr>
      <vt:lpstr>Home Bank - Transferuri</vt:lpstr>
      <vt:lpstr>Home Bank - Transferuri</vt:lpstr>
      <vt:lpstr>Profil - Stergere</vt:lpstr>
      <vt:lpstr>Profil – Citire Date</vt:lpstr>
      <vt:lpstr>Imbunatatiri viitoare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Alexandru Stefan</dc:creator>
  <cp:lastModifiedBy>Alexandru Stefan</cp:lastModifiedBy>
  <cp:revision>1</cp:revision>
  <dcterms:created xsi:type="dcterms:W3CDTF">2025-01-07T15:43:37Z</dcterms:created>
  <dcterms:modified xsi:type="dcterms:W3CDTF">2025-01-07T18:05:10Z</dcterms:modified>
</cp:coreProperties>
</file>