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3.svg" ContentType="image/svg"/>
  <Override PartName="/ppt/media/image6.png" ContentType="image/png"/>
  <Override PartName="/ppt/media/image2.png" ContentType="image/png"/>
  <Override PartName="/ppt/media/image4.jpeg" ContentType="image/jpeg"/>
  <Override PartName="/ppt/media/image5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3" r:id="rId13"/>
    <p:sldMasterId id="2147483675" r:id="rId14"/>
    <p:sldMasterId id="2147483677" r:id="rId15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Grey-Eleg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0F8E73-F778-4B02-976E-FB15D9907B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BF1C722-E3B3-4E8B-9B2D-D5155D2249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4603EE7-1334-4A3A-8488-6B2A6190EA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223092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6266880" y="2160000"/>
            <a:ext cx="2230920" cy="92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6266880" y="3175560"/>
            <a:ext cx="2230920" cy="92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8B029CC-61E5-4ACE-8C27-1C3AE5F307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27AE57C-6EE4-43B9-B5AE-565E421ED1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B2DAFC20-2A6F-4AD8-9355-BADA1BA9F9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C724F1BE-3B53-4B55-8614-15711F656B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223092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6266880" y="2160000"/>
            <a:ext cx="2230920" cy="92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6266880" y="3175560"/>
            <a:ext cx="2230920" cy="92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458B0A76-1A80-4919-99B8-E7F76A2668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64A6A663-F534-41A2-A32D-E9F34AA70A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024250-052E-4F4C-95FD-61E1280C14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1C37CE-21B0-432E-BFC0-0C5700230C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E53F6BF-6060-4830-89F2-5D75046B77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CA544FA-4F0A-4E1A-AAC5-8127811355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223092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66880" y="2160000"/>
            <a:ext cx="2230920" cy="92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266880" y="3175560"/>
            <a:ext cx="2230920" cy="92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9BCCD3F-5CB4-4B51-A636-97993AD29C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25611CE-1735-4B25-9218-2AA4B9FEB2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AC73B02-F73D-4709-ABF9-7F2A378F0D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83653FF-5908-4EA5-88B3-209A9F08CE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slideLayout" Target="../slideLayouts/slideLayout15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slideLayout" Target="../slideLayouts/slideLayout1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2.png"/><Relationship Id="rId11" Type="http://schemas.openxmlformats.org/officeDocument/2006/relationships/image" Target="../media/image3.svg"/><Relationship Id="rId1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"/>
          <p:cNvGrpSpPr/>
          <p:nvPr/>
        </p:nvGrpSpPr>
        <p:grpSpPr>
          <a:xfrm>
            <a:off x="0" y="0"/>
            <a:ext cx="10080360" cy="4114440"/>
            <a:chOff x="0" y="0"/>
            <a:chExt cx="10080360" cy="4114440"/>
          </a:xfrm>
        </p:grpSpPr>
        <p:sp>
          <p:nvSpPr>
            <p:cNvPr id="1" name="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" name="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120" cy="6397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79800" cy="1828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79800" cy="1828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2680" cy="9140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480" cy="456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600" cy="10054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2680" cy="10054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120" cy="4568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2680" cy="16455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280" cy="822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000" cy="14626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3960" cy="10054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520" cy="9140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400" cy="10969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400" cy="15541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20" name=""/>
          <p:cNvSpPr/>
          <p:nvPr/>
        </p:nvSpPr>
        <p:spPr>
          <a:xfrm>
            <a:off x="7560000" y="4320000"/>
            <a:ext cx="360" cy="126000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t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"/>
          </p:nvPr>
        </p:nvSpPr>
        <p:spPr>
          <a:xfrm>
            <a:off x="7740000" y="4392000"/>
            <a:ext cx="205164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2"/>
          </p:nvPr>
        </p:nvSpPr>
        <p:spPr>
          <a:xfrm>
            <a:off x="7740000" y="5166000"/>
            <a:ext cx="205164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2F7155-E57B-4B25-ADBC-21084A2038E5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dt" idx="3"/>
          </p:nvPr>
        </p:nvSpPr>
        <p:spPr>
          <a:xfrm>
            <a:off x="7740000" y="4860000"/>
            <a:ext cx="205164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erif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/>
          <p:nvPr/>
        </p:nvSpPr>
        <p:spPr>
          <a:xfrm>
            <a:off x="677196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86" name=""/>
          <p:cNvSpPr/>
          <p:nvPr/>
        </p:nvSpPr>
        <p:spPr>
          <a:xfrm>
            <a:off x="5813280" y="38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87" name=""/>
          <p:cNvSpPr/>
          <p:nvPr/>
        </p:nvSpPr>
        <p:spPr>
          <a:xfrm>
            <a:off x="7589520" y="256032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88" name=""/>
          <p:cNvSpPr/>
          <p:nvPr/>
        </p:nvSpPr>
        <p:spPr>
          <a:xfrm>
            <a:off x="3200400" y="7315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89" name=""/>
          <p:cNvSpPr/>
          <p:nvPr/>
        </p:nvSpPr>
        <p:spPr>
          <a:xfrm>
            <a:off x="1424160" y="34891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90" name=""/>
          <p:cNvSpPr/>
          <p:nvPr/>
        </p:nvSpPr>
        <p:spPr>
          <a:xfrm>
            <a:off x="700920" y="1900080"/>
            <a:ext cx="1401840" cy="1848600"/>
          </a:xfrm>
          <a:custGeom>
            <a:avLst/>
            <a:gdLst>
              <a:gd name="textAreaLeft" fmla="*/ 0 w 1401840"/>
              <a:gd name="textAreaRight" fmla="*/ 1402200 w 1401840"/>
              <a:gd name="textAreaTop" fmla="*/ 0 h 1848600"/>
              <a:gd name="textAreaBottom" fmla="*/ 1848960 h 184860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91" name=""/>
          <p:cNvSpPr/>
          <p:nvPr/>
        </p:nvSpPr>
        <p:spPr>
          <a:xfrm>
            <a:off x="3931920" y="2011680"/>
            <a:ext cx="975600" cy="1371240"/>
          </a:xfrm>
          <a:custGeom>
            <a:avLst/>
            <a:gdLst>
              <a:gd name="textAreaLeft" fmla="*/ 0 w 975600"/>
              <a:gd name="textAreaRight" fmla="*/ 975960 w 97560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92" name=""/>
          <p:cNvSpPr/>
          <p:nvPr/>
        </p:nvSpPr>
        <p:spPr>
          <a:xfrm>
            <a:off x="7724880" y="2103120"/>
            <a:ext cx="778680" cy="1462680"/>
          </a:xfrm>
          <a:custGeom>
            <a:avLst/>
            <a:gdLst>
              <a:gd name="textAreaLeft" fmla="*/ 0 w 778680"/>
              <a:gd name="textAreaRight" fmla="*/ 779040 w 778680"/>
              <a:gd name="textAreaTop" fmla="*/ 0 h 1462680"/>
              <a:gd name="textAreaBottom" fmla="*/ 1463040 h 146268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93" name=""/>
          <p:cNvSpPr/>
          <p:nvPr/>
        </p:nvSpPr>
        <p:spPr>
          <a:xfrm>
            <a:off x="1424160" y="47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94" name=""/>
          <p:cNvSpPr/>
          <p:nvPr/>
        </p:nvSpPr>
        <p:spPr>
          <a:xfrm>
            <a:off x="288720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147168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470200" y="2160000"/>
            <a:ext cx="147168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7016040" y="2160000"/>
            <a:ext cx="147168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3924000" y="3175560"/>
            <a:ext cx="147168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5470200" y="3175560"/>
            <a:ext cx="147168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7016040" y="3175560"/>
            <a:ext cx="147168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02" name="PlaceHolder 8"/>
          <p:cNvSpPr>
            <a:spLocks noGrp="1"/>
          </p:cNvSpPr>
          <p:nvPr>
            <p:ph type="ftr" idx="28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03" name="PlaceHolder 9"/>
          <p:cNvSpPr>
            <a:spLocks noGrp="1"/>
          </p:cNvSpPr>
          <p:nvPr>
            <p:ph type="sldNum" idx="29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A3724A-968F-4DA4-9B79-8962770A2D99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04" name="PlaceHolder 10"/>
          <p:cNvSpPr>
            <a:spLocks noGrp="1"/>
          </p:cNvSpPr>
          <p:nvPr>
            <p:ph type="dt" idx="30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erif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"/>
          <p:cNvGrpSpPr/>
          <p:nvPr/>
        </p:nvGrpSpPr>
        <p:grpSpPr>
          <a:xfrm>
            <a:off x="2982960" y="1548000"/>
            <a:ext cx="5982120" cy="3187080"/>
            <a:chOff x="2982960" y="1548000"/>
            <a:chExt cx="5982120" cy="3187080"/>
          </a:xfrm>
        </p:grpSpPr>
        <p:sp>
          <p:nvSpPr>
            <p:cNvPr id="206" name=""/>
            <p:cNvSpPr/>
            <p:nvPr/>
          </p:nvSpPr>
          <p:spPr>
            <a:xfrm>
              <a:off x="3570480" y="1888200"/>
              <a:ext cx="4926960" cy="262296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07" name=""/>
            <p:cNvSpPr/>
            <p:nvPr/>
          </p:nvSpPr>
          <p:spPr>
            <a:xfrm>
              <a:off x="3763800" y="1585440"/>
              <a:ext cx="4926960" cy="26229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08" name=""/>
            <p:cNvSpPr/>
            <p:nvPr/>
          </p:nvSpPr>
          <p:spPr>
            <a:xfrm>
              <a:off x="3844800" y="1548000"/>
              <a:ext cx="1096920" cy="1473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8000" strike="noStrike" u="none">
                  <a:solidFill>
                    <a:srgbClr val="000000"/>
                  </a:solidFill>
                  <a:uFillTx/>
                  <a:latin typeface="Noto Sans"/>
                </a:rPr>
                <a:t>“</a:t>
              </a:r>
              <a:endParaRPr b="0" lang="en-US" sz="8000" strike="noStrike" u="none">
                <a:solidFill>
                  <a:srgbClr val="000000"/>
                </a:solidFill>
                <a:uFillTx/>
                <a:latin typeface="Noto Serif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7868160" y="3399840"/>
              <a:ext cx="1096920" cy="133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7200" strike="noStrike" u="none">
                  <a:solidFill>
                    <a:srgbClr val="000000"/>
                  </a:solidFill>
                  <a:uFillTx/>
                  <a:latin typeface="Noto Sans"/>
                </a:rPr>
                <a:t>”</a:t>
              </a:r>
              <a:endParaRPr b="0" lang="en-US" sz="7200" strike="noStrike" u="none">
                <a:solidFill>
                  <a:srgbClr val="000000"/>
                </a:solidFill>
                <a:uFillTx/>
                <a:latin typeface="Noto Serif"/>
              </a:endParaRPr>
            </a:p>
          </p:txBody>
        </p:sp>
        <p:sp>
          <p:nvSpPr>
            <p:cNvPr id="210" name=""/>
            <p:cNvSpPr/>
            <p:nvPr/>
          </p:nvSpPr>
          <p:spPr>
            <a:xfrm>
              <a:off x="2982960" y="4117320"/>
              <a:ext cx="1044360" cy="30240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211" name=""/>
          <p:cNvGrpSpPr/>
          <p:nvPr/>
        </p:nvGrpSpPr>
        <p:grpSpPr>
          <a:xfrm>
            <a:off x="-908280" y="-402120"/>
            <a:ext cx="3760560" cy="6494760"/>
            <a:chOff x="-908280" y="-402120"/>
            <a:chExt cx="3760560" cy="6494760"/>
          </a:xfrm>
        </p:grpSpPr>
        <p:sp>
          <p:nvSpPr>
            <p:cNvPr id="212" name=""/>
            <p:cNvSpPr/>
            <p:nvPr/>
          </p:nvSpPr>
          <p:spPr>
            <a:xfrm>
              <a:off x="-228960" y="5161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13" name=""/>
            <p:cNvSpPr/>
            <p:nvPr/>
          </p:nvSpPr>
          <p:spPr>
            <a:xfrm rot="5358000">
              <a:off x="-219600" y="4488840"/>
              <a:ext cx="1068120" cy="766080"/>
            </a:xfrm>
            <a:custGeom>
              <a:avLst/>
              <a:gdLst>
                <a:gd name="textAreaLeft" fmla="*/ 276840 w 1068120"/>
                <a:gd name="textAreaRight" fmla="*/ 791640 w 106812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-228960" y="3826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15" name=""/>
            <p:cNvSpPr/>
            <p:nvPr/>
          </p:nvSpPr>
          <p:spPr>
            <a:xfrm rot="5358000">
              <a:off x="-221400" y="3154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455040" y="4477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17" name=""/>
            <p:cNvSpPr/>
            <p:nvPr/>
          </p:nvSpPr>
          <p:spPr>
            <a:xfrm rot="5358000">
              <a:off x="470880" y="3821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1158840" y="5170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19" name=""/>
            <p:cNvSpPr/>
            <p:nvPr/>
          </p:nvSpPr>
          <p:spPr>
            <a:xfrm rot="5358000">
              <a:off x="461880" y="5170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20" name=""/>
            <p:cNvSpPr/>
            <p:nvPr/>
          </p:nvSpPr>
          <p:spPr>
            <a:xfrm flipH="1" rot="16242000">
              <a:off x="-231840" y="179352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21" name=""/>
            <p:cNvSpPr/>
            <p:nvPr/>
          </p:nvSpPr>
          <p:spPr>
            <a:xfrm flipH="1" rot="16242000">
              <a:off x="419760" y="246960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22" name=""/>
            <p:cNvSpPr/>
            <p:nvPr/>
          </p:nvSpPr>
          <p:spPr>
            <a:xfrm flipH="1">
              <a:off x="-246600" y="2462040"/>
              <a:ext cx="1072800" cy="766080"/>
            </a:xfrm>
            <a:custGeom>
              <a:avLst/>
              <a:gdLst>
                <a:gd name="textAreaLeft" fmla="*/ 278640 w 1072800"/>
                <a:gd name="textAreaRight" fmla="*/ 79524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23" name=""/>
            <p:cNvSpPr/>
            <p:nvPr/>
          </p:nvSpPr>
          <p:spPr>
            <a:xfrm>
              <a:off x="1107720" y="1135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24" name=""/>
            <p:cNvSpPr/>
            <p:nvPr/>
          </p:nvSpPr>
          <p:spPr>
            <a:xfrm rot="5358000">
              <a:off x="1103400" y="18014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25" name=""/>
            <p:cNvSpPr/>
            <p:nvPr/>
          </p:nvSpPr>
          <p:spPr>
            <a:xfrm rot="5358000">
              <a:off x="414720" y="11426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26" name=""/>
            <p:cNvSpPr/>
            <p:nvPr/>
          </p:nvSpPr>
          <p:spPr>
            <a:xfrm>
              <a:off x="439200" y="18111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27" name=""/>
            <p:cNvSpPr/>
            <p:nvPr/>
          </p:nvSpPr>
          <p:spPr>
            <a:xfrm>
              <a:off x="423720" y="451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28" name=""/>
            <p:cNvSpPr/>
            <p:nvPr/>
          </p:nvSpPr>
          <p:spPr>
            <a:xfrm rot="5358000">
              <a:off x="-245880" y="43848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29" name=""/>
            <p:cNvSpPr/>
            <p:nvPr/>
          </p:nvSpPr>
          <p:spPr>
            <a:xfrm rot="5358000">
              <a:off x="435240" y="-2462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1779480" y="179460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31" name=""/>
            <p:cNvSpPr/>
            <p:nvPr/>
          </p:nvSpPr>
          <p:spPr>
            <a:xfrm>
              <a:off x="1106280" y="-257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32" name=""/>
            <p:cNvSpPr/>
            <p:nvPr/>
          </p:nvSpPr>
          <p:spPr>
            <a:xfrm>
              <a:off x="-908280" y="17906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233" name=""/>
          <p:cNvSpPr/>
          <p:nvPr/>
        </p:nvSpPr>
        <p:spPr>
          <a:xfrm>
            <a:off x="8538120" y="3877200"/>
            <a:ext cx="975600" cy="1371240"/>
          </a:xfrm>
          <a:custGeom>
            <a:avLst/>
            <a:gdLst>
              <a:gd name="textAreaLeft" fmla="*/ 0 w 975600"/>
              <a:gd name="textAreaRight" fmla="*/ 975960 w 97560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34" name=""/>
          <p:cNvSpPr/>
          <p:nvPr/>
        </p:nvSpPr>
        <p:spPr>
          <a:xfrm>
            <a:off x="7372080" y="497448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235" name=""/>
          <p:cNvSpPr/>
          <p:nvPr/>
        </p:nvSpPr>
        <p:spPr>
          <a:xfrm>
            <a:off x="7868160" y="-329040"/>
            <a:ext cx="2011320" cy="20113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ftr" idx="31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sldNum" idx="32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15321C-1DCA-4AF6-BB76-F937E38B76B6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dt" idx="33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erif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6"/>
    <p:sldLayoutId id="2147483670" r:id="rId7"/>
    <p:sldLayoutId id="2147483671" r:id="rId8"/>
    <p:sldLayoutId id="2147483672" r:id="rId9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"/>
          <p:cNvSpPr/>
          <p:nvPr/>
        </p:nvSpPr>
        <p:spPr>
          <a:xfrm>
            <a:off x="8266320" y="41155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250" name=""/>
          <p:cNvSpPr/>
          <p:nvPr/>
        </p:nvSpPr>
        <p:spPr>
          <a:xfrm>
            <a:off x="7717680" y="-54828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grpSp>
        <p:nvGrpSpPr>
          <p:cNvPr id="251" name=""/>
          <p:cNvGrpSpPr/>
          <p:nvPr/>
        </p:nvGrpSpPr>
        <p:grpSpPr>
          <a:xfrm>
            <a:off x="-146880" y="69480"/>
            <a:ext cx="914760" cy="915120"/>
            <a:chOff x="-146880" y="69480"/>
            <a:chExt cx="914760" cy="915120"/>
          </a:xfrm>
        </p:grpSpPr>
        <p:sp>
          <p:nvSpPr>
            <p:cNvPr id="252" name=""/>
            <p:cNvSpPr/>
            <p:nvPr/>
          </p:nvSpPr>
          <p:spPr>
            <a:xfrm flipV="1" rot="5395800">
              <a:off x="219240" y="801360"/>
              <a:ext cx="182520" cy="182520"/>
            </a:xfrm>
            <a:prstGeom prst="ellipse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53" name=""/>
            <p:cNvSpPr/>
            <p:nvPr/>
          </p:nvSpPr>
          <p:spPr>
            <a:xfrm flipV="1" rot="5395800">
              <a:off x="218880" y="435600"/>
              <a:ext cx="182520" cy="182520"/>
            </a:xfrm>
            <a:prstGeom prst="ellipse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54" name=""/>
            <p:cNvSpPr/>
            <p:nvPr/>
          </p:nvSpPr>
          <p:spPr>
            <a:xfrm flipV="1" rot="5395800">
              <a:off x="218520" y="70200"/>
              <a:ext cx="182520" cy="182520"/>
            </a:xfrm>
            <a:prstGeom prst="ellipse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55" name=""/>
            <p:cNvSpPr/>
            <p:nvPr/>
          </p:nvSpPr>
          <p:spPr>
            <a:xfrm flipV="1" rot="5395800">
              <a:off x="584280" y="69480"/>
              <a:ext cx="182520" cy="182520"/>
            </a:xfrm>
            <a:prstGeom prst="ellipse">
              <a:avLst/>
            </a:prstGeom>
            <a:blipFill rotWithShape="0">
              <a:blip r:embed="rId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56" name=""/>
            <p:cNvSpPr/>
            <p:nvPr/>
          </p:nvSpPr>
          <p:spPr>
            <a:xfrm flipV="1" rot="5395800">
              <a:off x="584280" y="435240"/>
              <a:ext cx="182520" cy="182520"/>
            </a:xfrm>
            <a:prstGeom prst="ellipse">
              <a:avLst/>
            </a:prstGeom>
            <a:blipFill rotWithShape="0">
              <a:blip r:embed="rId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57" name=""/>
            <p:cNvSpPr/>
            <p:nvPr/>
          </p:nvSpPr>
          <p:spPr>
            <a:xfrm flipV="1" rot="5395800">
              <a:off x="585000" y="801360"/>
              <a:ext cx="182520" cy="182520"/>
            </a:xfrm>
            <a:prstGeom prst="ellipse">
              <a:avLst/>
            </a:prstGeom>
            <a:blipFill rotWithShape="0">
              <a:blip r:embed="rId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58" name=""/>
            <p:cNvSpPr/>
            <p:nvPr/>
          </p:nvSpPr>
          <p:spPr>
            <a:xfrm flipV="1" rot="5395800">
              <a:off x="-145800" y="801720"/>
              <a:ext cx="182520" cy="182520"/>
            </a:xfrm>
            <a:prstGeom prst="ellipse">
              <a:avLst/>
            </a:prstGeom>
            <a:blipFill rotWithShape="0">
              <a:blip r:embed="rId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59" name=""/>
            <p:cNvSpPr/>
            <p:nvPr/>
          </p:nvSpPr>
          <p:spPr>
            <a:xfrm flipV="1" rot="5395800">
              <a:off x="-146520" y="436320"/>
              <a:ext cx="182520" cy="182520"/>
            </a:xfrm>
            <a:prstGeom prst="ellipse">
              <a:avLst/>
            </a:prstGeom>
            <a:blipFill rotWithShape="0">
              <a:blip r:embed="rId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60" name=""/>
            <p:cNvSpPr/>
            <p:nvPr/>
          </p:nvSpPr>
          <p:spPr>
            <a:xfrm flipV="1" rot="5395800">
              <a:off x="-146520" y="70200"/>
              <a:ext cx="182520" cy="182520"/>
            </a:xfrm>
            <a:prstGeom prst="ellipse">
              <a:avLst/>
            </a:prstGeom>
            <a:blipFill rotWithShape="0">
              <a:blip r:embed="rId1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261" name=""/>
          <p:cNvGrpSpPr/>
          <p:nvPr/>
        </p:nvGrpSpPr>
        <p:grpSpPr>
          <a:xfrm>
            <a:off x="9545040" y="4646160"/>
            <a:ext cx="549360" cy="915120"/>
            <a:chOff x="9545040" y="4646160"/>
            <a:chExt cx="549360" cy="915120"/>
          </a:xfrm>
        </p:grpSpPr>
        <p:sp>
          <p:nvSpPr>
            <p:cNvPr id="262" name=""/>
            <p:cNvSpPr/>
            <p:nvPr/>
          </p:nvSpPr>
          <p:spPr>
            <a:xfrm flipV="1" rot="5395800">
              <a:off x="9911520" y="5377680"/>
              <a:ext cx="182520" cy="182520"/>
            </a:xfrm>
            <a:prstGeom prst="ellipse">
              <a:avLst/>
            </a:prstGeom>
            <a:blipFill rotWithShape="0">
              <a:blip r:embed="rId1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63" name=""/>
            <p:cNvSpPr/>
            <p:nvPr/>
          </p:nvSpPr>
          <p:spPr>
            <a:xfrm flipV="1" rot="5395800">
              <a:off x="9911160" y="5012280"/>
              <a:ext cx="182520" cy="182520"/>
            </a:xfrm>
            <a:prstGeom prst="ellipse">
              <a:avLst/>
            </a:prstGeom>
            <a:blipFill rotWithShape="0">
              <a:blip r:embed="rId1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64" name=""/>
            <p:cNvSpPr/>
            <p:nvPr/>
          </p:nvSpPr>
          <p:spPr>
            <a:xfrm flipV="1" rot="5395800">
              <a:off x="9910440" y="4646160"/>
              <a:ext cx="182520" cy="182520"/>
            </a:xfrm>
            <a:prstGeom prst="ellipse">
              <a:avLst/>
            </a:prstGeom>
            <a:blipFill rotWithShape="0">
              <a:blip r:embed="rId1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65" name=""/>
            <p:cNvSpPr/>
            <p:nvPr/>
          </p:nvSpPr>
          <p:spPr>
            <a:xfrm flipV="1" rot="5395800">
              <a:off x="9545400" y="53784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66" name=""/>
            <p:cNvSpPr/>
            <p:nvPr/>
          </p:nvSpPr>
          <p:spPr>
            <a:xfrm flipV="1" rot="5395800">
              <a:off x="9545400" y="5012280"/>
              <a:ext cx="182520" cy="182520"/>
            </a:xfrm>
            <a:prstGeom prst="ellipse">
              <a:avLst/>
            </a:prstGeom>
            <a:blipFill rotWithShape="0">
              <a:blip r:embed="rId1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67" name=""/>
            <p:cNvSpPr/>
            <p:nvPr/>
          </p:nvSpPr>
          <p:spPr>
            <a:xfrm flipV="1" rot="5395800">
              <a:off x="9545040" y="4646520"/>
              <a:ext cx="182520" cy="182520"/>
            </a:xfrm>
            <a:prstGeom prst="ellipse">
              <a:avLst/>
            </a:prstGeom>
            <a:blipFill rotWithShape="0">
              <a:blip r:embed="rId1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268" name=""/>
          <p:cNvSpPr/>
          <p:nvPr/>
        </p:nvSpPr>
        <p:spPr>
          <a:xfrm>
            <a:off x="-146160" y="31093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ftr" idx="34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sldNum" idx="35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278606-B39C-43A2-9111-76C1D91CC75E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dt" idx="36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erif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7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"/>
          <p:cNvSpPr/>
          <p:nvPr/>
        </p:nvSpPr>
        <p:spPr>
          <a:xfrm>
            <a:off x="8266320" y="41155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277" name=""/>
          <p:cNvSpPr/>
          <p:nvPr/>
        </p:nvSpPr>
        <p:spPr>
          <a:xfrm>
            <a:off x="7717680" y="-54828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grpSp>
        <p:nvGrpSpPr>
          <p:cNvPr id="278" name=""/>
          <p:cNvGrpSpPr/>
          <p:nvPr/>
        </p:nvGrpSpPr>
        <p:grpSpPr>
          <a:xfrm>
            <a:off x="-146880" y="69480"/>
            <a:ext cx="914760" cy="915120"/>
            <a:chOff x="-146880" y="69480"/>
            <a:chExt cx="914760" cy="915120"/>
          </a:xfrm>
        </p:grpSpPr>
        <p:sp>
          <p:nvSpPr>
            <p:cNvPr id="279" name=""/>
            <p:cNvSpPr/>
            <p:nvPr/>
          </p:nvSpPr>
          <p:spPr>
            <a:xfrm flipV="1" rot="5395800">
              <a:off x="219240" y="801360"/>
              <a:ext cx="182520" cy="182520"/>
            </a:xfrm>
            <a:prstGeom prst="ellipse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80" name=""/>
            <p:cNvSpPr/>
            <p:nvPr/>
          </p:nvSpPr>
          <p:spPr>
            <a:xfrm flipV="1" rot="5395800">
              <a:off x="218880" y="435600"/>
              <a:ext cx="182520" cy="182520"/>
            </a:xfrm>
            <a:prstGeom prst="ellipse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81" name=""/>
            <p:cNvSpPr/>
            <p:nvPr/>
          </p:nvSpPr>
          <p:spPr>
            <a:xfrm flipV="1" rot="5395800">
              <a:off x="218520" y="70200"/>
              <a:ext cx="182520" cy="182520"/>
            </a:xfrm>
            <a:prstGeom prst="ellipse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82" name=""/>
            <p:cNvSpPr/>
            <p:nvPr/>
          </p:nvSpPr>
          <p:spPr>
            <a:xfrm flipV="1" rot="5395800">
              <a:off x="584280" y="69480"/>
              <a:ext cx="182520" cy="182520"/>
            </a:xfrm>
            <a:prstGeom prst="ellipse">
              <a:avLst/>
            </a:prstGeom>
            <a:blipFill rotWithShape="0">
              <a:blip r:embed="rId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83" name=""/>
            <p:cNvSpPr/>
            <p:nvPr/>
          </p:nvSpPr>
          <p:spPr>
            <a:xfrm flipV="1" rot="5395800">
              <a:off x="584280" y="435240"/>
              <a:ext cx="182520" cy="182520"/>
            </a:xfrm>
            <a:prstGeom prst="ellipse">
              <a:avLst/>
            </a:prstGeom>
            <a:blipFill rotWithShape="0">
              <a:blip r:embed="rId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84" name=""/>
            <p:cNvSpPr/>
            <p:nvPr/>
          </p:nvSpPr>
          <p:spPr>
            <a:xfrm flipV="1" rot="5395800">
              <a:off x="585000" y="801360"/>
              <a:ext cx="182520" cy="182520"/>
            </a:xfrm>
            <a:prstGeom prst="ellipse">
              <a:avLst/>
            </a:prstGeom>
            <a:blipFill rotWithShape="0">
              <a:blip r:embed="rId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85" name=""/>
            <p:cNvSpPr/>
            <p:nvPr/>
          </p:nvSpPr>
          <p:spPr>
            <a:xfrm flipV="1" rot="5395800">
              <a:off x="-145800" y="801720"/>
              <a:ext cx="182520" cy="182520"/>
            </a:xfrm>
            <a:prstGeom prst="ellipse">
              <a:avLst/>
            </a:prstGeom>
            <a:blipFill rotWithShape="0">
              <a:blip r:embed="rId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86" name=""/>
            <p:cNvSpPr/>
            <p:nvPr/>
          </p:nvSpPr>
          <p:spPr>
            <a:xfrm flipV="1" rot="5395800">
              <a:off x="-146520" y="436320"/>
              <a:ext cx="182520" cy="182520"/>
            </a:xfrm>
            <a:prstGeom prst="ellipse">
              <a:avLst/>
            </a:prstGeom>
            <a:blipFill rotWithShape="0">
              <a:blip r:embed="rId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87" name=""/>
            <p:cNvSpPr/>
            <p:nvPr/>
          </p:nvSpPr>
          <p:spPr>
            <a:xfrm flipV="1" rot="5395800">
              <a:off x="-146520" y="70200"/>
              <a:ext cx="182520" cy="182520"/>
            </a:xfrm>
            <a:prstGeom prst="ellipse">
              <a:avLst/>
            </a:prstGeom>
            <a:blipFill rotWithShape="0">
              <a:blip r:embed="rId1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288" name=""/>
          <p:cNvGrpSpPr/>
          <p:nvPr/>
        </p:nvGrpSpPr>
        <p:grpSpPr>
          <a:xfrm>
            <a:off x="9545040" y="4646160"/>
            <a:ext cx="549360" cy="915120"/>
            <a:chOff x="9545040" y="4646160"/>
            <a:chExt cx="549360" cy="915120"/>
          </a:xfrm>
        </p:grpSpPr>
        <p:sp>
          <p:nvSpPr>
            <p:cNvPr id="289" name=""/>
            <p:cNvSpPr/>
            <p:nvPr/>
          </p:nvSpPr>
          <p:spPr>
            <a:xfrm flipV="1" rot="5395800">
              <a:off x="9911520" y="5377680"/>
              <a:ext cx="182520" cy="182520"/>
            </a:xfrm>
            <a:prstGeom prst="ellipse">
              <a:avLst/>
            </a:prstGeom>
            <a:blipFill rotWithShape="0">
              <a:blip r:embed="rId1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90" name=""/>
            <p:cNvSpPr/>
            <p:nvPr/>
          </p:nvSpPr>
          <p:spPr>
            <a:xfrm flipV="1" rot="5395800">
              <a:off x="9911160" y="5012280"/>
              <a:ext cx="182520" cy="182520"/>
            </a:xfrm>
            <a:prstGeom prst="ellipse">
              <a:avLst/>
            </a:prstGeom>
            <a:blipFill rotWithShape="0">
              <a:blip r:embed="rId1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91" name=""/>
            <p:cNvSpPr/>
            <p:nvPr/>
          </p:nvSpPr>
          <p:spPr>
            <a:xfrm flipV="1" rot="5395800">
              <a:off x="9910440" y="4646160"/>
              <a:ext cx="182520" cy="182520"/>
            </a:xfrm>
            <a:prstGeom prst="ellipse">
              <a:avLst/>
            </a:prstGeom>
            <a:blipFill rotWithShape="0">
              <a:blip r:embed="rId1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92" name=""/>
            <p:cNvSpPr/>
            <p:nvPr/>
          </p:nvSpPr>
          <p:spPr>
            <a:xfrm flipV="1" rot="5395800">
              <a:off x="9545400" y="53784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93" name=""/>
            <p:cNvSpPr/>
            <p:nvPr/>
          </p:nvSpPr>
          <p:spPr>
            <a:xfrm flipV="1" rot="5395800">
              <a:off x="9545400" y="5012280"/>
              <a:ext cx="182520" cy="182520"/>
            </a:xfrm>
            <a:prstGeom prst="ellipse">
              <a:avLst/>
            </a:prstGeom>
            <a:blipFill rotWithShape="0">
              <a:blip r:embed="rId1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94" name=""/>
            <p:cNvSpPr/>
            <p:nvPr/>
          </p:nvSpPr>
          <p:spPr>
            <a:xfrm flipV="1" rot="5395800">
              <a:off x="9545040" y="4646520"/>
              <a:ext cx="182520" cy="182520"/>
            </a:xfrm>
            <a:prstGeom prst="ellipse">
              <a:avLst/>
            </a:prstGeom>
            <a:blipFill rotWithShape="0">
              <a:blip r:embed="rId1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295" name=""/>
          <p:cNvSpPr/>
          <p:nvPr/>
        </p:nvSpPr>
        <p:spPr>
          <a:xfrm>
            <a:off x="-146160" y="31093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223056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6266880" y="2160000"/>
            <a:ext cx="2230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6266880" y="3175560"/>
            <a:ext cx="2230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 type="ftr" idx="37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301" name="PlaceHolder 6"/>
          <p:cNvSpPr>
            <a:spLocks noGrp="1"/>
          </p:cNvSpPr>
          <p:nvPr>
            <p:ph type="sldNum" idx="38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911D7B-E593-4404-AC91-BA82FDAE3003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302" name="PlaceHolder 7"/>
          <p:cNvSpPr>
            <a:spLocks noGrp="1"/>
          </p:cNvSpPr>
          <p:nvPr>
            <p:ph type="dt" idx="39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erif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7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"/>
          <p:cNvSpPr/>
          <p:nvPr/>
        </p:nvSpPr>
        <p:spPr>
          <a:xfrm rot="18876000">
            <a:off x="8645760" y="-405360"/>
            <a:ext cx="2895120" cy="28951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308" name=""/>
          <p:cNvSpPr/>
          <p:nvPr/>
        </p:nvSpPr>
        <p:spPr>
          <a:xfrm rot="18876000">
            <a:off x="8665920" y="3983040"/>
            <a:ext cx="2895120" cy="28951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309" name=""/>
          <p:cNvSpPr/>
          <p:nvPr/>
        </p:nvSpPr>
        <p:spPr>
          <a:xfrm rot="18964800">
            <a:off x="993960" y="591588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310" name=""/>
          <p:cNvSpPr/>
          <p:nvPr/>
        </p:nvSpPr>
        <p:spPr>
          <a:xfrm rot="18964800">
            <a:off x="-1296720" y="551376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311" name=""/>
          <p:cNvSpPr/>
          <p:nvPr/>
        </p:nvSpPr>
        <p:spPr>
          <a:xfrm rot="18964800">
            <a:off x="3682080" y="339480"/>
            <a:ext cx="3457440" cy="9219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312" name=""/>
          <p:cNvSpPr/>
          <p:nvPr/>
        </p:nvSpPr>
        <p:spPr>
          <a:xfrm rot="18964800">
            <a:off x="1445760" y="-75816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313" name=""/>
          <p:cNvSpPr/>
          <p:nvPr/>
        </p:nvSpPr>
        <p:spPr>
          <a:xfrm rot="18964800">
            <a:off x="-727200" y="3295080"/>
            <a:ext cx="2588400" cy="5126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ftr" idx="40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sldNum" idx="41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7B9308-9BF4-4631-BB78-D152B75A890B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dt" idx="42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erif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"/>
          <p:cNvGrpSpPr/>
          <p:nvPr/>
        </p:nvGrpSpPr>
        <p:grpSpPr>
          <a:xfrm>
            <a:off x="0" y="0"/>
            <a:ext cx="10080360" cy="4114440"/>
            <a:chOff x="0" y="0"/>
            <a:chExt cx="10080360" cy="4114440"/>
          </a:xfrm>
        </p:grpSpPr>
        <p:sp>
          <p:nvSpPr>
            <p:cNvPr id="29" name="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0" name="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0" y="1280160"/>
              <a:ext cx="1554120" cy="6397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914400" y="1920240"/>
              <a:ext cx="1279800" cy="1828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2194560" y="548640"/>
              <a:ext cx="1279800" cy="1828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3474720" y="118872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4206240" y="0"/>
              <a:ext cx="1462680" cy="9140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4663440" y="914400"/>
              <a:ext cx="1005480" cy="456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3474720" y="1737360"/>
              <a:ext cx="3108600" cy="10054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4114800" y="2743200"/>
              <a:ext cx="1462680" cy="10054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6583680" y="1463040"/>
              <a:ext cx="1554120" cy="4568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7315200" y="1920240"/>
              <a:ext cx="1462680" cy="16455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2743200" y="2377440"/>
              <a:ext cx="548280" cy="822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8595360" y="0"/>
              <a:ext cx="1485000" cy="14626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6766560" y="0"/>
              <a:ext cx="273960" cy="10054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1554480" y="0"/>
              <a:ext cx="182520" cy="9140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0" y="3017520"/>
              <a:ext cx="365400" cy="10969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9601200" y="2560320"/>
              <a:ext cx="365400" cy="15541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8778240" y="182880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48" name=""/>
          <p:cNvSpPr/>
          <p:nvPr/>
        </p:nvSpPr>
        <p:spPr>
          <a:xfrm>
            <a:off x="7560000" y="4320000"/>
            <a:ext cx="360" cy="126000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t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ftr" idx="4"/>
          </p:nvPr>
        </p:nvSpPr>
        <p:spPr>
          <a:xfrm>
            <a:off x="7740000" y="4392000"/>
            <a:ext cx="205164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5"/>
          </p:nvPr>
        </p:nvSpPr>
        <p:spPr>
          <a:xfrm>
            <a:off x="7740000" y="5166000"/>
            <a:ext cx="205164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09994E-3A50-4802-B357-B5B0C3E9AFEB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6"/>
          </p:nvPr>
        </p:nvSpPr>
        <p:spPr>
          <a:xfrm>
            <a:off x="7740000" y="4860000"/>
            <a:ext cx="205164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erif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"/>
          <p:cNvGrpSpPr/>
          <p:nvPr/>
        </p:nvGrpSpPr>
        <p:grpSpPr>
          <a:xfrm>
            <a:off x="8540280" y="5065560"/>
            <a:ext cx="1279800" cy="548280"/>
            <a:chOff x="8540280" y="5065560"/>
            <a:chExt cx="1279800" cy="548280"/>
          </a:xfrm>
        </p:grpSpPr>
        <p:sp>
          <p:nvSpPr>
            <p:cNvPr id="57" name=""/>
            <p:cNvSpPr/>
            <p:nvPr/>
          </p:nvSpPr>
          <p:spPr>
            <a:xfrm flipV="1" rot="21598800">
              <a:off x="9637560" y="5430960"/>
              <a:ext cx="182520" cy="182520"/>
            </a:xfrm>
            <a:prstGeom prst="ellipse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8" name=""/>
            <p:cNvSpPr/>
            <p:nvPr/>
          </p:nvSpPr>
          <p:spPr>
            <a:xfrm flipV="1" rot="21598800">
              <a:off x="9271800" y="5430960"/>
              <a:ext cx="182520" cy="182520"/>
            </a:xfrm>
            <a:prstGeom prst="ellipse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9" name=""/>
            <p:cNvSpPr/>
            <p:nvPr/>
          </p:nvSpPr>
          <p:spPr>
            <a:xfrm flipV="1" rot="21598800">
              <a:off x="8906400" y="5430960"/>
              <a:ext cx="182520" cy="182520"/>
            </a:xfrm>
            <a:prstGeom prst="ellipse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0" name=""/>
            <p:cNvSpPr/>
            <p:nvPr/>
          </p:nvSpPr>
          <p:spPr>
            <a:xfrm flipV="1" rot="21598800">
              <a:off x="8540280" y="5430960"/>
              <a:ext cx="182520" cy="182520"/>
            </a:xfrm>
            <a:prstGeom prst="ellipse">
              <a:avLst/>
            </a:prstGeom>
            <a:blipFill rotWithShape="0">
              <a:blip r:embed="rId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1" name=""/>
            <p:cNvSpPr/>
            <p:nvPr/>
          </p:nvSpPr>
          <p:spPr>
            <a:xfrm flipV="1" rot="21598800">
              <a:off x="8540280" y="5065200"/>
              <a:ext cx="182520" cy="182520"/>
            </a:xfrm>
            <a:prstGeom prst="ellipse">
              <a:avLst/>
            </a:prstGeom>
            <a:blipFill rotWithShape="0">
              <a:blip r:embed="rId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2" name=""/>
            <p:cNvSpPr/>
            <p:nvPr/>
          </p:nvSpPr>
          <p:spPr>
            <a:xfrm flipV="1" rot="21598800">
              <a:off x="8906400" y="5065200"/>
              <a:ext cx="182520" cy="182520"/>
            </a:xfrm>
            <a:prstGeom prst="ellipse">
              <a:avLst/>
            </a:prstGeom>
            <a:blipFill rotWithShape="0">
              <a:blip r:embed="rId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3" name=""/>
            <p:cNvSpPr/>
            <p:nvPr/>
          </p:nvSpPr>
          <p:spPr>
            <a:xfrm flipV="1" rot="21598800">
              <a:off x="9271800" y="5065560"/>
              <a:ext cx="182520" cy="182520"/>
            </a:xfrm>
            <a:prstGeom prst="ellipse">
              <a:avLst/>
            </a:prstGeom>
            <a:blipFill rotWithShape="0">
              <a:blip r:embed="rId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4" name=""/>
            <p:cNvSpPr/>
            <p:nvPr/>
          </p:nvSpPr>
          <p:spPr>
            <a:xfrm flipV="1" rot="21598800">
              <a:off x="9637560" y="5065200"/>
              <a:ext cx="182520" cy="182520"/>
            </a:xfrm>
            <a:prstGeom prst="ellipse">
              <a:avLst/>
            </a:prstGeom>
            <a:blipFill rotWithShape="0">
              <a:blip r:embed="rId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65" name=""/>
          <p:cNvSpPr/>
          <p:nvPr/>
        </p:nvSpPr>
        <p:spPr>
          <a:xfrm>
            <a:off x="1499760" y="1774080"/>
            <a:ext cx="2925720" cy="2925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1225080" y="1134360"/>
            <a:ext cx="1188720" cy="11880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3420000" y="4242960"/>
            <a:ext cx="639720" cy="639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>
          <a:xfrm>
            <a:off x="4349520" y="792360"/>
            <a:ext cx="5525640" cy="4145040"/>
          </a:xfrm>
          <a:prstGeom prst="rect">
            <a:avLst/>
          </a:prstGeom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ftr" idx="7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sldNum" idx="8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9CAC99-8D5A-4A26-B80B-85667ECABDAE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dt" idx="9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erif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"/>
          <p:cNvGrpSpPr/>
          <p:nvPr/>
        </p:nvGrpSpPr>
        <p:grpSpPr>
          <a:xfrm>
            <a:off x="7406640" y="3566160"/>
            <a:ext cx="2377080" cy="4297320"/>
            <a:chOff x="7406640" y="3566160"/>
            <a:chExt cx="2377080" cy="4297320"/>
          </a:xfrm>
        </p:grpSpPr>
        <p:sp>
          <p:nvSpPr>
            <p:cNvPr id="77" name=""/>
            <p:cNvSpPr/>
            <p:nvPr/>
          </p:nvSpPr>
          <p:spPr>
            <a:xfrm>
              <a:off x="8138160" y="4754880"/>
              <a:ext cx="456840" cy="2559960"/>
            </a:xfrm>
            <a:prstGeom prst="rect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78" name=""/>
            <p:cNvSpPr/>
            <p:nvPr/>
          </p:nvSpPr>
          <p:spPr>
            <a:xfrm>
              <a:off x="8961120" y="3566160"/>
              <a:ext cx="456840" cy="2559960"/>
            </a:xfrm>
            <a:prstGeom prst="rect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79" name=""/>
            <p:cNvSpPr/>
            <p:nvPr/>
          </p:nvSpPr>
          <p:spPr>
            <a:xfrm>
              <a:off x="7406640" y="5303520"/>
              <a:ext cx="456840" cy="2559960"/>
            </a:xfrm>
            <a:prstGeom prst="rect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8503920" y="5120640"/>
              <a:ext cx="1279800" cy="910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8321040" y="5303520"/>
              <a:ext cx="914040" cy="910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8869680" y="5486400"/>
              <a:ext cx="914040" cy="910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83" name=""/>
          <p:cNvSpPr/>
          <p:nvPr/>
        </p:nvSpPr>
        <p:spPr>
          <a:xfrm flipH="1" flipV="1">
            <a:off x="1461600" y="-1555200"/>
            <a:ext cx="456840" cy="2559960"/>
          </a:xfrm>
          <a:prstGeom prst="rect">
            <a:avLst/>
          </a:prstGeom>
          <a:blipFill rotWithShape="0">
            <a:blip r:embed="rId5"/>
            <a:srcRect/>
            <a:tile tx="0" ty="0" sx="74468" sy="7446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4" name=""/>
          <p:cNvSpPr/>
          <p:nvPr/>
        </p:nvSpPr>
        <p:spPr>
          <a:xfrm flipH="1" flipV="1">
            <a:off x="638640" y="-365760"/>
            <a:ext cx="456840" cy="2559960"/>
          </a:xfrm>
          <a:prstGeom prst="rect">
            <a:avLst/>
          </a:prstGeom>
          <a:blipFill rotWithShape="0">
            <a:blip r:embed="rId6"/>
            <a:srcRect/>
            <a:tile tx="0" ty="0" sx="74468" sy="7446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 flipH="1" flipV="1">
            <a:off x="2193840" y="-2103840"/>
            <a:ext cx="456840" cy="2559960"/>
          </a:xfrm>
          <a:prstGeom prst="rect">
            <a:avLst/>
          </a:prstGeom>
          <a:blipFill rotWithShape="0">
            <a:blip r:embed="rId7"/>
            <a:srcRect/>
            <a:tile tx="0" ty="0" sx="74468" sy="7446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 flipH="1" flipV="1">
            <a:off x="273600" y="547920"/>
            <a:ext cx="127980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 flipH="1" flipV="1">
            <a:off x="822240" y="36504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 flipH="1" flipV="1">
            <a:off x="273600" y="18216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>
            <a:off x="3474720" y="2560320"/>
            <a:ext cx="2742840" cy="2742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 flipH="1" flipV="1">
            <a:off x="912960" y="2834280"/>
            <a:ext cx="91080" cy="16455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ftr" idx="10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2D0F7C-9951-4D61-BCC9-D64F73F3ACA8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dt" idx="12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erif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822960" y="246888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99" name=""/>
          <p:cNvSpPr/>
          <p:nvPr/>
        </p:nvSpPr>
        <p:spPr>
          <a:xfrm>
            <a:off x="4480560" y="155448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00" name=""/>
          <p:cNvSpPr/>
          <p:nvPr/>
        </p:nvSpPr>
        <p:spPr>
          <a:xfrm>
            <a:off x="6583680" y="310896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01" name=""/>
          <p:cNvSpPr/>
          <p:nvPr/>
        </p:nvSpPr>
        <p:spPr>
          <a:xfrm>
            <a:off x="1554480" y="4114800"/>
            <a:ext cx="914040" cy="657000"/>
          </a:xfrm>
          <a:custGeom>
            <a:avLst/>
            <a:gdLst>
              <a:gd name="textAreaLeft" fmla="*/ 0 w 914040"/>
              <a:gd name="textAreaRight" fmla="*/ 914400 w 914040"/>
              <a:gd name="textAreaTop" fmla="*/ 0 h 657000"/>
              <a:gd name="textAreaBottom" fmla="*/ 657360 h 65700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02" name=""/>
          <p:cNvSpPr/>
          <p:nvPr/>
        </p:nvSpPr>
        <p:spPr>
          <a:xfrm>
            <a:off x="3657600" y="1188720"/>
            <a:ext cx="822600" cy="639720"/>
          </a:xfrm>
          <a:custGeom>
            <a:avLst/>
            <a:gdLst>
              <a:gd name="textAreaLeft" fmla="*/ 0 w 822600"/>
              <a:gd name="textAreaRight" fmla="*/ 822960 w 822600"/>
              <a:gd name="textAreaTop" fmla="*/ 0 h 639720"/>
              <a:gd name="textAreaBottom" fmla="*/ 640080 h 63972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03" name=""/>
          <p:cNvSpPr/>
          <p:nvPr/>
        </p:nvSpPr>
        <p:spPr>
          <a:xfrm>
            <a:off x="7955280" y="2011680"/>
            <a:ext cx="1463760" cy="1188360"/>
          </a:xfrm>
          <a:custGeom>
            <a:avLst/>
            <a:gdLst>
              <a:gd name="textAreaLeft" fmla="*/ 0 w 1463760"/>
              <a:gd name="textAreaRight" fmla="*/ 1464120 w 1463760"/>
              <a:gd name="textAreaTop" fmla="*/ 0 h 1188360"/>
              <a:gd name="textAreaBottom" fmla="*/ 1188720 h 118836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04" name=""/>
          <p:cNvSpPr/>
          <p:nvPr/>
        </p:nvSpPr>
        <p:spPr>
          <a:xfrm>
            <a:off x="2468880" y="822960"/>
            <a:ext cx="1410120" cy="1371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05" name=""/>
          <p:cNvSpPr/>
          <p:nvPr/>
        </p:nvSpPr>
        <p:spPr>
          <a:xfrm>
            <a:off x="3931920" y="466344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8412480" y="1280160"/>
            <a:ext cx="1096920" cy="1005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ftr" idx="13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sldNum" idx="14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9FFE2F-FF68-43FF-BB3F-1F6B385FB99F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dt" idx="15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erif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822960" y="246888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15" name=""/>
          <p:cNvSpPr/>
          <p:nvPr/>
        </p:nvSpPr>
        <p:spPr>
          <a:xfrm>
            <a:off x="4480560" y="155448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16" name=""/>
          <p:cNvSpPr/>
          <p:nvPr/>
        </p:nvSpPr>
        <p:spPr>
          <a:xfrm>
            <a:off x="6583680" y="310896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>
            <a:off x="1554480" y="4114800"/>
            <a:ext cx="914040" cy="657000"/>
          </a:xfrm>
          <a:custGeom>
            <a:avLst/>
            <a:gdLst>
              <a:gd name="textAreaLeft" fmla="*/ 0 w 914040"/>
              <a:gd name="textAreaRight" fmla="*/ 914400 w 914040"/>
              <a:gd name="textAreaTop" fmla="*/ 0 h 657000"/>
              <a:gd name="textAreaBottom" fmla="*/ 657360 h 65700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8" name=""/>
          <p:cNvSpPr/>
          <p:nvPr/>
        </p:nvSpPr>
        <p:spPr>
          <a:xfrm>
            <a:off x="3657600" y="1188720"/>
            <a:ext cx="822600" cy="639720"/>
          </a:xfrm>
          <a:custGeom>
            <a:avLst/>
            <a:gdLst>
              <a:gd name="textAreaLeft" fmla="*/ 0 w 822600"/>
              <a:gd name="textAreaRight" fmla="*/ 822960 w 822600"/>
              <a:gd name="textAreaTop" fmla="*/ 0 h 639720"/>
              <a:gd name="textAreaBottom" fmla="*/ 640080 h 63972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9" name=""/>
          <p:cNvSpPr/>
          <p:nvPr/>
        </p:nvSpPr>
        <p:spPr>
          <a:xfrm>
            <a:off x="7955280" y="2011680"/>
            <a:ext cx="1463760" cy="1188360"/>
          </a:xfrm>
          <a:custGeom>
            <a:avLst/>
            <a:gdLst>
              <a:gd name="textAreaLeft" fmla="*/ 0 w 1463760"/>
              <a:gd name="textAreaRight" fmla="*/ 1464120 w 1463760"/>
              <a:gd name="textAreaTop" fmla="*/ 0 h 1188360"/>
              <a:gd name="textAreaBottom" fmla="*/ 1188720 h 118836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0" name=""/>
          <p:cNvSpPr/>
          <p:nvPr/>
        </p:nvSpPr>
        <p:spPr>
          <a:xfrm>
            <a:off x="2468880" y="822960"/>
            <a:ext cx="1410120" cy="1371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21" name=""/>
          <p:cNvSpPr/>
          <p:nvPr/>
        </p:nvSpPr>
        <p:spPr>
          <a:xfrm>
            <a:off x="3931920" y="466344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22" name=""/>
          <p:cNvSpPr/>
          <p:nvPr/>
        </p:nvSpPr>
        <p:spPr>
          <a:xfrm>
            <a:off x="8412480" y="1280160"/>
            <a:ext cx="1096920" cy="1005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223056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66880" y="2160000"/>
            <a:ext cx="2230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66880" y="3175560"/>
            <a:ext cx="2230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6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7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4F9AC7-0B30-4426-97D6-8020221DD704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dt" idx="18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erif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2103480" y="36583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35" name=""/>
          <p:cNvSpPr/>
          <p:nvPr/>
        </p:nvSpPr>
        <p:spPr>
          <a:xfrm>
            <a:off x="823320" y="-27324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>
            <a:off x="7955640" y="310968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37" name=""/>
          <p:cNvSpPr/>
          <p:nvPr/>
        </p:nvSpPr>
        <p:spPr>
          <a:xfrm>
            <a:off x="9601560" y="9151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grpSp>
        <p:nvGrpSpPr>
          <p:cNvPr id="138" name=""/>
          <p:cNvGrpSpPr/>
          <p:nvPr/>
        </p:nvGrpSpPr>
        <p:grpSpPr>
          <a:xfrm>
            <a:off x="3836880" y="1150920"/>
            <a:ext cx="2339280" cy="4334040"/>
            <a:chOff x="3836880" y="1150920"/>
            <a:chExt cx="2339280" cy="4334040"/>
          </a:xfrm>
        </p:grpSpPr>
        <p:sp>
          <p:nvSpPr>
            <p:cNvPr id="139" name=""/>
            <p:cNvSpPr/>
            <p:nvPr/>
          </p:nvSpPr>
          <p:spPr>
            <a:xfrm flipH="1" flipV="1" rot="5400000">
              <a:off x="4758840" y="380628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0" name=""/>
            <p:cNvSpPr/>
            <p:nvPr/>
          </p:nvSpPr>
          <p:spPr>
            <a:xfrm flipH="1" flipV="1" rot="5400000">
              <a:off x="3882240" y="27180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1" name=""/>
            <p:cNvSpPr/>
            <p:nvPr/>
          </p:nvSpPr>
          <p:spPr>
            <a:xfrm flipH="1" flipV="1" rot="5400000">
              <a:off x="4758840" y="245592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2" name=""/>
            <p:cNvSpPr/>
            <p:nvPr/>
          </p:nvSpPr>
          <p:spPr>
            <a:xfrm flipH="1" flipV="1" rot="5400000">
              <a:off x="3882240" y="136728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3" name=""/>
            <p:cNvSpPr/>
            <p:nvPr/>
          </p:nvSpPr>
          <p:spPr>
            <a:xfrm flipH="1" flipV="1" rot="5400000">
              <a:off x="4758840" y="110484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4" name=""/>
            <p:cNvSpPr/>
            <p:nvPr/>
          </p:nvSpPr>
          <p:spPr>
            <a:xfrm flipH="1" flipV="1" rot="5400000">
              <a:off x="3882240" y="406764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ftr" idx="19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sldNum" idx="20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373650-425B-4401-9B6C-6C045F73A8F7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dt" idx="21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erif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>
          <a:xfrm>
            <a:off x="2103480" y="36583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53" name=""/>
          <p:cNvSpPr/>
          <p:nvPr/>
        </p:nvSpPr>
        <p:spPr>
          <a:xfrm>
            <a:off x="823320" y="-27324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54" name=""/>
          <p:cNvSpPr/>
          <p:nvPr/>
        </p:nvSpPr>
        <p:spPr>
          <a:xfrm>
            <a:off x="7955640" y="310968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55" name=""/>
          <p:cNvSpPr/>
          <p:nvPr/>
        </p:nvSpPr>
        <p:spPr>
          <a:xfrm>
            <a:off x="9601560" y="9151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grpSp>
        <p:nvGrpSpPr>
          <p:cNvPr id="156" name=""/>
          <p:cNvGrpSpPr/>
          <p:nvPr/>
        </p:nvGrpSpPr>
        <p:grpSpPr>
          <a:xfrm>
            <a:off x="3836880" y="1150920"/>
            <a:ext cx="2339280" cy="4334040"/>
            <a:chOff x="3836880" y="1150920"/>
            <a:chExt cx="2339280" cy="4334040"/>
          </a:xfrm>
        </p:grpSpPr>
        <p:sp>
          <p:nvSpPr>
            <p:cNvPr id="157" name=""/>
            <p:cNvSpPr/>
            <p:nvPr/>
          </p:nvSpPr>
          <p:spPr>
            <a:xfrm flipH="1" flipV="1" rot="5400000">
              <a:off x="4758840" y="380628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58" name=""/>
            <p:cNvSpPr/>
            <p:nvPr/>
          </p:nvSpPr>
          <p:spPr>
            <a:xfrm flipH="1" flipV="1" rot="5400000">
              <a:off x="3882240" y="27180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59" name=""/>
            <p:cNvSpPr/>
            <p:nvPr/>
          </p:nvSpPr>
          <p:spPr>
            <a:xfrm flipH="1" flipV="1" rot="5400000">
              <a:off x="4758840" y="245592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60" name=""/>
            <p:cNvSpPr/>
            <p:nvPr/>
          </p:nvSpPr>
          <p:spPr>
            <a:xfrm flipH="1" flipV="1" rot="5400000">
              <a:off x="3882240" y="136728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61" name=""/>
            <p:cNvSpPr/>
            <p:nvPr/>
          </p:nvSpPr>
          <p:spPr>
            <a:xfrm flipH="1" flipV="1" rot="5400000">
              <a:off x="4758840" y="110484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62" name=""/>
            <p:cNvSpPr/>
            <p:nvPr/>
          </p:nvSpPr>
          <p:spPr>
            <a:xfrm flipH="1" flipV="1" rot="5400000">
              <a:off x="3882240" y="406764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ftr" idx="22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sldNum" idx="23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AEC856-4265-48D7-956B-93BB5DF32652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dt" idx="24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erif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>
            <a:off x="677196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>
            <a:off x="5813280" y="38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>
            <a:off x="7589520" y="256032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71" name=""/>
          <p:cNvSpPr/>
          <p:nvPr/>
        </p:nvSpPr>
        <p:spPr>
          <a:xfrm>
            <a:off x="3200400" y="7315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>
            <a:off x="1424160" y="34891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>
            <a:off x="700920" y="1900080"/>
            <a:ext cx="1401840" cy="1848600"/>
          </a:xfrm>
          <a:custGeom>
            <a:avLst/>
            <a:gdLst>
              <a:gd name="textAreaLeft" fmla="*/ 0 w 1401840"/>
              <a:gd name="textAreaRight" fmla="*/ 1402200 w 1401840"/>
              <a:gd name="textAreaTop" fmla="*/ 0 h 1848600"/>
              <a:gd name="textAreaBottom" fmla="*/ 1848960 h 184860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74" name=""/>
          <p:cNvSpPr/>
          <p:nvPr/>
        </p:nvSpPr>
        <p:spPr>
          <a:xfrm>
            <a:off x="3931920" y="2011680"/>
            <a:ext cx="975600" cy="1371240"/>
          </a:xfrm>
          <a:custGeom>
            <a:avLst/>
            <a:gdLst>
              <a:gd name="textAreaLeft" fmla="*/ 0 w 975600"/>
              <a:gd name="textAreaRight" fmla="*/ 975960 w 97560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75" name=""/>
          <p:cNvSpPr/>
          <p:nvPr/>
        </p:nvSpPr>
        <p:spPr>
          <a:xfrm>
            <a:off x="7724880" y="2103120"/>
            <a:ext cx="778680" cy="1462680"/>
          </a:xfrm>
          <a:custGeom>
            <a:avLst/>
            <a:gdLst>
              <a:gd name="textAreaLeft" fmla="*/ 0 w 778680"/>
              <a:gd name="textAreaRight" fmla="*/ 779040 w 778680"/>
              <a:gd name="textAreaTop" fmla="*/ 0 h 1462680"/>
              <a:gd name="textAreaBottom" fmla="*/ 1463040 h 146268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76" name=""/>
          <p:cNvSpPr/>
          <p:nvPr/>
        </p:nvSpPr>
        <p:spPr>
          <a:xfrm>
            <a:off x="1424160" y="47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77" name=""/>
          <p:cNvSpPr/>
          <p:nvPr/>
        </p:nvSpPr>
        <p:spPr>
          <a:xfrm>
            <a:off x="288720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Noto 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ftr" idx="25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sldNum" idx="26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07526D-952A-41D5-AF34-5F7D697E8E40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dt" idx="27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erif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trello.com/b/8FbPP8vp/eventplanner" TargetMode="External"/><Relationship Id="rId2" Type="http://schemas.openxmlformats.org/officeDocument/2006/relationships/hyperlink" Target="https://docs.google.com/spreadsheets/d/1Y0Lsz-wi9bp2cW6zbxDsMRby27rpOsEz6IklSPbmrl0/edit?usp=sharing" TargetMode="External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360000" y="4233600"/>
            <a:ext cx="7019640" cy="75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0000" lnSpcReduction="19999"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Campus Events Centralized Platform</a:t>
            </a: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ubTitle"/>
          </p:nvPr>
        </p:nvSpPr>
        <p:spPr>
          <a:xfrm>
            <a:off x="360000" y="5091120"/>
            <a:ext cx="701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55000" lnSpcReduction="19999"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Alex Trumble, Evan Rodriguez, Olumide Ayo, and Lydiah Kabiru</a:t>
            </a: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AD074CF-80C0-4D9E-9F46-7BD2312D3276}" type="datetime1">
              <a:rPr lang="en-US"/>
              <a:t>12/06/2024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Thank you!</a:t>
            </a: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1260000" y="468000"/>
            <a:ext cx="827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wavyHeavy">
                <a:solidFill>
                  <a:srgbClr val="000000"/>
                </a:solidFill>
                <a:uFillTx/>
                <a:latin typeface="Noto Sans"/>
              </a:rPr>
              <a:t>The Problem</a:t>
            </a: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1260000" y="1800000"/>
            <a:ext cx="827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Plenty of groups looking for experiences on campus</a:t>
            </a: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Lists spread throughout endless webpages and social media accounts</a:t>
            </a: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An online system for organizers and individuals to connect can vastly help</a:t>
            </a: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260000" y="468000"/>
            <a:ext cx="827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wavyHeavy">
                <a:solidFill>
                  <a:srgbClr val="000000"/>
                </a:solidFill>
                <a:uFillTx/>
                <a:latin typeface="Noto Sans"/>
              </a:rPr>
              <a:t>Implementation</a:t>
            </a: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1260000" y="1800000"/>
            <a:ext cx="827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Web-based system</a:t>
            </a: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Runs on EJS, Node.JS and MongoDB</a:t>
            </a: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260000" y="468000"/>
            <a:ext cx="827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wavyHeavy">
                <a:solidFill>
                  <a:srgbClr val="000000"/>
                </a:solidFill>
                <a:uFillTx/>
                <a:latin typeface="Noto Sans"/>
              </a:rPr>
              <a:t>Design and Accessibility</a:t>
            </a: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1260000" y="1800000"/>
            <a:ext cx="827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Plenty of feedback was given about the visuals of the testing phase</a:t>
            </a: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The following is an example of visual improvement...</a:t>
            </a: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260000" y="468000"/>
            <a:ext cx="827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wavyHeavy">
                <a:solidFill>
                  <a:srgbClr val="000000"/>
                </a:solidFill>
                <a:uFillTx/>
                <a:latin typeface="Noto Sans"/>
              </a:rPr>
              <a:t>Analysis and Design</a:t>
            </a: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360" y="2815200"/>
            <a:ext cx="10080360" cy="2855520"/>
          </a:xfrm>
          <a:prstGeom prst="rect">
            <a:avLst/>
          </a:prstGeom>
          <a:ln w="0">
            <a:noFill/>
          </a:ln>
        </p:spPr>
      </p:pic>
      <p:pic>
        <p:nvPicPr>
          <p:cNvPr id="33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360" cy="285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260000" y="468000"/>
            <a:ext cx="827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wavyHeavy">
                <a:solidFill>
                  <a:srgbClr val="000000"/>
                </a:solidFill>
                <a:uFillTx/>
                <a:latin typeface="Noto Sans"/>
              </a:rPr>
              <a:t>Project Management and Team Dynamics</a:t>
            </a: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1260000" y="1800000"/>
            <a:ext cx="827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Casual environment</a:t>
            </a: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Show </a:t>
            </a:r>
            <a:r>
              <a:rPr b="0" lang="en-US" sz="3200" strike="noStrike" u="sng">
                <a:solidFill>
                  <a:srgbClr val="1800fd"/>
                </a:solidFill>
                <a:uFillTx/>
                <a:latin typeface="Noto Sans"/>
                <a:hlinkClick r:id="rId1"/>
              </a:rPr>
              <a:t>Sprints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 and </a:t>
            </a:r>
            <a:r>
              <a:rPr b="0" lang="en-US" sz="3200" strike="noStrike" u="sng">
                <a:solidFill>
                  <a:srgbClr val="1800fd"/>
                </a:solidFill>
                <a:uFillTx/>
                <a:latin typeface="Noto Sans"/>
                <a:hlinkClick r:id="rId2"/>
              </a:rPr>
              <a:t>Production Plan</a:t>
            </a: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260000" y="468000"/>
            <a:ext cx="827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wavyHeavy">
                <a:solidFill>
                  <a:srgbClr val="000000"/>
                </a:solidFill>
                <a:uFillTx/>
                <a:latin typeface="Noto Sans"/>
              </a:rPr>
              <a:t>Future Prospects</a:t>
            </a: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1260000" y="1800000"/>
            <a:ext cx="827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The current system is viable, and can be scaled to a vast level</a:t>
            </a: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A focus on optimization for future improvement</a:t>
            </a:r>
            <a:endParaRPr b="0" lang="en-US" sz="32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092960" y="2338920"/>
            <a:ext cx="827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wavyHeavy">
                <a:solidFill>
                  <a:srgbClr val="000000"/>
                </a:solidFill>
                <a:uFillTx/>
                <a:latin typeface="Noto Sans"/>
              </a:rPr>
              <a:t>Live Demonstration</a:t>
            </a: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092960" y="2338920"/>
            <a:ext cx="827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wavyHeavy">
                <a:solidFill>
                  <a:srgbClr val="000000"/>
                </a:solidFill>
                <a:uFillTx/>
                <a:latin typeface="Noto Sans"/>
              </a:rPr>
              <a:t>Technical and Professional Growth</a:t>
            </a:r>
            <a:endParaRPr b="0" lang="en-US" sz="4400" strike="noStrike" u="none">
              <a:solidFill>
                <a:srgbClr val="000000"/>
              </a:solidFill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LibreOffice/24.8.3.2$Linux_X86_64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2024-12-06T02:00:41Z</dcterms:created>
  <dc:creator/>
  <dc:description>
               Grey Elegant - LibreOffice Impress Template
                    by Ahmad Bayhaqi Saputra
This template is made as an answer to Indonesian LibreOffice Community and
Gimpscape ID's call-to-arms to contribute to the 10th anniversary of
LibreOffice celebration.
Content Material :
- icons,
  This template used icons from https://material.io and https://icons8.com/icons
- illustrations,
  This template used illustrations sourced at https://icons8.com/illustrations
- Photos,
  This template used photos sourced at https://unsplash.com
Credits:
This work is licensed under the Creative Commons Attribution-ShareAlike 4.0
International License by Ahmad Bayhaqi Saputra &lt;bayhaqisptr04@gmail.com&gt;.
To view a copy of this license, visit https://creativecommons.org/licenses/by-sa/4.0/legalcode
or send a letter to Creative Commons, PO Box 1866, Mountain View, CA 94042, USA.
Illustrations by Pixeltrue https://icons8.com/illustrations/author/5ec7b0e101d0360016f3d1b3 on icon8 (master slide "Table of content")
Photo by Dave Hoefler https://unsplash.com/fr/@iamthedave on Unsplash https://unsplash.com/fr/licence (slide 9)
    </dc:description>
  <dc:language>en-US</dc:language>
  <cp:lastModifiedBy/>
  <dcterms:modified xsi:type="dcterms:W3CDTF">2024-12-06T06:22:02Z</dcterms:modified>
  <cp:revision>13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