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2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6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3.xml.rels" ContentType="application/vnd.openxmlformats-package.relationships+xml"/>
  <Override PartName="/ppt/slideMasters/slideMaster14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presProps.xml" ContentType="application/vnd.openxmlformats-officedocument.presentationml.presProps+xml"/>
  <Override PartName="/ppt/theme/theme10.xml" ContentType="application/vnd.openxmlformats-officedocument.theme+xml"/>
  <Override PartName="/ppt/theme/theme9.xml" ContentType="application/vnd.openxmlformats-officedocument.theme+xml"/>
  <Override PartName="/ppt/theme/theme8.xml" ContentType="application/vnd.openxmlformats-officedocument.theme+xml"/>
  <Override PartName="/ppt/theme/theme7.xml" ContentType="application/vnd.openxmlformats-officedocument.theme+xml"/>
  <Override PartName="/ppt/theme/theme17.xml" ContentType="application/vnd.openxmlformats-officedocument.theme+xml"/>
  <Override PartName="/ppt/theme/theme16.xml" ContentType="application/vnd.openxmlformats-officedocument.theme+xml"/>
  <Override PartName="/ppt/theme/theme6.xml" ContentType="application/vnd.openxmlformats-officedocument.theme+xml"/>
  <Override PartName="/ppt/theme/theme15.xml" ContentType="application/vnd.openxmlformats-officedocument.theme+xml"/>
  <Override PartName="/ppt/theme/theme5.xml" ContentType="application/vnd.openxmlformats-officedocument.theme+xml"/>
  <Override PartName="/ppt/theme/theme14.xml" ContentType="application/vnd.openxmlformats-officedocument.theme+xml"/>
  <Override PartName="/ppt/theme/theme4.xml" ContentType="application/vnd.openxmlformats-officedocument.theme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12.xml" ContentType="application/vnd.openxmlformats-officedocument.theme+xml"/>
  <Override PartName="/ppt/theme/theme3.xml" ContentType="application/vnd.openxmlformats-officedocument.theme+xml"/>
  <Override PartName="/ppt/theme/theme1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8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_rels/presentation.xml.rels" ContentType="application/vnd.openxmlformats-package.relationships+xml"/>
  <Override PartName="/ppt/media/image1.jpeg" ContentType="image/jpeg"/>
  <Override PartName="/ppt/media/image3.svg" ContentType="image/svg"/>
  <Override PartName="/ppt/media/image6.png" ContentType="image/png"/>
  <Override PartName="/ppt/media/image2.png" ContentType="image/png"/>
  <Override PartName="/ppt/media/image4.jpeg" ContentType="image/jpeg"/>
  <Override PartName="/ppt/media/image5.png" ContentType="image/png"/>
  <Override PartName="/ppt/media/image7.png" ContentType="image/png"/>
  <Override PartName="/ppt/media/image8.png" ContentType="image/png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9" r:id="rId16"/>
    <p:sldMasterId id="2147483681" r:id="rId17"/>
    <p:sldMasterId id="2147483683" r:id="rId18"/>
  </p:sldMasterIdLst>
  <p:sldIdLst>
    <p:sldId id="256" r:id="rId19"/>
    <p:sldId id="257" r:id="rId20"/>
    <p:sldId id="258" r:id="rId21"/>
    <p:sldId id="259" r:id="rId22"/>
    <p:sldId id="260" r:id="rId23"/>
    <p:sldId id="261" r:id="rId24"/>
    <p:sldId id="262" r:id="rId25"/>
    <p:sldId id="263" r:id="rId26"/>
    <p:sldId id="264" r:id="rId27"/>
    <p:sldId id="265" r:id="rId28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" Target="slides/slide1.xml"/><Relationship Id="rId20" Type="http://schemas.openxmlformats.org/officeDocument/2006/relationships/slide" Target="slides/slide2.xml"/><Relationship Id="rId21" Type="http://schemas.openxmlformats.org/officeDocument/2006/relationships/slide" Target="slides/slide3.xml"/><Relationship Id="rId22" Type="http://schemas.openxmlformats.org/officeDocument/2006/relationships/slide" Target="slides/slide4.xml"/><Relationship Id="rId23" Type="http://schemas.openxmlformats.org/officeDocument/2006/relationships/slide" Target="slides/slide5.xml"/><Relationship Id="rId24" Type="http://schemas.openxmlformats.org/officeDocument/2006/relationships/slide" Target="slides/slide6.xml"/><Relationship Id="rId25" Type="http://schemas.openxmlformats.org/officeDocument/2006/relationships/slide" Target="slides/slide7.xml"/><Relationship Id="rId26" Type="http://schemas.openxmlformats.org/officeDocument/2006/relationships/slide" Target="slides/slide8.xml"/><Relationship Id="rId27" Type="http://schemas.openxmlformats.org/officeDocument/2006/relationships/slide" Target="slides/slide9.xml"/><Relationship Id="rId28" Type="http://schemas.openxmlformats.org/officeDocument/2006/relationships/slide" Target="slides/slide10.xml"/><Relationship Id="rId2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Grey-Eleg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800000" y="468000"/>
            <a:ext cx="773928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3924000" y="2160000"/>
            <a:ext cx="4571280" cy="194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511A33E-9F0D-43D6-8CEA-023DB7D780C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85DD8ABF-085B-41F0-83C7-2833092B2AA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Jigsa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E7B15AD9-CBBC-4835-86E4-469EE8B4E1A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Defaul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1800000" y="468000"/>
            <a:ext cx="773928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/>
          </p:nvPr>
        </p:nvSpPr>
        <p:spPr>
          <a:xfrm>
            <a:off x="3924000" y="2160000"/>
            <a:ext cx="2230560" cy="194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0" name="PlaceHolder 3"/>
          <p:cNvSpPr>
            <a:spLocks noGrp="1"/>
          </p:cNvSpPr>
          <p:nvPr>
            <p:ph/>
          </p:nvPr>
        </p:nvSpPr>
        <p:spPr>
          <a:xfrm>
            <a:off x="6266520" y="2160000"/>
            <a:ext cx="2230560" cy="92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1" name="PlaceHolder 4"/>
          <p:cNvSpPr>
            <a:spLocks noGrp="1"/>
          </p:cNvSpPr>
          <p:nvPr>
            <p:ph/>
          </p:nvPr>
        </p:nvSpPr>
        <p:spPr>
          <a:xfrm>
            <a:off x="6266520" y="3175200"/>
            <a:ext cx="2230560" cy="92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5"/>
          </p:nvPr>
        </p:nvSpPr>
        <p:spPr/>
        <p:txBody>
          <a:bodyPr/>
          <a:p>
            <a:fld id="{B47DD778-8991-4469-86EF-1A896E897D9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title"/>
          </p:nvPr>
        </p:nvSpPr>
        <p:spPr>
          <a:xfrm>
            <a:off x="1800000" y="468000"/>
            <a:ext cx="773928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8" name="PlaceHolder 2"/>
          <p:cNvSpPr>
            <a:spLocks noGrp="1"/>
          </p:cNvSpPr>
          <p:nvPr>
            <p:ph type="subTitle"/>
          </p:nvPr>
        </p:nvSpPr>
        <p:spPr>
          <a:xfrm>
            <a:off x="3924000" y="2160000"/>
            <a:ext cx="4571280" cy="194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8"/>
          </p:nvPr>
        </p:nvSpPr>
        <p:spPr/>
        <p:txBody>
          <a:bodyPr/>
          <a:p>
            <a:fld id="{86C4073C-B0F8-47E8-AEE4-1CD8FDE11D7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1"/>
          </p:nvPr>
        </p:nvSpPr>
        <p:spPr/>
        <p:txBody>
          <a:bodyPr/>
          <a:p>
            <a:fld id="{543DBFBF-437D-4091-8495-BE78B8A0A66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Defaul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title"/>
          </p:nvPr>
        </p:nvSpPr>
        <p:spPr>
          <a:xfrm>
            <a:off x="1800000" y="468000"/>
            <a:ext cx="773928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6" name="PlaceHolder 2"/>
          <p:cNvSpPr>
            <a:spLocks noGrp="1"/>
          </p:cNvSpPr>
          <p:nvPr>
            <p:ph/>
          </p:nvPr>
        </p:nvSpPr>
        <p:spPr>
          <a:xfrm>
            <a:off x="3924000" y="2160000"/>
            <a:ext cx="2230560" cy="194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7" name="PlaceHolder 3"/>
          <p:cNvSpPr>
            <a:spLocks noGrp="1"/>
          </p:cNvSpPr>
          <p:nvPr>
            <p:ph/>
          </p:nvPr>
        </p:nvSpPr>
        <p:spPr>
          <a:xfrm>
            <a:off x="6266520" y="2160000"/>
            <a:ext cx="2230560" cy="92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8" name="PlaceHolder 4"/>
          <p:cNvSpPr>
            <a:spLocks noGrp="1"/>
          </p:cNvSpPr>
          <p:nvPr>
            <p:ph/>
          </p:nvPr>
        </p:nvSpPr>
        <p:spPr>
          <a:xfrm>
            <a:off x="6266520" y="3175200"/>
            <a:ext cx="2230560" cy="92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1"/>
          </p:nvPr>
        </p:nvSpPr>
        <p:spPr/>
        <p:txBody>
          <a:bodyPr/>
          <a:p>
            <a:fld id="{00DDD371-6477-4883-8524-4C7C848CF52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PlaceHolder 1"/>
          <p:cNvSpPr>
            <a:spLocks noGrp="1"/>
          </p:cNvSpPr>
          <p:nvPr>
            <p:ph type="title"/>
          </p:nvPr>
        </p:nvSpPr>
        <p:spPr>
          <a:xfrm>
            <a:off x="1800000" y="468000"/>
            <a:ext cx="773928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50" name="PlaceHolder 2"/>
          <p:cNvSpPr>
            <a:spLocks noGrp="1"/>
          </p:cNvSpPr>
          <p:nvPr>
            <p:ph type="subTitle"/>
          </p:nvPr>
        </p:nvSpPr>
        <p:spPr>
          <a:xfrm>
            <a:off x="3924000" y="2160000"/>
            <a:ext cx="4571280" cy="194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1"/>
          </p:nvPr>
        </p:nvSpPr>
        <p:spPr/>
        <p:txBody>
          <a:bodyPr/>
          <a:p>
            <a:fld id="{CE3FAF5F-793F-48EF-BB3C-16952FF6D1C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1"/>
          <p:cNvSpPr>
            <a:spLocks noGrp="1"/>
          </p:cNvSpPr>
          <p:nvPr>
            <p:ph type="title"/>
          </p:nvPr>
        </p:nvSpPr>
        <p:spPr>
          <a:xfrm>
            <a:off x="1800000" y="468000"/>
            <a:ext cx="773928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52" name="PlaceHolder 2"/>
          <p:cNvSpPr>
            <a:spLocks noGrp="1"/>
          </p:cNvSpPr>
          <p:nvPr>
            <p:ph/>
          </p:nvPr>
        </p:nvSpPr>
        <p:spPr>
          <a:xfrm>
            <a:off x="3924000" y="2160000"/>
            <a:ext cx="4571280" cy="194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1"/>
          </p:nvPr>
        </p:nvSpPr>
        <p:spPr/>
        <p:txBody>
          <a:bodyPr/>
          <a:p>
            <a:fld id="{0BA16982-6E9C-4E32-BCB6-BAE00BB7BAA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Bulle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title"/>
          </p:nvPr>
        </p:nvSpPr>
        <p:spPr>
          <a:xfrm>
            <a:off x="1800000" y="468000"/>
            <a:ext cx="773928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79" name="PlaceHolder 2"/>
          <p:cNvSpPr>
            <a:spLocks noGrp="1"/>
          </p:cNvSpPr>
          <p:nvPr>
            <p:ph/>
          </p:nvPr>
        </p:nvSpPr>
        <p:spPr>
          <a:xfrm>
            <a:off x="3924000" y="2160000"/>
            <a:ext cx="4571280" cy="194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4"/>
          </p:nvPr>
        </p:nvSpPr>
        <p:spPr/>
        <p:txBody>
          <a:bodyPr/>
          <a:p>
            <a:fld id="{04899CB3-467C-4101-988B-3230D61E9D2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Defaul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PlaceHolder 1"/>
          <p:cNvSpPr>
            <a:spLocks noGrp="1"/>
          </p:cNvSpPr>
          <p:nvPr>
            <p:ph type="title"/>
          </p:nvPr>
        </p:nvSpPr>
        <p:spPr>
          <a:xfrm>
            <a:off x="1800000" y="468000"/>
            <a:ext cx="773928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08" name="PlaceHolder 2"/>
          <p:cNvSpPr>
            <a:spLocks noGrp="1"/>
          </p:cNvSpPr>
          <p:nvPr>
            <p:ph/>
          </p:nvPr>
        </p:nvSpPr>
        <p:spPr>
          <a:xfrm>
            <a:off x="3924000" y="2160000"/>
            <a:ext cx="2230560" cy="194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09" name="PlaceHolder 3"/>
          <p:cNvSpPr>
            <a:spLocks noGrp="1"/>
          </p:cNvSpPr>
          <p:nvPr>
            <p:ph/>
          </p:nvPr>
        </p:nvSpPr>
        <p:spPr>
          <a:xfrm>
            <a:off x="6266520" y="2160000"/>
            <a:ext cx="2230560" cy="92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10" name="PlaceHolder 4"/>
          <p:cNvSpPr>
            <a:spLocks noGrp="1"/>
          </p:cNvSpPr>
          <p:nvPr>
            <p:ph/>
          </p:nvPr>
        </p:nvSpPr>
        <p:spPr>
          <a:xfrm>
            <a:off x="6266520" y="3175200"/>
            <a:ext cx="2230560" cy="92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7"/>
          </p:nvPr>
        </p:nvSpPr>
        <p:spPr/>
        <p:txBody>
          <a:bodyPr/>
          <a:p>
            <a:fld id="{BD4AB726-1F18-4891-93AD-2792E4BACB9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800000" y="468000"/>
            <a:ext cx="773928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3924000" y="2160000"/>
            <a:ext cx="4571280" cy="194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C91BC04-49D8-4649-85A1-0802269659A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PlaceHolder 1"/>
          <p:cNvSpPr>
            <a:spLocks noGrp="1"/>
          </p:cNvSpPr>
          <p:nvPr>
            <p:ph type="title"/>
          </p:nvPr>
        </p:nvSpPr>
        <p:spPr>
          <a:xfrm>
            <a:off x="1800000" y="468000"/>
            <a:ext cx="773928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24" name="PlaceHolder 2"/>
          <p:cNvSpPr>
            <a:spLocks noGrp="1"/>
          </p:cNvSpPr>
          <p:nvPr>
            <p:ph/>
          </p:nvPr>
        </p:nvSpPr>
        <p:spPr>
          <a:xfrm>
            <a:off x="3924000" y="2160000"/>
            <a:ext cx="4571280" cy="194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0"/>
          </p:nvPr>
        </p:nvSpPr>
        <p:spPr/>
        <p:txBody>
          <a:bodyPr/>
          <a:p>
            <a:fld id="{5EA430AC-B73D-4E2C-B5C1-C7870417C22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5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1800000" y="468000"/>
            <a:ext cx="773928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3924000" y="2160000"/>
            <a:ext cx="4571280" cy="194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6AD746C-77FF-43DB-BF30-FB024CAA5CA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1800000" y="468000"/>
            <a:ext cx="773928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3924000" y="2160000"/>
            <a:ext cx="4571280" cy="194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AC69DC42-8965-4928-B04F-EECE1C7B556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Bulle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1800000" y="468000"/>
            <a:ext cx="773928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3924000" y="2160000"/>
            <a:ext cx="4571280" cy="194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08E9EADA-EE72-4CE9-9EFE-55486E18CD0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1800000" y="468000"/>
            <a:ext cx="773928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3924000" y="2160000"/>
            <a:ext cx="2230560" cy="194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/>
          </p:nvPr>
        </p:nvSpPr>
        <p:spPr>
          <a:xfrm>
            <a:off x="6266520" y="2160000"/>
            <a:ext cx="2230560" cy="92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/>
          </p:nvPr>
        </p:nvSpPr>
        <p:spPr>
          <a:xfrm>
            <a:off x="6266520" y="3175200"/>
            <a:ext cx="2230560" cy="92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69E647B3-D309-4DFD-8C76-96771522821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1800000" y="468000"/>
            <a:ext cx="773928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3924000" y="2160000"/>
            <a:ext cx="4571280" cy="194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5532FF98-E98A-409C-A0F0-F4BFC81F2D2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7A4FD86A-9BE5-4234-955D-41FE189321D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Bulle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1800000" y="468000"/>
            <a:ext cx="773928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3924000" y="2160000"/>
            <a:ext cx="4571280" cy="194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A36C7415-6297-43D9-A7C1-E3290854E80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1.jpeg"/><Relationship Id="rId3" Type="http://schemas.openxmlformats.org/officeDocument/2006/relationships/image" Target="../media/image4.jpeg"/><Relationship Id="rId4" Type="http://schemas.openxmlformats.org/officeDocument/2006/relationships/image" Target="../media/image1.jpeg"/><Relationship Id="rId5" Type="http://schemas.openxmlformats.org/officeDocument/2006/relationships/image" Target="../media/image1.jpeg"/><Relationship Id="rId6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image" Target="../media/image1.jpeg"/><Relationship Id="rId3" Type="http://schemas.openxmlformats.org/officeDocument/2006/relationships/image" Target="../media/image4.jpeg"/><Relationship Id="rId4" Type="http://schemas.openxmlformats.org/officeDocument/2006/relationships/image" Target="../media/image1.jpeg"/><Relationship Id="rId5" Type="http://schemas.openxmlformats.org/officeDocument/2006/relationships/image" Target="../media/image1.jpeg"/><Relationship Id="rId6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image" Target="../media/image1.jpeg"/><Relationship Id="rId3" Type="http://schemas.openxmlformats.org/officeDocument/2006/relationships/image" Target="../media/image4.jpeg"/><Relationship Id="rId4" Type="http://schemas.openxmlformats.org/officeDocument/2006/relationships/image" Target="../media/image1.jpeg"/><Relationship Id="rId5" Type="http://schemas.openxmlformats.org/officeDocument/2006/relationships/image" Target="../media/image1.jpeg"/><Relationship Id="rId6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image" Target="../media/image1.jpeg"/><Relationship Id="rId3" Type="http://schemas.openxmlformats.org/officeDocument/2006/relationships/image" Target="../media/image4.jpeg"/><Relationship Id="rId4" Type="http://schemas.openxmlformats.org/officeDocument/2006/relationships/image" Target="../media/image1.jpeg"/><Relationship Id="rId5" Type="http://schemas.openxmlformats.org/officeDocument/2006/relationships/image" Target="../media/image1.jpeg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image" Target="../media/image1.jpeg"/><Relationship Id="rId3" Type="http://schemas.openxmlformats.org/officeDocument/2006/relationships/image" Target="../media/image1.jpeg"/><Relationship Id="rId4" Type="http://schemas.openxmlformats.org/officeDocument/2006/relationships/image" Target="../media/image1.jpeg"/><Relationship Id="rId5" Type="http://schemas.openxmlformats.org/officeDocument/2006/relationships/image" Target="../media/image1.jpeg"/><Relationship Id="rId6" Type="http://schemas.openxmlformats.org/officeDocument/2006/relationships/image" Target="../media/image1.jpeg"/><Relationship Id="rId7" Type="http://schemas.openxmlformats.org/officeDocument/2006/relationships/image" Target="../media/image1.jpeg"/><Relationship Id="rId8" Type="http://schemas.openxmlformats.org/officeDocument/2006/relationships/image" Target="../media/image1.jpeg"/><Relationship Id="rId9" Type="http://schemas.openxmlformats.org/officeDocument/2006/relationships/image" Target="../media/image1.jpeg"/><Relationship Id="rId10" Type="http://schemas.openxmlformats.org/officeDocument/2006/relationships/image" Target="../media/image1.jpeg"/><Relationship Id="rId11" Type="http://schemas.openxmlformats.org/officeDocument/2006/relationships/image" Target="../media/image1.jpeg"/><Relationship Id="rId12" Type="http://schemas.openxmlformats.org/officeDocument/2006/relationships/image" Target="../media/image1.jpeg"/><Relationship Id="rId13" Type="http://schemas.openxmlformats.org/officeDocument/2006/relationships/image" Target="../media/image1.jpeg"/><Relationship Id="rId14" Type="http://schemas.openxmlformats.org/officeDocument/2006/relationships/image" Target="../media/image1.jpeg"/><Relationship Id="rId15" Type="http://schemas.openxmlformats.org/officeDocument/2006/relationships/image" Target="../media/image1.jpeg"/><Relationship Id="rId16" Type="http://schemas.openxmlformats.org/officeDocument/2006/relationships/image" Target="../media/image1.jpeg"/><Relationship Id="rId17" Type="http://schemas.openxmlformats.org/officeDocument/2006/relationships/slideLayout" Target="../slideLayouts/slideLayout18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image" Target="../media/image1.jpeg"/><Relationship Id="rId3" Type="http://schemas.openxmlformats.org/officeDocument/2006/relationships/image" Target="../media/image1.jpeg"/><Relationship Id="rId4" Type="http://schemas.openxmlformats.org/officeDocument/2006/relationships/image" Target="../media/image1.jpeg"/><Relationship Id="rId5" Type="http://schemas.openxmlformats.org/officeDocument/2006/relationships/image" Target="../media/image1.jpeg"/><Relationship Id="rId6" Type="http://schemas.openxmlformats.org/officeDocument/2006/relationships/image" Target="../media/image1.jpeg"/><Relationship Id="rId7" Type="http://schemas.openxmlformats.org/officeDocument/2006/relationships/image" Target="../media/image1.jpeg"/><Relationship Id="rId8" Type="http://schemas.openxmlformats.org/officeDocument/2006/relationships/image" Target="../media/image1.jpeg"/><Relationship Id="rId9" Type="http://schemas.openxmlformats.org/officeDocument/2006/relationships/image" Target="../media/image1.jpeg"/><Relationship Id="rId10" Type="http://schemas.openxmlformats.org/officeDocument/2006/relationships/image" Target="../media/image1.jpeg"/><Relationship Id="rId11" Type="http://schemas.openxmlformats.org/officeDocument/2006/relationships/image" Target="../media/image1.jpeg"/><Relationship Id="rId12" Type="http://schemas.openxmlformats.org/officeDocument/2006/relationships/image" Target="../media/image1.jpeg"/><Relationship Id="rId13" Type="http://schemas.openxmlformats.org/officeDocument/2006/relationships/image" Target="../media/image1.jpeg"/><Relationship Id="rId14" Type="http://schemas.openxmlformats.org/officeDocument/2006/relationships/image" Target="../media/image1.jpeg"/><Relationship Id="rId15" Type="http://schemas.openxmlformats.org/officeDocument/2006/relationships/image" Target="../media/image1.jpeg"/><Relationship Id="rId16" Type="http://schemas.openxmlformats.org/officeDocument/2006/relationships/image" Target="../media/image1.jpeg"/><Relationship Id="rId17" Type="http://schemas.openxmlformats.org/officeDocument/2006/relationships/slideLayout" Target="../slideLayouts/slideLayout19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slideLayout" Target="../slideLayouts/slideLayout20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jpeg"/><Relationship Id="rId3" Type="http://schemas.openxmlformats.org/officeDocument/2006/relationships/image" Target="../media/image1.jpeg"/><Relationship Id="rId4" Type="http://schemas.openxmlformats.org/officeDocument/2006/relationships/image" Target="../media/image1.jpeg"/><Relationship Id="rId5" Type="http://schemas.openxmlformats.org/officeDocument/2006/relationships/image" Target="../media/image1.jpeg"/><Relationship Id="rId6" Type="http://schemas.openxmlformats.org/officeDocument/2006/relationships/image" Target="../media/image1.jpeg"/><Relationship Id="rId7" Type="http://schemas.openxmlformats.org/officeDocument/2006/relationships/image" Target="../media/image1.jpeg"/><Relationship Id="rId8" Type="http://schemas.openxmlformats.org/officeDocument/2006/relationships/image" Target="../media/image1.jpeg"/><Relationship Id="rId9" Type="http://schemas.openxmlformats.org/officeDocument/2006/relationships/image" Target="../media/image1.jpeg"/><Relationship Id="rId10" Type="http://schemas.openxmlformats.org/officeDocument/2006/relationships/image" Target="../media/image2.png"/><Relationship Id="rId11" Type="http://schemas.openxmlformats.org/officeDocument/2006/relationships/image" Target="../media/image3.svg"/><Relationship Id="rId1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jpeg"/><Relationship Id="rId3" Type="http://schemas.openxmlformats.org/officeDocument/2006/relationships/image" Target="../media/image1.jpeg"/><Relationship Id="rId4" Type="http://schemas.openxmlformats.org/officeDocument/2006/relationships/image" Target="../media/image1.jpeg"/><Relationship Id="rId5" Type="http://schemas.openxmlformats.org/officeDocument/2006/relationships/image" Target="../media/image1.jpeg"/><Relationship Id="rId6" Type="http://schemas.openxmlformats.org/officeDocument/2006/relationships/image" Target="../media/image1.jpeg"/><Relationship Id="rId7" Type="http://schemas.openxmlformats.org/officeDocument/2006/relationships/image" Target="../media/image1.jpeg"/><Relationship Id="rId8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"/>
          <p:cNvGrpSpPr/>
          <p:nvPr/>
        </p:nvGrpSpPr>
        <p:grpSpPr>
          <a:xfrm>
            <a:off x="0" y="0"/>
            <a:ext cx="10080000" cy="4114080"/>
            <a:chOff x="0" y="0"/>
            <a:chExt cx="10080000" cy="4114080"/>
          </a:xfrm>
        </p:grpSpPr>
        <p:sp>
          <p:nvSpPr>
            <p:cNvPr id="1" name=""/>
            <p:cNvSpPr/>
            <p:nvPr/>
          </p:nvSpPr>
          <p:spPr>
            <a:xfrm>
              <a:off x="0" y="0"/>
              <a:ext cx="10080000" cy="4114080"/>
            </a:xfrm>
            <a:prstGeom prst="rect">
              <a:avLst/>
            </a:prstGeom>
            <a:solidFill>
              <a:srgbClr val="e9ece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2" name=""/>
            <p:cNvSpPr/>
            <p:nvPr/>
          </p:nvSpPr>
          <p:spPr>
            <a:xfrm>
              <a:off x="0" y="0"/>
              <a:ext cx="10080000" cy="4114080"/>
            </a:xfrm>
            <a:prstGeom prst="rect">
              <a:avLst/>
            </a:prstGeom>
            <a:solidFill>
              <a:srgbClr val="e9ece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3" name=""/>
            <p:cNvSpPr/>
            <p:nvPr/>
          </p:nvSpPr>
          <p:spPr>
            <a:xfrm>
              <a:off x="0" y="1280160"/>
              <a:ext cx="1553760" cy="639360"/>
            </a:xfrm>
            <a:prstGeom prst="rect">
              <a:avLst/>
            </a:prstGeom>
            <a:solidFill>
              <a:srgbClr val="343a40">
                <a:alpha val="2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ffffff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4" name=""/>
            <p:cNvSpPr/>
            <p:nvPr/>
          </p:nvSpPr>
          <p:spPr>
            <a:xfrm>
              <a:off x="914400" y="1920240"/>
              <a:ext cx="1279440" cy="1828080"/>
            </a:xfrm>
            <a:prstGeom prst="rect">
              <a:avLst/>
            </a:prstGeom>
            <a:solidFill>
              <a:srgbClr val="ced4d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5" name=""/>
            <p:cNvSpPr/>
            <p:nvPr/>
          </p:nvSpPr>
          <p:spPr>
            <a:xfrm>
              <a:off x="2194560" y="548640"/>
              <a:ext cx="1279440" cy="1828080"/>
            </a:xfrm>
            <a:prstGeom prst="rect">
              <a:avLst/>
            </a:prstGeom>
            <a:solidFill>
              <a:srgbClr val="dee2e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6" name=""/>
            <p:cNvSpPr/>
            <p:nvPr/>
          </p:nvSpPr>
          <p:spPr>
            <a:xfrm>
              <a:off x="3474720" y="1188720"/>
              <a:ext cx="365040" cy="36504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7" name=""/>
            <p:cNvSpPr/>
            <p:nvPr/>
          </p:nvSpPr>
          <p:spPr>
            <a:xfrm>
              <a:off x="4206240" y="0"/>
              <a:ext cx="1462320" cy="913680"/>
            </a:xfrm>
            <a:prstGeom prst="rect">
              <a:avLst/>
            </a:prstGeom>
            <a:solidFill>
              <a:srgbClr val="6c757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ffffff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8" name=""/>
            <p:cNvSpPr/>
            <p:nvPr/>
          </p:nvSpPr>
          <p:spPr>
            <a:xfrm>
              <a:off x="4663440" y="914400"/>
              <a:ext cx="1005120" cy="456480"/>
            </a:xfrm>
            <a:prstGeom prst="rect">
              <a:avLst/>
            </a:prstGeom>
            <a:solidFill>
              <a:srgbClr val="dee2e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9" name=""/>
            <p:cNvSpPr/>
            <p:nvPr/>
          </p:nvSpPr>
          <p:spPr>
            <a:xfrm>
              <a:off x="3474720" y="1737360"/>
              <a:ext cx="3108240" cy="1005120"/>
            </a:xfrm>
            <a:prstGeom prst="rect">
              <a:avLst/>
            </a:prstGeom>
            <a:solidFill>
              <a:srgbClr val="ced4d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10" name=""/>
            <p:cNvSpPr/>
            <p:nvPr/>
          </p:nvSpPr>
          <p:spPr>
            <a:xfrm>
              <a:off x="4114800" y="2743200"/>
              <a:ext cx="1462320" cy="100512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11" name=""/>
            <p:cNvSpPr/>
            <p:nvPr/>
          </p:nvSpPr>
          <p:spPr>
            <a:xfrm>
              <a:off x="6583680" y="1463040"/>
              <a:ext cx="1553760" cy="456480"/>
            </a:xfrm>
            <a:prstGeom prst="rect">
              <a:avLst/>
            </a:prstGeom>
            <a:solidFill>
              <a:srgbClr val="b2b2b2">
                <a:alpha val="6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12" name=""/>
            <p:cNvSpPr/>
            <p:nvPr/>
          </p:nvSpPr>
          <p:spPr>
            <a:xfrm>
              <a:off x="7315200" y="1920240"/>
              <a:ext cx="1462320" cy="1645200"/>
            </a:xfrm>
            <a:prstGeom prst="rect">
              <a:avLst/>
            </a:prstGeom>
            <a:solidFill>
              <a:srgbClr val="b2b2b2">
                <a:alpha val="3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13" name=""/>
            <p:cNvSpPr/>
            <p:nvPr/>
          </p:nvSpPr>
          <p:spPr>
            <a:xfrm>
              <a:off x="2743200" y="2377440"/>
              <a:ext cx="547920" cy="822240"/>
            </a:xfrm>
            <a:prstGeom prst="rect">
              <a:avLst/>
            </a:prstGeom>
            <a:solidFill>
              <a:srgbClr val="f4f4f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14" name=""/>
            <p:cNvSpPr/>
            <p:nvPr/>
          </p:nvSpPr>
          <p:spPr>
            <a:xfrm>
              <a:off x="8595360" y="0"/>
              <a:ext cx="1484640" cy="1462320"/>
            </a:xfrm>
            <a:prstGeom prst="rect">
              <a:avLst/>
            </a:prstGeom>
            <a:solidFill>
              <a:srgbClr val="ddddd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15" name=""/>
            <p:cNvSpPr/>
            <p:nvPr/>
          </p:nvSpPr>
          <p:spPr>
            <a:xfrm>
              <a:off x="6766560" y="0"/>
              <a:ext cx="273600" cy="1005120"/>
            </a:xfrm>
            <a:prstGeom prst="rect">
              <a:avLst/>
            </a:prstGeom>
            <a:solidFill>
              <a:srgbClr val="2f4550">
                <a:alpha val="5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ffffff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16" name=""/>
            <p:cNvSpPr/>
            <p:nvPr/>
          </p:nvSpPr>
          <p:spPr>
            <a:xfrm>
              <a:off x="1554480" y="0"/>
              <a:ext cx="182160" cy="913680"/>
            </a:xfrm>
            <a:prstGeom prst="rect">
              <a:avLst/>
            </a:prstGeom>
            <a:solidFill>
              <a:srgbClr val="80808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ffffff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17" name=""/>
            <p:cNvSpPr/>
            <p:nvPr/>
          </p:nvSpPr>
          <p:spPr>
            <a:xfrm>
              <a:off x="0" y="3017520"/>
              <a:ext cx="365040" cy="1096560"/>
            </a:xfrm>
            <a:prstGeom prst="rect">
              <a:avLst/>
            </a:prstGeom>
            <a:solidFill>
              <a:srgbClr val="f4f4f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18" name=""/>
            <p:cNvSpPr/>
            <p:nvPr/>
          </p:nvSpPr>
          <p:spPr>
            <a:xfrm>
              <a:off x="9601200" y="2560320"/>
              <a:ext cx="365040" cy="1553760"/>
            </a:xfrm>
            <a:prstGeom prst="rect">
              <a:avLst/>
            </a:prstGeom>
            <a:solidFill>
              <a:srgbClr val="b2b2b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19" name=""/>
            <p:cNvSpPr/>
            <p:nvPr/>
          </p:nvSpPr>
          <p:spPr>
            <a:xfrm>
              <a:off x="8778240" y="1828800"/>
              <a:ext cx="365040" cy="36504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</p:grpSp>
      <p:sp>
        <p:nvSpPr>
          <p:cNvPr id="20" name=""/>
          <p:cNvSpPr/>
          <p:nvPr/>
        </p:nvSpPr>
        <p:spPr>
          <a:xfrm>
            <a:off x="7560000" y="4320000"/>
            <a:ext cx="360" cy="1260000"/>
          </a:xfrm>
          <a:prstGeom prst="line">
            <a:avLst/>
          </a:prstGeom>
          <a:ln w="54720">
            <a:solidFill>
              <a:srgbClr val="9999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7360" rIns="117360" tIns="72360" bIns="72360" anchor="t">
            <a:noAutofit/>
          </a:bodyPr>
          <a:p>
            <a:endParaRPr b="0" lang="en-US" sz="1400" strike="noStrike" u="none">
              <a:solidFill>
                <a:srgbClr val="000000"/>
              </a:solidFill>
              <a:uFillTx/>
              <a:latin typeface="Noto Sans"/>
              <a:ea typeface="DejaVu Sans"/>
            </a:endParaRPr>
          </a:p>
        </p:txBody>
      </p:sp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800000" y="468000"/>
            <a:ext cx="773928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3924000" y="2160000"/>
            <a:ext cx="4571280" cy="194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ftr" idx="1"/>
          </p:nvPr>
        </p:nvSpPr>
        <p:spPr>
          <a:xfrm>
            <a:off x="7740000" y="4392000"/>
            <a:ext cx="2051280" cy="21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Noto Sans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Noto Sans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sldNum" idx="2"/>
          </p:nvPr>
        </p:nvSpPr>
        <p:spPr>
          <a:xfrm>
            <a:off x="7740000" y="5166000"/>
            <a:ext cx="2051280" cy="21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CF1E919-0EE7-4343-8521-93255F9445FD}" type="slidenum">
              <a:rPr b="0" lang="en-US" sz="1400" strike="noStrike" u="none">
                <a:solidFill>
                  <a:srgbClr val="000000"/>
                </a:solidFill>
                <a:uFillTx/>
                <a:latin typeface="Noto Sans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5" name="PlaceHolder 5"/>
          <p:cNvSpPr>
            <a:spLocks noGrp="1"/>
          </p:cNvSpPr>
          <p:nvPr>
            <p:ph type="dt" idx="3"/>
          </p:nvPr>
        </p:nvSpPr>
        <p:spPr>
          <a:xfrm>
            <a:off x="7740000" y="4860000"/>
            <a:ext cx="2051280" cy="21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"/>
          <p:cNvSpPr/>
          <p:nvPr/>
        </p:nvSpPr>
        <p:spPr>
          <a:xfrm>
            <a:off x="6771960" y="1300320"/>
            <a:ext cx="861120" cy="18216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Noto Sans"/>
              <a:ea typeface="DejaVu Sans"/>
            </a:endParaRPr>
          </a:p>
        </p:txBody>
      </p:sp>
      <p:sp>
        <p:nvSpPr>
          <p:cNvPr id="184" name=""/>
          <p:cNvSpPr/>
          <p:nvPr/>
        </p:nvSpPr>
        <p:spPr>
          <a:xfrm>
            <a:off x="5813280" y="3854880"/>
            <a:ext cx="861120" cy="18216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Noto Sans"/>
              <a:ea typeface="DejaVu Sans"/>
            </a:endParaRPr>
          </a:p>
        </p:txBody>
      </p:sp>
      <p:sp>
        <p:nvSpPr>
          <p:cNvPr id="185" name=""/>
          <p:cNvSpPr/>
          <p:nvPr/>
        </p:nvSpPr>
        <p:spPr>
          <a:xfrm>
            <a:off x="7589520" y="2560320"/>
            <a:ext cx="2193840" cy="21938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Noto Sans"/>
              <a:ea typeface="DejaVu Sans"/>
            </a:endParaRPr>
          </a:p>
        </p:txBody>
      </p:sp>
      <p:sp>
        <p:nvSpPr>
          <p:cNvPr id="186" name=""/>
          <p:cNvSpPr/>
          <p:nvPr/>
        </p:nvSpPr>
        <p:spPr>
          <a:xfrm>
            <a:off x="3200400" y="731520"/>
            <a:ext cx="1684080" cy="164520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Noto Sans"/>
              <a:ea typeface="DejaVu Sans"/>
            </a:endParaRPr>
          </a:p>
        </p:txBody>
      </p:sp>
      <p:sp>
        <p:nvSpPr>
          <p:cNvPr id="187" name=""/>
          <p:cNvSpPr/>
          <p:nvPr/>
        </p:nvSpPr>
        <p:spPr>
          <a:xfrm>
            <a:off x="1424160" y="3489120"/>
            <a:ext cx="1684080" cy="164520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Noto Sans"/>
              <a:ea typeface="DejaVu Sans"/>
            </a:endParaRPr>
          </a:p>
        </p:txBody>
      </p:sp>
      <p:sp>
        <p:nvSpPr>
          <p:cNvPr id="188" name=""/>
          <p:cNvSpPr/>
          <p:nvPr/>
        </p:nvSpPr>
        <p:spPr>
          <a:xfrm>
            <a:off x="700920" y="1900080"/>
            <a:ext cx="1401480" cy="1848240"/>
          </a:xfrm>
          <a:custGeom>
            <a:avLst/>
            <a:gdLst>
              <a:gd name="textAreaLeft" fmla="*/ 0 w 1401480"/>
              <a:gd name="textAreaRight" fmla="*/ 1402200 w 1401480"/>
              <a:gd name="textAreaTop" fmla="*/ 0 h 1848240"/>
              <a:gd name="textAreaBottom" fmla="*/ 1848960 h 1848240"/>
            </a:gdLst>
            <a:ahLst/>
            <a:rect l="textAreaLeft" t="textAreaTop" r="textAreaRight" b="textAreaBottom"/>
            <a:pathLst>
              <a:path fill="none" w="3895" h="5136">
                <a:moveTo>
                  <a:pt x="339" y="0"/>
                </a:moveTo>
                <a:cubicBezTo>
                  <a:pt x="-931" y="2540"/>
                  <a:pt x="1609" y="5588"/>
                  <a:pt x="3895" y="5080"/>
                </a:cubicBezTo>
              </a:path>
            </a:pathLst>
          </a:custGeom>
          <a:noFill/>
          <a:ln w="36720">
            <a:solidFill>
              <a:srgbClr val="666666"/>
            </a:solidFill>
            <a:custDash>
              <a:ds d="600000" sp="300000"/>
            </a:custDash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8360" rIns="108360" tIns="63360" bIns="6336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Noto Sans"/>
              <a:ea typeface="DejaVu Sans"/>
            </a:endParaRPr>
          </a:p>
        </p:txBody>
      </p:sp>
      <p:sp>
        <p:nvSpPr>
          <p:cNvPr id="189" name=""/>
          <p:cNvSpPr/>
          <p:nvPr/>
        </p:nvSpPr>
        <p:spPr>
          <a:xfrm>
            <a:off x="3931920" y="2011680"/>
            <a:ext cx="975240" cy="1370880"/>
          </a:xfrm>
          <a:custGeom>
            <a:avLst/>
            <a:gdLst>
              <a:gd name="textAreaLeft" fmla="*/ 0 w 975240"/>
              <a:gd name="textAreaRight" fmla="*/ 975960 w 975240"/>
              <a:gd name="textAreaTop" fmla="*/ 0 h 1370880"/>
              <a:gd name="textAreaBottom" fmla="*/ 1371600 h 1370880"/>
            </a:gdLst>
            <a:ahLst/>
            <a:rect l="textAreaLeft" t="textAreaTop" r="textAreaRight" b="textAreaBottom"/>
            <a:pathLst>
              <a:path fill="none" w="2711" h="3810">
                <a:moveTo>
                  <a:pt x="0" y="3810"/>
                </a:moveTo>
                <a:cubicBezTo>
                  <a:pt x="762" y="3048"/>
                  <a:pt x="1271" y="3556"/>
                  <a:pt x="1270" y="2795"/>
                </a:cubicBezTo>
                <a:cubicBezTo>
                  <a:pt x="1270" y="2032"/>
                  <a:pt x="3301" y="2286"/>
                  <a:pt x="2540" y="3048"/>
                </a:cubicBezTo>
                <a:cubicBezTo>
                  <a:pt x="1778" y="3810"/>
                  <a:pt x="1524" y="508"/>
                  <a:pt x="2540" y="0"/>
                </a:cubicBezTo>
              </a:path>
            </a:pathLst>
          </a:custGeom>
          <a:noFill/>
          <a:ln w="36720">
            <a:solidFill>
              <a:srgbClr val="666666"/>
            </a:solidFill>
            <a:custDash>
              <a:ds d="600000" sp="300000"/>
            </a:custDash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8360" rIns="108360" tIns="63360" bIns="6336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Noto Sans"/>
              <a:ea typeface="DejaVu Sans"/>
            </a:endParaRPr>
          </a:p>
        </p:txBody>
      </p:sp>
      <p:sp>
        <p:nvSpPr>
          <p:cNvPr id="190" name=""/>
          <p:cNvSpPr/>
          <p:nvPr/>
        </p:nvSpPr>
        <p:spPr>
          <a:xfrm>
            <a:off x="7724880" y="2103120"/>
            <a:ext cx="778320" cy="1462320"/>
          </a:xfrm>
          <a:custGeom>
            <a:avLst/>
            <a:gdLst>
              <a:gd name="textAreaLeft" fmla="*/ 0 w 778320"/>
              <a:gd name="textAreaRight" fmla="*/ 779040 w 778320"/>
              <a:gd name="textAreaTop" fmla="*/ 0 h 1462320"/>
              <a:gd name="textAreaBottom" fmla="*/ 1463040 h 1462320"/>
            </a:gdLst>
            <a:ahLst/>
            <a:rect l="textAreaLeft" t="textAreaTop" r="textAreaRight" b="textAreaBottom"/>
            <a:pathLst>
              <a:path fill="none" w="2164" h="4064">
                <a:moveTo>
                  <a:pt x="132" y="4064"/>
                </a:moveTo>
                <a:cubicBezTo>
                  <a:pt x="-630" y="3301"/>
                  <a:pt x="2164" y="3555"/>
                  <a:pt x="2164" y="2794"/>
                </a:cubicBezTo>
                <a:cubicBezTo>
                  <a:pt x="2164" y="2032"/>
                  <a:pt x="-630" y="1778"/>
                  <a:pt x="132" y="2540"/>
                </a:cubicBezTo>
                <a:cubicBezTo>
                  <a:pt x="894" y="3302"/>
                  <a:pt x="1910" y="508"/>
                  <a:pt x="894" y="0"/>
                </a:cubicBezTo>
              </a:path>
            </a:pathLst>
          </a:custGeom>
          <a:noFill/>
          <a:ln w="36720">
            <a:solidFill>
              <a:srgbClr val="666666"/>
            </a:solidFill>
            <a:custDash>
              <a:ds d="600000" sp="300000"/>
            </a:custDash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8360" rIns="108360" tIns="63360" bIns="6336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Noto Sans"/>
              <a:ea typeface="DejaVu Sans"/>
            </a:endParaRPr>
          </a:p>
        </p:txBody>
      </p:sp>
      <p:sp>
        <p:nvSpPr>
          <p:cNvPr id="191" name=""/>
          <p:cNvSpPr/>
          <p:nvPr/>
        </p:nvSpPr>
        <p:spPr>
          <a:xfrm>
            <a:off x="1424160" y="4754880"/>
            <a:ext cx="861120" cy="18216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Noto Sans"/>
              <a:ea typeface="DejaVu Sans"/>
            </a:endParaRPr>
          </a:p>
        </p:txBody>
      </p:sp>
      <p:sp>
        <p:nvSpPr>
          <p:cNvPr id="192" name=""/>
          <p:cNvSpPr/>
          <p:nvPr/>
        </p:nvSpPr>
        <p:spPr>
          <a:xfrm>
            <a:off x="2887200" y="1300320"/>
            <a:ext cx="861120" cy="18216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Noto Sans"/>
              <a:ea typeface="DejaVu Sans"/>
            </a:endParaRPr>
          </a:p>
        </p:txBody>
      </p:sp>
      <p:sp>
        <p:nvSpPr>
          <p:cNvPr id="193" name="PlaceHolder 1"/>
          <p:cNvSpPr>
            <a:spLocks noGrp="1"/>
          </p:cNvSpPr>
          <p:nvPr>
            <p:ph type="ftr" idx="28"/>
          </p:nvPr>
        </p:nvSpPr>
        <p:spPr>
          <a:xfrm>
            <a:off x="3442680" y="5166000"/>
            <a:ext cx="319428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Noto Sans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sldNum" idx="29"/>
          </p:nvPr>
        </p:nvSpPr>
        <p:spPr>
          <a:xfrm>
            <a:off x="7227360" y="516600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F6D2C1C-C2DB-427A-9CD3-B77760015299}" type="slidenum">
              <a:rPr b="0" lang="en-US" sz="1400" strike="noStrike" u="none">
                <a:solidFill>
                  <a:srgbClr val="000000"/>
                </a:solidFill>
                <a:uFillTx/>
                <a:latin typeface="Noto Sans"/>
              </a:rPr>
              <a:t>1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30"/>
          </p:nvPr>
        </p:nvSpPr>
        <p:spPr>
          <a:xfrm>
            <a:off x="468000" y="516600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" name=""/>
          <p:cNvGrpSpPr/>
          <p:nvPr/>
        </p:nvGrpSpPr>
        <p:grpSpPr>
          <a:xfrm>
            <a:off x="2982960" y="1548000"/>
            <a:ext cx="5981760" cy="3186720"/>
            <a:chOff x="2982960" y="1548000"/>
            <a:chExt cx="5981760" cy="3186720"/>
          </a:xfrm>
        </p:grpSpPr>
        <p:sp>
          <p:nvSpPr>
            <p:cNvPr id="197" name=""/>
            <p:cNvSpPr/>
            <p:nvPr/>
          </p:nvSpPr>
          <p:spPr>
            <a:xfrm>
              <a:off x="3570480" y="1888200"/>
              <a:ext cx="4926600" cy="2622600"/>
            </a:xfrm>
            <a:prstGeom prst="rect">
              <a:avLst/>
            </a:prstGeom>
            <a:solidFill>
              <a:srgbClr val="e9ece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198" name=""/>
            <p:cNvSpPr/>
            <p:nvPr/>
          </p:nvSpPr>
          <p:spPr>
            <a:xfrm>
              <a:off x="3763800" y="1585440"/>
              <a:ext cx="4926600" cy="2622600"/>
            </a:xfrm>
            <a:prstGeom prst="rect">
              <a:avLst/>
            </a:prstGeom>
            <a:noFill/>
            <a:ln w="18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9000" rIns="99000" tIns="54000" bIns="54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199" name=""/>
            <p:cNvSpPr/>
            <p:nvPr/>
          </p:nvSpPr>
          <p:spPr>
            <a:xfrm>
              <a:off x="3844800" y="1548000"/>
              <a:ext cx="1096560" cy="1473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8000" strike="noStrike" u="none">
                  <a:solidFill>
                    <a:srgbClr val="000000"/>
                  </a:solidFill>
                  <a:uFillTx/>
                  <a:latin typeface="Noto Sans"/>
                  <a:ea typeface="DejaVu Sans"/>
                </a:rPr>
                <a:t>“</a:t>
              </a:r>
              <a:endParaRPr b="0" lang="en-US" sz="80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00" name=""/>
            <p:cNvSpPr/>
            <p:nvPr/>
          </p:nvSpPr>
          <p:spPr>
            <a:xfrm>
              <a:off x="7868160" y="3399840"/>
              <a:ext cx="1096560" cy="1334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7200" strike="noStrike" u="none">
                  <a:solidFill>
                    <a:srgbClr val="000000"/>
                  </a:solidFill>
                  <a:uFillTx/>
                  <a:latin typeface="Noto Sans"/>
                  <a:ea typeface="DejaVu Sans"/>
                </a:rPr>
                <a:t>”</a:t>
              </a:r>
              <a:endParaRPr b="0" lang="en-US" sz="72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01" name=""/>
            <p:cNvSpPr/>
            <p:nvPr/>
          </p:nvSpPr>
          <p:spPr>
            <a:xfrm>
              <a:off x="2982960" y="4117320"/>
              <a:ext cx="1044000" cy="302040"/>
            </a:xfrm>
            <a:prstGeom prst="rect">
              <a:avLst/>
            </a:prstGeom>
            <a:pattFill prst="wdUpDiag">
              <a:fgClr>
                <a:srgbClr val="000000"/>
              </a:fgClr>
              <a:bgClr>
                <a:srgbClr val="ffffff">
                  <a:alpha val="0"/>
                </a:srgbClr>
              </a:bgClr>
            </a:patt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</p:grpSp>
      <p:grpSp>
        <p:nvGrpSpPr>
          <p:cNvPr id="202" name=""/>
          <p:cNvGrpSpPr/>
          <p:nvPr/>
        </p:nvGrpSpPr>
        <p:grpSpPr>
          <a:xfrm>
            <a:off x="-908280" y="-402120"/>
            <a:ext cx="3760200" cy="6494040"/>
            <a:chOff x="-908280" y="-402120"/>
            <a:chExt cx="3760200" cy="6494040"/>
          </a:xfrm>
        </p:grpSpPr>
        <p:sp>
          <p:nvSpPr>
            <p:cNvPr id="203" name=""/>
            <p:cNvSpPr/>
            <p:nvPr/>
          </p:nvSpPr>
          <p:spPr>
            <a:xfrm>
              <a:off x="-228960" y="5161680"/>
              <a:ext cx="1072440" cy="765720"/>
            </a:xfrm>
            <a:custGeom>
              <a:avLst/>
              <a:gdLst>
                <a:gd name="textAreaLeft" fmla="*/ 278280 w 1072440"/>
                <a:gd name="textAreaRight" fmla="*/ 794880 w 1072440"/>
                <a:gd name="textAreaTop" fmla="*/ 258840 h 765720"/>
                <a:gd name="textAreaBottom" fmla="*/ 507600 h 76572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f8f9fa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204" name=""/>
            <p:cNvSpPr/>
            <p:nvPr/>
          </p:nvSpPr>
          <p:spPr>
            <a:xfrm rot="5358000">
              <a:off x="-219240" y="4488840"/>
              <a:ext cx="1067760" cy="765720"/>
            </a:xfrm>
            <a:custGeom>
              <a:avLst/>
              <a:gdLst>
                <a:gd name="textAreaLeft" fmla="*/ 276840 w 1067760"/>
                <a:gd name="textAreaRight" fmla="*/ 791640 w 1067760"/>
                <a:gd name="textAreaTop" fmla="*/ 258840 h 765720"/>
                <a:gd name="textAreaBottom" fmla="*/ 507600 h 76572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ffffff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205" name=""/>
            <p:cNvSpPr/>
            <p:nvPr/>
          </p:nvSpPr>
          <p:spPr>
            <a:xfrm>
              <a:off x="-228960" y="3826080"/>
              <a:ext cx="1072440" cy="765720"/>
            </a:xfrm>
            <a:custGeom>
              <a:avLst/>
              <a:gdLst>
                <a:gd name="textAreaLeft" fmla="*/ 278280 w 1072440"/>
                <a:gd name="textAreaRight" fmla="*/ 794880 w 1072440"/>
                <a:gd name="textAreaTop" fmla="*/ 258840 h 765720"/>
                <a:gd name="textAreaBottom" fmla="*/ 507600 h 76572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2"/>
              <a:srcRect/>
              <a:tile tx="0" ty="0" sx="74113" sy="74113" algn="ctr"/>
            </a:blip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206" name=""/>
            <p:cNvSpPr/>
            <p:nvPr/>
          </p:nvSpPr>
          <p:spPr>
            <a:xfrm rot="5358000">
              <a:off x="-220680" y="3153960"/>
              <a:ext cx="1068120" cy="765720"/>
            </a:xfrm>
            <a:custGeom>
              <a:avLst/>
              <a:gdLst>
                <a:gd name="textAreaLeft" fmla="*/ 277200 w 1068120"/>
                <a:gd name="textAreaRight" fmla="*/ 792000 w 1068120"/>
                <a:gd name="textAreaTop" fmla="*/ 258840 h 765720"/>
                <a:gd name="textAreaBottom" fmla="*/ 507600 h 76572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207" name=""/>
            <p:cNvSpPr/>
            <p:nvPr/>
          </p:nvSpPr>
          <p:spPr>
            <a:xfrm>
              <a:off x="455040" y="4477680"/>
              <a:ext cx="1072440" cy="765720"/>
            </a:xfrm>
            <a:custGeom>
              <a:avLst/>
              <a:gdLst>
                <a:gd name="textAreaLeft" fmla="*/ 278280 w 1072440"/>
                <a:gd name="textAreaRight" fmla="*/ 794880 w 1072440"/>
                <a:gd name="textAreaTop" fmla="*/ 258840 h 765720"/>
                <a:gd name="textAreaBottom" fmla="*/ 507600 h 76572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ffffff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208" name=""/>
            <p:cNvSpPr/>
            <p:nvPr/>
          </p:nvSpPr>
          <p:spPr>
            <a:xfrm rot="5358000">
              <a:off x="471240" y="3820680"/>
              <a:ext cx="1068120" cy="765720"/>
            </a:xfrm>
            <a:custGeom>
              <a:avLst/>
              <a:gdLst>
                <a:gd name="textAreaLeft" fmla="*/ 277200 w 1068120"/>
                <a:gd name="textAreaRight" fmla="*/ 792000 w 1068120"/>
                <a:gd name="textAreaTop" fmla="*/ 258840 h 765720"/>
                <a:gd name="textAreaBottom" fmla="*/ 507600 h 76572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e9ecef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209" name=""/>
            <p:cNvSpPr/>
            <p:nvPr/>
          </p:nvSpPr>
          <p:spPr>
            <a:xfrm>
              <a:off x="1158840" y="5170680"/>
              <a:ext cx="1072440" cy="765720"/>
            </a:xfrm>
            <a:custGeom>
              <a:avLst/>
              <a:gdLst>
                <a:gd name="textAreaLeft" fmla="*/ 278280 w 1072440"/>
                <a:gd name="textAreaRight" fmla="*/ 794880 w 1072440"/>
                <a:gd name="textAreaTop" fmla="*/ 258840 h 765720"/>
                <a:gd name="textAreaBottom" fmla="*/ 507600 h 76572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210" name=""/>
            <p:cNvSpPr/>
            <p:nvPr/>
          </p:nvSpPr>
          <p:spPr>
            <a:xfrm rot="5358000">
              <a:off x="462240" y="5169960"/>
              <a:ext cx="1068120" cy="765720"/>
            </a:xfrm>
            <a:custGeom>
              <a:avLst/>
              <a:gdLst>
                <a:gd name="textAreaLeft" fmla="*/ 277200 w 1068120"/>
                <a:gd name="textAreaRight" fmla="*/ 792000 w 1068120"/>
                <a:gd name="textAreaTop" fmla="*/ 258840 h 765720"/>
                <a:gd name="textAreaBottom" fmla="*/ 507600 h 76572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211" name=""/>
            <p:cNvSpPr/>
            <p:nvPr/>
          </p:nvSpPr>
          <p:spPr>
            <a:xfrm flipH="1" rot="16242000">
              <a:off x="-231840" y="1793160"/>
              <a:ext cx="1068120" cy="765720"/>
            </a:xfrm>
            <a:custGeom>
              <a:avLst/>
              <a:gdLst>
                <a:gd name="textAreaLeft" fmla="*/ 276480 w 1068120"/>
                <a:gd name="textAreaRight" fmla="*/ 791280 w 1068120"/>
                <a:gd name="textAreaTop" fmla="*/ 258840 h 765720"/>
                <a:gd name="textAreaBottom" fmla="*/ 507600 h 76572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212529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ffffff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212" name=""/>
            <p:cNvSpPr/>
            <p:nvPr/>
          </p:nvSpPr>
          <p:spPr>
            <a:xfrm flipH="1" rot="16242000">
              <a:off x="419400" y="2469240"/>
              <a:ext cx="1068120" cy="765720"/>
            </a:xfrm>
            <a:custGeom>
              <a:avLst/>
              <a:gdLst>
                <a:gd name="textAreaLeft" fmla="*/ 276480 w 1068120"/>
                <a:gd name="textAreaRight" fmla="*/ 791280 w 1068120"/>
                <a:gd name="textAreaTop" fmla="*/ 258840 h 765720"/>
                <a:gd name="textAreaBottom" fmla="*/ 507600 h 76572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213" name=""/>
            <p:cNvSpPr/>
            <p:nvPr/>
          </p:nvSpPr>
          <p:spPr>
            <a:xfrm flipH="1">
              <a:off x="-247320" y="2462040"/>
              <a:ext cx="1072440" cy="765720"/>
            </a:xfrm>
            <a:custGeom>
              <a:avLst/>
              <a:gdLst>
                <a:gd name="textAreaLeft" fmla="*/ 278640 w 1072440"/>
                <a:gd name="textAreaRight" fmla="*/ 795240 w 1072440"/>
                <a:gd name="textAreaTop" fmla="*/ 258840 h 765720"/>
                <a:gd name="textAreaBottom" fmla="*/ 507600 h 76572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ffffff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214" name=""/>
            <p:cNvSpPr/>
            <p:nvPr/>
          </p:nvSpPr>
          <p:spPr>
            <a:xfrm>
              <a:off x="1107720" y="1135080"/>
              <a:ext cx="1072440" cy="765720"/>
            </a:xfrm>
            <a:custGeom>
              <a:avLst/>
              <a:gdLst>
                <a:gd name="textAreaLeft" fmla="*/ 278280 w 1072440"/>
                <a:gd name="textAreaRight" fmla="*/ 794880 w 1072440"/>
                <a:gd name="textAreaTop" fmla="*/ 258840 h 765720"/>
                <a:gd name="textAreaBottom" fmla="*/ 507600 h 76572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215" name=""/>
            <p:cNvSpPr/>
            <p:nvPr/>
          </p:nvSpPr>
          <p:spPr>
            <a:xfrm rot="5358000">
              <a:off x="1103760" y="1801080"/>
              <a:ext cx="1068120" cy="765720"/>
            </a:xfrm>
            <a:custGeom>
              <a:avLst/>
              <a:gdLst>
                <a:gd name="textAreaLeft" fmla="*/ 277200 w 1068120"/>
                <a:gd name="textAreaRight" fmla="*/ 792000 w 1068120"/>
                <a:gd name="textAreaTop" fmla="*/ 258840 h 765720"/>
                <a:gd name="textAreaBottom" fmla="*/ 507600 h 76572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ffffff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216" name=""/>
            <p:cNvSpPr/>
            <p:nvPr/>
          </p:nvSpPr>
          <p:spPr>
            <a:xfrm rot="5358000">
              <a:off x="415080" y="1142280"/>
              <a:ext cx="1068120" cy="765720"/>
            </a:xfrm>
            <a:custGeom>
              <a:avLst/>
              <a:gdLst>
                <a:gd name="textAreaLeft" fmla="*/ 277200 w 1068120"/>
                <a:gd name="textAreaRight" fmla="*/ 792000 w 1068120"/>
                <a:gd name="textAreaTop" fmla="*/ 258840 h 765720"/>
                <a:gd name="textAreaBottom" fmla="*/ 507600 h 76572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3"/>
              <a:srcRect/>
              <a:tile tx="0" ty="0" sx="74113" sy="74113" algn="ctr"/>
            </a:blip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217" name=""/>
            <p:cNvSpPr/>
            <p:nvPr/>
          </p:nvSpPr>
          <p:spPr>
            <a:xfrm>
              <a:off x="439200" y="1811160"/>
              <a:ext cx="1072440" cy="765720"/>
            </a:xfrm>
            <a:custGeom>
              <a:avLst/>
              <a:gdLst>
                <a:gd name="textAreaLeft" fmla="*/ 278280 w 1072440"/>
                <a:gd name="textAreaRight" fmla="*/ 794880 w 1072440"/>
                <a:gd name="textAreaTop" fmla="*/ 258840 h 765720"/>
                <a:gd name="textAreaBottom" fmla="*/ 507600 h 76572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ffffff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218" name=""/>
            <p:cNvSpPr/>
            <p:nvPr/>
          </p:nvSpPr>
          <p:spPr>
            <a:xfrm>
              <a:off x="423720" y="451080"/>
              <a:ext cx="1072440" cy="765720"/>
            </a:xfrm>
            <a:custGeom>
              <a:avLst/>
              <a:gdLst>
                <a:gd name="textAreaLeft" fmla="*/ 278280 w 1072440"/>
                <a:gd name="textAreaRight" fmla="*/ 794880 w 1072440"/>
                <a:gd name="textAreaTop" fmla="*/ 258840 h 765720"/>
                <a:gd name="textAreaBottom" fmla="*/ 507600 h 76572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219" name=""/>
            <p:cNvSpPr/>
            <p:nvPr/>
          </p:nvSpPr>
          <p:spPr>
            <a:xfrm rot="5358000">
              <a:off x="-245160" y="438120"/>
              <a:ext cx="1068120" cy="765720"/>
            </a:xfrm>
            <a:custGeom>
              <a:avLst/>
              <a:gdLst>
                <a:gd name="textAreaLeft" fmla="*/ 277200 w 1068120"/>
                <a:gd name="textAreaRight" fmla="*/ 792000 w 1068120"/>
                <a:gd name="textAreaTop" fmla="*/ 258840 h 765720"/>
                <a:gd name="textAreaBottom" fmla="*/ 507600 h 76572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220" name=""/>
            <p:cNvSpPr/>
            <p:nvPr/>
          </p:nvSpPr>
          <p:spPr>
            <a:xfrm rot="5358000">
              <a:off x="435600" y="-246240"/>
              <a:ext cx="1068120" cy="765720"/>
            </a:xfrm>
            <a:custGeom>
              <a:avLst/>
              <a:gdLst>
                <a:gd name="textAreaLeft" fmla="*/ 277200 w 1068120"/>
                <a:gd name="textAreaRight" fmla="*/ 792000 w 1068120"/>
                <a:gd name="textAreaTop" fmla="*/ 258840 h 765720"/>
                <a:gd name="textAreaBottom" fmla="*/ 507600 h 76572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ffffff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221" name=""/>
            <p:cNvSpPr/>
            <p:nvPr/>
          </p:nvSpPr>
          <p:spPr>
            <a:xfrm>
              <a:off x="1779480" y="1794600"/>
              <a:ext cx="1072440" cy="765720"/>
            </a:xfrm>
            <a:custGeom>
              <a:avLst/>
              <a:gdLst>
                <a:gd name="textAreaLeft" fmla="*/ 278280 w 1072440"/>
                <a:gd name="textAreaRight" fmla="*/ 794880 w 1072440"/>
                <a:gd name="textAreaTop" fmla="*/ 258840 h 765720"/>
                <a:gd name="textAreaBottom" fmla="*/ 507600 h 76572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222" name=""/>
            <p:cNvSpPr/>
            <p:nvPr/>
          </p:nvSpPr>
          <p:spPr>
            <a:xfrm>
              <a:off x="1106280" y="-257040"/>
              <a:ext cx="1072440" cy="765720"/>
            </a:xfrm>
            <a:custGeom>
              <a:avLst/>
              <a:gdLst>
                <a:gd name="textAreaLeft" fmla="*/ 278280 w 1072440"/>
                <a:gd name="textAreaRight" fmla="*/ 794880 w 1072440"/>
                <a:gd name="textAreaTop" fmla="*/ 258840 h 765720"/>
                <a:gd name="textAreaBottom" fmla="*/ 507600 h 76572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4"/>
              <a:srcRect/>
              <a:tile tx="0" ty="0" sx="74113" sy="74113" algn="ctr"/>
            </a:blip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223" name=""/>
            <p:cNvSpPr/>
            <p:nvPr/>
          </p:nvSpPr>
          <p:spPr>
            <a:xfrm>
              <a:off x="-908280" y="1790640"/>
              <a:ext cx="1072440" cy="765720"/>
            </a:xfrm>
            <a:custGeom>
              <a:avLst/>
              <a:gdLst>
                <a:gd name="textAreaLeft" fmla="*/ 278280 w 1072440"/>
                <a:gd name="textAreaRight" fmla="*/ 794880 w 1072440"/>
                <a:gd name="textAreaTop" fmla="*/ 258840 h 765720"/>
                <a:gd name="textAreaBottom" fmla="*/ 507600 h 76572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5"/>
              <a:srcRect/>
              <a:tile tx="0" ty="0" sx="74113" sy="74113" algn="ctr"/>
            </a:blip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</p:grpSp>
      <p:sp>
        <p:nvSpPr>
          <p:cNvPr id="224" name=""/>
          <p:cNvSpPr/>
          <p:nvPr/>
        </p:nvSpPr>
        <p:spPr>
          <a:xfrm>
            <a:off x="8538120" y="3877200"/>
            <a:ext cx="975240" cy="1370880"/>
          </a:xfrm>
          <a:custGeom>
            <a:avLst/>
            <a:gdLst>
              <a:gd name="textAreaLeft" fmla="*/ 0 w 975240"/>
              <a:gd name="textAreaRight" fmla="*/ 975960 w 975240"/>
              <a:gd name="textAreaTop" fmla="*/ 0 h 1370880"/>
              <a:gd name="textAreaBottom" fmla="*/ 1371600 h 1370880"/>
            </a:gdLst>
            <a:ahLst/>
            <a:rect l="textAreaLeft" t="textAreaTop" r="textAreaRight" b="textAreaBottom"/>
            <a:pathLst>
              <a:path fill="none" w="2711" h="3810">
                <a:moveTo>
                  <a:pt x="0" y="3810"/>
                </a:moveTo>
                <a:cubicBezTo>
                  <a:pt x="762" y="3048"/>
                  <a:pt x="1271" y="3556"/>
                  <a:pt x="1270" y="2795"/>
                </a:cubicBezTo>
                <a:cubicBezTo>
                  <a:pt x="1270" y="2032"/>
                  <a:pt x="3301" y="2286"/>
                  <a:pt x="2540" y="3048"/>
                </a:cubicBezTo>
                <a:cubicBezTo>
                  <a:pt x="1778" y="3810"/>
                  <a:pt x="1524" y="508"/>
                  <a:pt x="2540" y="0"/>
                </a:cubicBezTo>
              </a:path>
            </a:pathLst>
          </a:custGeom>
          <a:noFill/>
          <a:ln w="36720">
            <a:solidFill>
              <a:srgbClr val="666666"/>
            </a:solidFill>
            <a:custDash>
              <a:ds d="600000" sp="300000"/>
            </a:custDash>
            <a:round/>
            <a:headEnd len="sm" type="oval" w="lg"/>
            <a:tailEnd len="sm" type="oval" w="lg"/>
          </a:ln>
        </p:spPr>
        <p:style>
          <a:lnRef idx="0"/>
          <a:fillRef idx="0"/>
          <a:effectRef idx="0"/>
          <a:fontRef idx="minor"/>
        </p:style>
        <p:txBody>
          <a:bodyPr lIns="108360" rIns="108360" tIns="63360" bIns="6336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Noto Sans"/>
              <a:ea typeface="DejaVu Sans"/>
            </a:endParaRPr>
          </a:p>
        </p:txBody>
      </p:sp>
      <p:sp>
        <p:nvSpPr>
          <p:cNvPr id="225" name=""/>
          <p:cNvSpPr/>
          <p:nvPr/>
        </p:nvSpPr>
        <p:spPr>
          <a:xfrm>
            <a:off x="7372080" y="4974480"/>
            <a:ext cx="1684080" cy="164520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Noto Sans"/>
              <a:ea typeface="DejaVu Sans"/>
            </a:endParaRPr>
          </a:p>
        </p:txBody>
      </p:sp>
      <p:sp>
        <p:nvSpPr>
          <p:cNvPr id="226" name=""/>
          <p:cNvSpPr/>
          <p:nvPr/>
        </p:nvSpPr>
        <p:spPr>
          <a:xfrm>
            <a:off x="7868160" y="-329040"/>
            <a:ext cx="2010960" cy="20109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Noto Sans"/>
              <a:ea typeface="DejaVu Sans"/>
            </a:endParaRPr>
          </a:p>
        </p:txBody>
      </p:sp>
      <p:sp>
        <p:nvSpPr>
          <p:cNvPr id="227" name="PlaceHolder 1"/>
          <p:cNvSpPr>
            <a:spLocks noGrp="1"/>
          </p:cNvSpPr>
          <p:nvPr>
            <p:ph type="ftr" idx="31"/>
          </p:nvPr>
        </p:nvSpPr>
        <p:spPr>
          <a:xfrm>
            <a:off x="3442680" y="5166000"/>
            <a:ext cx="319428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Noto Sans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sldNum" idx="32"/>
          </p:nvPr>
        </p:nvSpPr>
        <p:spPr>
          <a:xfrm>
            <a:off x="7227360" y="516600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3793CF7-B1D4-4493-91B3-F8CBAE077599}" type="slidenum">
              <a:rPr b="0" lang="en-US" sz="1400" strike="noStrike" u="none">
                <a:solidFill>
                  <a:srgbClr val="000000"/>
                </a:solidFill>
                <a:uFillTx/>
                <a:latin typeface="Noto Sans"/>
              </a:rPr>
              <a:t>1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 type="dt" idx="33"/>
          </p:nvPr>
        </p:nvSpPr>
        <p:spPr>
          <a:xfrm>
            <a:off x="468000" y="516600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6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"/>
          <p:cNvGrpSpPr/>
          <p:nvPr/>
        </p:nvGrpSpPr>
        <p:grpSpPr>
          <a:xfrm>
            <a:off x="2982960" y="1548000"/>
            <a:ext cx="5981760" cy="3186720"/>
            <a:chOff x="2982960" y="1548000"/>
            <a:chExt cx="5981760" cy="3186720"/>
          </a:xfrm>
        </p:grpSpPr>
        <p:sp>
          <p:nvSpPr>
            <p:cNvPr id="231" name=""/>
            <p:cNvSpPr/>
            <p:nvPr/>
          </p:nvSpPr>
          <p:spPr>
            <a:xfrm>
              <a:off x="3570480" y="1888200"/>
              <a:ext cx="4926600" cy="2622600"/>
            </a:xfrm>
            <a:prstGeom prst="rect">
              <a:avLst/>
            </a:prstGeom>
            <a:solidFill>
              <a:srgbClr val="e9ece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232" name=""/>
            <p:cNvSpPr/>
            <p:nvPr/>
          </p:nvSpPr>
          <p:spPr>
            <a:xfrm>
              <a:off x="3763800" y="1585440"/>
              <a:ext cx="4926600" cy="2622600"/>
            </a:xfrm>
            <a:prstGeom prst="rect">
              <a:avLst/>
            </a:prstGeom>
            <a:noFill/>
            <a:ln w="18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9000" rIns="99000" tIns="54000" bIns="54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233" name=""/>
            <p:cNvSpPr/>
            <p:nvPr/>
          </p:nvSpPr>
          <p:spPr>
            <a:xfrm>
              <a:off x="3844800" y="1548000"/>
              <a:ext cx="1096560" cy="1473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8000" strike="noStrike" u="none">
                  <a:solidFill>
                    <a:srgbClr val="000000"/>
                  </a:solidFill>
                  <a:uFillTx/>
                  <a:latin typeface="Noto Sans"/>
                  <a:ea typeface="DejaVu Sans"/>
                </a:rPr>
                <a:t>“</a:t>
              </a:r>
              <a:endParaRPr b="0" lang="en-US" sz="80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34" name=""/>
            <p:cNvSpPr/>
            <p:nvPr/>
          </p:nvSpPr>
          <p:spPr>
            <a:xfrm>
              <a:off x="7868160" y="3399840"/>
              <a:ext cx="1096560" cy="1334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7200" strike="noStrike" u="none">
                  <a:solidFill>
                    <a:srgbClr val="000000"/>
                  </a:solidFill>
                  <a:uFillTx/>
                  <a:latin typeface="Noto Sans"/>
                  <a:ea typeface="DejaVu Sans"/>
                </a:rPr>
                <a:t>”</a:t>
              </a:r>
              <a:endParaRPr b="0" lang="en-US" sz="72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35" name=""/>
            <p:cNvSpPr/>
            <p:nvPr/>
          </p:nvSpPr>
          <p:spPr>
            <a:xfrm>
              <a:off x="2982960" y="4117320"/>
              <a:ext cx="1044000" cy="302040"/>
            </a:xfrm>
            <a:prstGeom prst="rect">
              <a:avLst/>
            </a:prstGeom>
            <a:pattFill prst="wdUpDiag">
              <a:fgClr>
                <a:srgbClr val="000000"/>
              </a:fgClr>
              <a:bgClr>
                <a:srgbClr val="ffffff">
                  <a:alpha val="0"/>
                </a:srgbClr>
              </a:bgClr>
            </a:patt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</p:grpSp>
      <p:grpSp>
        <p:nvGrpSpPr>
          <p:cNvPr id="236" name=""/>
          <p:cNvGrpSpPr/>
          <p:nvPr/>
        </p:nvGrpSpPr>
        <p:grpSpPr>
          <a:xfrm>
            <a:off x="-908280" y="-402120"/>
            <a:ext cx="3760200" cy="6494040"/>
            <a:chOff x="-908280" y="-402120"/>
            <a:chExt cx="3760200" cy="6494040"/>
          </a:xfrm>
        </p:grpSpPr>
        <p:sp>
          <p:nvSpPr>
            <p:cNvPr id="237" name=""/>
            <p:cNvSpPr/>
            <p:nvPr/>
          </p:nvSpPr>
          <p:spPr>
            <a:xfrm>
              <a:off x="-228960" y="5161680"/>
              <a:ext cx="1072440" cy="765720"/>
            </a:xfrm>
            <a:custGeom>
              <a:avLst/>
              <a:gdLst>
                <a:gd name="textAreaLeft" fmla="*/ 278280 w 1072440"/>
                <a:gd name="textAreaRight" fmla="*/ 794880 w 1072440"/>
                <a:gd name="textAreaTop" fmla="*/ 258840 h 765720"/>
                <a:gd name="textAreaBottom" fmla="*/ 507600 h 76572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f8f9fa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238" name=""/>
            <p:cNvSpPr/>
            <p:nvPr/>
          </p:nvSpPr>
          <p:spPr>
            <a:xfrm rot="5358000">
              <a:off x="-219240" y="4488840"/>
              <a:ext cx="1067760" cy="765720"/>
            </a:xfrm>
            <a:custGeom>
              <a:avLst/>
              <a:gdLst>
                <a:gd name="textAreaLeft" fmla="*/ 276840 w 1067760"/>
                <a:gd name="textAreaRight" fmla="*/ 791640 w 1067760"/>
                <a:gd name="textAreaTop" fmla="*/ 258840 h 765720"/>
                <a:gd name="textAreaBottom" fmla="*/ 507600 h 76572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ffffff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239" name=""/>
            <p:cNvSpPr/>
            <p:nvPr/>
          </p:nvSpPr>
          <p:spPr>
            <a:xfrm>
              <a:off x="-228960" y="3826080"/>
              <a:ext cx="1072440" cy="765720"/>
            </a:xfrm>
            <a:custGeom>
              <a:avLst/>
              <a:gdLst>
                <a:gd name="textAreaLeft" fmla="*/ 278280 w 1072440"/>
                <a:gd name="textAreaRight" fmla="*/ 794880 w 1072440"/>
                <a:gd name="textAreaTop" fmla="*/ 258840 h 765720"/>
                <a:gd name="textAreaBottom" fmla="*/ 507600 h 76572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2"/>
              <a:srcRect/>
              <a:tile tx="0" ty="0" sx="74113" sy="74113" algn="ctr"/>
            </a:blip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240" name=""/>
            <p:cNvSpPr/>
            <p:nvPr/>
          </p:nvSpPr>
          <p:spPr>
            <a:xfrm rot="5358000">
              <a:off x="-220680" y="3153960"/>
              <a:ext cx="1068120" cy="765720"/>
            </a:xfrm>
            <a:custGeom>
              <a:avLst/>
              <a:gdLst>
                <a:gd name="textAreaLeft" fmla="*/ 277200 w 1068120"/>
                <a:gd name="textAreaRight" fmla="*/ 792000 w 1068120"/>
                <a:gd name="textAreaTop" fmla="*/ 258840 h 765720"/>
                <a:gd name="textAreaBottom" fmla="*/ 507600 h 76572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241" name=""/>
            <p:cNvSpPr/>
            <p:nvPr/>
          </p:nvSpPr>
          <p:spPr>
            <a:xfrm>
              <a:off x="455040" y="4477680"/>
              <a:ext cx="1072440" cy="765720"/>
            </a:xfrm>
            <a:custGeom>
              <a:avLst/>
              <a:gdLst>
                <a:gd name="textAreaLeft" fmla="*/ 278280 w 1072440"/>
                <a:gd name="textAreaRight" fmla="*/ 794880 w 1072440"/>
                <a:gd name="textAreaTop" fmla="*/ 258840 h 765720"/>
                <a:gd name="textAreaBottom" fmla="*/ 507600 h 76572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ffffff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242" name=""/>
            <p:cNvSpPr/>
            <p:nvPr/>
          </p:nvSpPr>
          <p:spPr>
            <a:xfrm rot="5358000">
              <a:off x="471240" y="3820680"/>
              <a:ext cx="1068120" cy="765720"/>
            </a:xfrm>
            <a:custGeom>
              <a:avLst/>
              <a:gdLst>
                <a:gd name="textAreaLeft" fmla="*/ 277200 w 1068120"/>
                <a:gd name="textAreaRight" fmla="*/ 792000 w 1068120"/>
                <a:gd name="textAreaTop" fmla="*/ 258840 h 765720"/>
                <a:gd name="textAreaBottom" fmla="*/ 507600 h 76572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e9ecef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243" name=""/>
            <p:cNvSpPr/>
            <p:nvPr/>
          </p:nvSpPr>
          <p:spPr>
            <a:xfrm>
              <a:off x="1158840" y="5170680"/>
              <a:ext cx="1072440" cy="765720"/>
            </a:xfrm>
            <a:custGeom>
              <a:avLst/>
              <a:gdLst>
                <a:gd name="textAreaLeft" fmla="*/ 278280 w 1072440"/>
                <a:gd name="textAreaRight" fmla="*/ 794880 w 1072440"/>
                <a:gd name="textAreaTop" fmla="*/ 258840 h 765720"/>
                <a:gd name="textAreaBottom" fmla="*/ 507600 h 76572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244" name=""/>
            <p:cNvSpPr/>
            <p:nvPr/>
          </p:nvSpPr>
          <p:spPr>
            <a:xfrm rot="5358000">
              <a:off x="462240" y="5169960"/>
              <a:ext cx="1068120" cy="765720"/>
            </a:xfrm>
            <a:custGeom>
              <a:avLst/>
              <a:gdLst>
                <a:gd name="textAreaLeft" fmla="*/ 277200 w 1068120"/>
                <a:gd name="textAreaRight" fmla="*/ 792000 w 1068120"/>
                <a:gd name="textAreaTop" fmla="*/ 258840 h 765720"/>
                <a:gd name="textAreaBottom" fmla="*/ 507600 h 76572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245" name=""/>
            <p:cNvSpPr/>
            <p:nvPr/>
          </p:nvSpPr>
          <p:spPr>
            <a:xfrm flipH="1" rot="16242000">
              <a:off x="-231840" y="1793160"/>
              <a:ext cx="1068120" cy="765720"/>
            </a:xfrm>
            <a:custGeom>
              <a:avLst/>
              <a:gdLst>
                <a:gd name="textAreaLeft" fmla="*/ 276480 w 1068120"/>
                <a:gd name="textAreaRight" fmla="*/ 791280 w 1068120"/>
                <a:gd name="textAreaTop" fmla="*/ 258840 h 765720"/>
                <a:gd name="textAreaBottom" fmla="*/ 507600 h 76572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212529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ffffff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246" name=""/>
            <p:cNvSpPr/>
            <p:nvPr/>
          </p:nvSpPr>
          <p:spPr>
            <a:xfrm flipH="1" rot="16242000">
              <a:off x="419400" y="2469240"/>
              <a:ext cx="1068120" cy="765720"/>
            </a:xfrm>
            <a:custGeom>
              <a:avLst/>
              <a:gdLst>
                <a:gd name="textAreaLeft" fmla="*/ 276480 w 1068120"/>
                <a:gd name="textAreaRight" fmla="*/ 791280 w 1068120"/>
                <a:gd name="textAreaTop" fmla="*/ 258840 h 765720"/>
                <a:gd name="textAreaBottom" fmla="*/ 507600 h 76572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247" name=""/>
            <p:cNvSpPr/>
            <p:nvPr/>
          </p:nvSpPr>
          <p:spPr>
            <a:xfrm flipH="1">
              <a:off x="-247320" y="2462040"/>
              <a:ext cx="1072440" cy="765720"/>
            </a:xfrm>
            <a:custGeom>
              <a:avLst/>
              <a:gdLst>
                <a:gd name="textAreaLeft" fmla="*/ 278640 w 1072440"/>
                <a:gd name="textAreaRight" fmla="*/ 795240 w 1072440"/>
                <a:gd name="textAreaTop" fmla="*/ 258840 h 765720"/>
                <a:gd name="textAreaBottom" fmla="*/ 507600 h 76572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ffffff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248" name=""/>
            <p:cNvSpPr/>
            <p:nvPr/>
          </p:nvSpPr>
          <p:spPr>
            <a:xfrm>
              <a:off x="1107720" y="1135080"/>
              <a:ext cx="1072440" cy="765720"/>
            </a:xfrm>
            <a:custGeom>
              <a:avLst/>
              <a:gdLst>
                <a:gd name="textAreaLeft" fmla="*/ 278280 w 1072440"/>
                <a:gd name="textAreaRight" fmla="*/ 794880 w 1072440"/>
                <a:gd name="textAreaTop" fmla="*/ 258840 h 765720"/>
                <a:gd name="textAreaBottom" fmla="*/ 507600 h 76572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249" name=""/>
            <p:cNvSpPr/>
            <p:nvPr/>
          </p:nvSpPr>
          <p:spPr>
            <a:xfrm rot="5358000">
              <a:off x="1103760" y="1801080"/>
              <a:ext cx="1068120" cy="765720"/>
            </a:xfrm>
            <a:custGeom>
              <a:avLst/>
              <a:gdLst>
                <a:gd name="textAreaLeft" fmla="*/ 277200 w 1068120"/>
                <a:gd name="textAreaRight" fmla="*/ 792000 w 1068120"/>
                <a:gd name="textAreaTop" fmla="*/ 258840 h 765720"/>
                <a:gd name="textAreaBottom" fmla="*/ 507600 h 76572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ffffff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250" name=""/>
            <p:cNvSpPr/>
            <p:nvPr/>
          </p:nvSpPr>
          <p:spPr>
            <a:xfrm rot="5358000">
              <a:off x="415080" y="1142280"/>
              <a:ext cx="1068120" cy="765720"/>
            </a:xfrm>
            <a:custGeom>
              <a:avLst/>
              <a:gdLst>
                <a:gd name="textAreaLeft" fmla="*/ 277200 w 1068120"/>
                <a:gd name="textAreaRight" fmla="*/ 792000 w 1068120"/>
                <a:gd name="textAreaTop" fmla="*/ 258840 h 765720"/>
                <a:gd name="textAreaBottom" fmla="*/ 507600 h 76572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3"/>
              <a:srcRect/>
              <a:tile tx="0" ty="0" sx="74113" sy="74113" algn="ctr"/>
            </a:blip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251" name=""/>
            <p:cNvSpPr/>
            <p:nvPr/>
          </p:nvSpPr>
          <p:spPr>
            <a:xfrm>
              <a:off x="439200" y="1811160"/>
              <a:ext cx="1072440" cy="765720"/>
            </a:xfrm>
            <a:custGeom>
              <a:avLst/>
              <a:gdLst>
                <a:gd name="textAreaLeft" fmla="*/ 278280 w 1072440"/>
                <a:gd name="textAreaRight" fmla="*/ 794880 w 1072440"/>
                <a:gd name="textAreaTop" fmla="*/ 258840 h 765720"/>
                <a:gd name="textAreaBottom" fmla="*/ 507600 h 76572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ffffff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252" name=""/>
            <p:cNvSpPr/>
            <p:nvPr/>
          </p:nvSpPr>
          <p:spPr>
            <a:xfrm>
              <a:off x="423720" y="451080"/>
              <a:ext cx="1072440" cy="765720"/>
            </a:xfrm>
            <a:custGeom>
              <a:avLst/>
              <a:gdLst>
                <a:gd name="textAreaLeft" fmla="*/ 278280 w 1072440"/>
                <a:gd name="textAreaRight" fmla="*/ 794880 w 1072440"/>
                <a:gd name="textAreaTop" fmla="*/ 258840 h 765720"/>
                <a:gd name="textAreaBottom" fmla="*/ 507600 h 76572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253" name=""/>
            <p:cNvSpPr/>
            <p:nvPr/>
          </p:nvSpPr>
          <p:spPr>
            <a:xfrm rot="5358000">
              <a:off x="-245160" y="438120"/>
              <a:ext cx="1068120" cy="765720"/>
            </a:xfrm>
            <a:custGeom>
              <a:avLst/>
              <a:gdLst>
                <a:gd name="textAreaLeft" fmla="*/ 277200 w 1068120"/>
                <a:gd name="textAreaRight" fmla="*/ 792000 w 1068120"/>
                <a:gd name="textAreaTop" fmla="*/ 258840 h 765720"/>
                <a:gd name="textAreaBottom" fmla="*/ 507600 h 76572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254" name=""/>
            <p:cNvSpPr/>
            <p:nvPr/>
          </p:nvSpPr>
          <p:spPr>
            <a:xfrm rot="5358000">
              <a:off x="435600" y="-246240"/>
              <a:ext cx="1068120" cy="765720"/>
            </a:xfrm>
            <a:custGeom>
              <a:avLst/>
              <a:gdLst>
                <a:gd name="textAreaLeft" fmla="*/ 277200 w 1068120"/>
                <a:gd name="textAreaRight" fmla="*/ 792000 w 1068120"/>
                <a:gd name="textAreaTop" fmla="*/ 258840 h 765720"/>
                <a:gd name="textAreaBottom" fmla="*/ 507600 h 76572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ffffff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255" name=""/>
            <p:cNvSpPr/>
            <p:nvPr/>
          </p:nvSpPr>
          <p:spPr>
            <a:xfrm>
              <a:off x="1779480" y="1794600"/>
              <a:ext cx="1072440" cy="765720"/>
            </a:xfrm>
            <a:custGeom>
              <a:avLst/>
              <a:gdLst>
                <a:gd name="textAreaLeft" fmla="*/ 278280 w 1072440"/>
                <a:gd name="textAreaRight" fmla="*/ 794880 w 1072440"/>
                <a:gd name="textAreaTop" fmla="*/ 258840 h 765720"/>
                <a:gd name="textAreaBottom" fmla="*/ 507600 h 76572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256" name=""/>
            <p:cNvSpPr/>
            <p:nvPr/>
          </p:nvSpPr>
          <p:spPr>
            <a:xfrm>
              <a:off x="1106280" y="-257040"/>
              <a:ext cx="1072440" cy="765720"/>
            </a:xfrm>
            <a:custGeom>
              <a:avLst/>
              <a:gdLst>
                <a:gd name="textAreaLeft" fmla="*/ 278280 w 1072440"/>
                <a:gd name="textAreaRight" fmla="*/ 794880 w 1072440"/>
                <a:gd name="textAreaTop" fmla="*/ 258840 h 765720"/>
                <a:gd name="textAreaBottom" fmla="*/ 507600 h 76572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4"/>
              <a:srcRect/>
              <a:tile tx="0" ty="0" sx="74113" sy="74113" algn="ctr"/>
            </a:blip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257" name=""/>
            <p:cNvSpPr/>
            <p:nvPr/>
          </p:nvSpPr>
          <p:spPr>
            <a:xfrm>
              <a:off x="-908280" y="1790640"/>
              <a:ext cx="1072440" cy="765720"/>
            </a:xfrm>
            <a:custGeom>
              <a:avLst/>
              <a:gdLst>
                <a:gd name="textAreaLeft" fmla="*/ 278280 w 1072440"/>
                <a:gd name="textAreaRight" fmla="*/ 794880 w 1072440"/>
                <a:gd name="textAreaTop" fmla="*/ 258840 h 765720"/>
                <a:gd name="textAreaBottom" fmla="*/ 507600 h 76572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5"/>
              <a:srcRect/>
              <a:tile tx="0" ty="0" sx="74113" sy="74113" algn="ctr"/>
            </a:blip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</p:grpSp>
      <p:sp>
        <p:nvSpPr>
          <p:cNvPr id="258" name=""/>
          <p:cNvSpPr/>
          <p:nvPr/>
        </p:nvSpPr>
        <p:spPr>
          <a:xfrm>
            <a:off x="8538120" y="3877200"/>
            <a:ext cx="975240" cy="1370880"/>
          </a:xfrm>
          <a:custGeom>
            <a:avLst/>
            <a:gdLst>
              <a:gd name="textAreaLeft" fmla="*/ 0 w 975240"/>
              <a:gd name="textAreaRight" fmla="*/ 975960 w 975240"/>
              <a:gd name="textAreaTop" fmla="*/ 0 h 1370880"/>
              <a:gd name="textAreaBottom" fmla="*/ 1371600 h 1370880"/>
            </a:gdLst>
            <a:ahLst/>
            <a:rect l="textAreaLeft" t="textAreaTop" r="textAreaRight" b="textAreaBottom"/>
            <a:pathLst>
              <a:path fill="none" w="2711" h="3810">
                <a:moveTo>
                  <a:pt x="0" y="3810"/>
                </a:moveTo>
                <a:cubicBezTo>
                  <a:pt x="762" y="3048"/>
                  <a:pt x="1271" y="3556"/>
                  <a:pt x="1270" y="2795"/>
                </a:cubicBezTo>
                <a:cubicBezTo>
                  <a:pt x="1270" y="2032"/>
                  <a:pt x="3301" y="2286"/>
                  <a:pt x="2540" y="3048"/>
                </a:cubicBezTo>
                <a:cubicBezTo>
                  <a:pt x="1778" y="3810"/>
                  <a:pt x="1524" y="508"/>
                  <a:pt x="2540" y="0"/>
                </a:cubicBezTo>
              </a:path>
            </a:pathLst>
          </a:custGeom>
          <a:noFill/>
          <a:ln w="36720">
            <a:solidFill>
              <a:srgbClr val="666666"/>
            </a:solidFill>
            <a:custDash>
              <a:ds d="600000" sp="300000"/>
            </a:custDash>
            <a:round/>
            <a:headEnd len="sm" type="oval" w="lg"/>
            <a:tailEnd len="sm" type="oval" w="lg"/>
          </a:ln>
        </p:spPr>
        <p:style>
          <a:lnRef idx="0"/>
          <a:fillRef idx="0"/>
          <a:effectRef idx="0"/>
          <a:fontRef idx="minor"/>
        </p:style>
        <p:txBody>
          <a:bodyPr lIns="108360" rIns="108360" tIns="63360" bIns="6336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Noto Sans"/>
              <a:ea typeface="DejaVu Sans"/>
            </a:endParaRPr>
          </a:p>
        </p:txBody>
      </p:sp>
      <p:sp>
        <p:nvSpPr>
          <p:cNvPr id="259" name=""/>
          <p:cNvSpPr/>
          <p:nvPr/>
        </p:nvSpPr>
        <p:spPr>
          <a:xfrm>
            <a:off x="7372080" y="4974480"/>
            <a:ext cx="1684080" cy="164520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Noto Sans"/>
              <a:ea typeface="DejaVu Sans"/>
            </a:endParaRPr>
          </a:p>
        </p:txBody>
      </p:sp>
      <p:sp>
        <p:nvSpPr>
          <p:cNvPr id="260" name=""/>
          <p:cNvSpPr/>
          <p:nvPr/>
        </p:nvSpPr>
        <p:spPr>
          <a:xfrm>
            <a:off x="7868160" y="-329040"/>
            <a:ext cx="2010960" cy="20109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Noto Sans"/>
              <a:ea typeface="DejaVu Sans"/>
            </a:endParaRPr>
          </a:p>
        </p:txBody>
      </p:sp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1800000" y="468000"/>
            <a:ext cx="773928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2" name="PlaceHolder 2"/>
          <p:cNvSpPr>
            <a:spLocks noGrp="1"/>
          </p:cNvSpPr>
          <p:nvPr>
            <p:ph type="body"/>
          </p:nvPr>
        </p:nvSpPr>
        <p:spPr>
          <a:xfrm>
            <a:off x="3924000" y="2160000"/>
            <a:ext cx="2230560" cy="194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3" name="PlaceHolder 3"/>
          <p:cNvSpPr>
            <a:spLocks noGrp="1"/>
          </p:cNvSpPr>
          <p:nvPr>
            <p:ph type="body"/>
          </p:nvPr>
        </p:nvSpPr>
        <p:spPr>
          <a:xfrm>
            <a:off x="6266880" y="2160000"/>
            <a:ext cx="2230560" cy="92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4" name="PlaceHolder 4"/>
          <p:cNvSpPr>
            <a:spLocks noGrp="1"/>
          </p:cNvSpPr>
          <p:nvPr>
            <p:ph type="body"/>
          </p:nvPr>
        </p:nvSpPr>
        <p:spPr>
          <a:xfrm>
            <a:off x="6266880" y="3175560"/>
            <a:ext cx="2230560" cy="92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5" name="PlaceHolder 5"/>
          <p:cNvSpPr>
            <a:spLocks noGrp="1"/>
          </p:cNvSpPr>
          <p:nvPr>
            <p:ph type="ftr" idx="34"/>
          </p:nvPr>
        </p:nvSpPr>
        <p:spPr>
          <a:xfrm>
            <a:off x="3442680" y="5166000"/>
            <a:ext cx="319428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Noto Sans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66" name="PlaceHolder 6"/>
          <p:cNvSpPr>
            <a:spLocks noGrp="1"/>
          </p:cNvSpPr>
          <p:nvPr>
            <p:ph type="sldNum" idx="35"/>
          </p:nvPr>
        </p:nvSpPr>
        <p:spPr>
          <a:xfrm>
            <a:off x="7227360" y="516600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E2AA4B1-DDEA-4984-B1CF-2A4F7D7389C2}" type="slidenum">
              <a:rPr b="0" lang="en-US" sz="1400" strike="noStrike" u="none">
                <a:solidFill>
                  <a:srgbClr val="000000"/>
                </a:solidFill>
                <a:uFillTx/>
                <a:latin typeface="Noto Sans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67" name="PlaceHolder 7"/>
          <p:cNvSpPr>
            <a:spLocks noGrp="1"/>
          </p:cNvSpPr>
          <p:nvPr>
            <p:ph type="dt" idx="36"/>
          </p:nvPr>
        </p:nvSpPr>
        <p:spPr>
          <a:xfrm>
            <a:off x="468000" y="516600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6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" name=""/>
          <p:cNvGrpSpPr/>
          <p:nvPr/>
        </p:nvGrpSpPr>
        <p:grpSpPr>
          <a:xfrm>
            <a:off x="2982960" y="1548000"/>
            <a:ext cx="5981760" cy="3186720"/>
            <a:chOff x="2982960" y="1548000"/>
            <a:chExt cx="5981760" cy="3186720"/>
          </a:xfrm>
        </p:grpSpPr>
        <p:sp>
          <p:nvSpPr>
            <p:cNvPr id="273" name=""/>
            <p:cNvSpPr/>
            <p:nvPr/>
          </p:nvSpPr>
          <p:spPr>
            <a:xfrm>
              <a:off x="3570480" y="1888200"/>
              <a:ext cx="4926600" cy="2622600"/>
            </a:xfrm>
            <a:prstGeom prst="rect">
              <a:avLst/>
            </a:prstGeom>
            <a:solidFill>
              <a:srgbClr val="e9ece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274" name=""/>
            <p:cNvSpPr/>
            <p:nvPr/>
          </p:nvSpPr>
          <p:spPr>
            <a:xfrm>
              <a:off x="3763800" y="1585440"/>
              <a:ext cx="4926600" cy="2622600"/>
            </a:xfrm>
            <a:prstGeom prst="rect">
              <a:avLst/>
            </a:prstGeom>
            <a:noFill/>
            <a:ln w="18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9000" rIns="99000" tIns="54000" bIns="54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275" name=""/>
            <p:cNvSpPr/>
            <p:nvPr/>
          </p:nvSpPr>
          <p:spPr>
            <a:xfrm>
              <a:off x="3844800" y="1548000"/>
              <a:ext cx="1096560" cy="1473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8000" strike="noStrike" u="none">
                  <a:solidFill>
                    <a:srgbClr val="000000"/>
                  </a:solidFill>
                  <a:uFillTx/>
                  <a:latin typeface="Noto Sans"/>
                  <a:ea typeface="DejaVu Sans"/>
                </a:rPr>
                <a:t>“</a:t>
              </a:r>
              <a:endParaRPr b="0" lang="en-US" sz="80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76" name=""/>
            <p:cNvSpPr/>
            <p:nvPr/>
          </p:nvSpPr>
          <p:spPr>
            <a:xfrm>
              <a:off x="7868160" y="3399840"/>
              <a:ext cx="1096560" cy="1334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7200" strike="noStrike" u="none">
                  <a:solidFill>
                    <a:srgbClr val="000000"/>
                  </a:solidFill>
                  <a:uFillTx/>
                  <a:latin typeface="Noto Sans"/>
                  <a:ea typeface="DejaVu Sans"/>
                </a:rPr>
                <a:t>”</a:t>
              </a:r>
              <a:endParaRPr b="0" lang="en-US" sz="72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77" name=""/>
            <p:cNvSpPr/>
            <p:nvPr/>
          </p:nvSpPr>
          <p:spPr>
            <a:xfrm>
              <a:off x="2982960" y="4117320"/>
              <a:ext cx="1044000" cy="302040"/>
            </a:xfrm>
            <a:prstGeom prst="rect">
              <a:avLst/>
            </a:prstGeom>
            <a:pattFill prst="wdUpDiag">
              <a:fgClr>
                <a:srgbClr val="000000"/>
              </a:fgClr>
              <a:bgClr>
                <a:srgbClr val="ffffff">
                  <a:alpha val="0"/>
                </a:srgbClr>
              </a:bgClr>
            </a:patt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</p:grpSp>
      <p:grpSp>
        <p:nvGrpSpPr>
          <p:cNvPr id="278" name=""/>
          <p:cNvGrpSpPr/>
          <p:nvPr/>
        </p:nvGrpSpPr>
        <p:grpSpPr>
          <a:xfrm>
            <a:off x="-908280" y="-402120"/>
            <a:ext cx="3760200" cy="6494040"/>
            <a:chOff x="-908280" y="-402120"/>
            <a:chExt cx="3760200" cy="6494040"/>
          </a:xfrm>
        </p:grpSpPr>
        <p:sp>
          <p:nvSpPr>
            <p:cNvPr id="279" name=""/>
            <p:cNvSpPr/>
            <p:nvPr/>
          </p:nvSpPr>
          <p:spPr>
            <a:xfrm>
              <a:off x="-228960" y="5161680"/>
              <a:ext cx="1072440" cy="765720"/>
            </a:xfrm>
            <a:custGeom>
              <a:avLst/>
              <a:gdLst>
                <a:gd name="textAreaLeft" fmla="*/ 278280 w 1072440"/>
                <a:gd name="textAreaRight" fmla="*/ 794880 w 1072440"/>
                <a:gd name="textAreaTop" fmla="*/ 258840 h 765720"/>
                <a:gd name="textAreaBottom" fmla="*/ 507600 h 76572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f8f9fa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280" name=""/>
            <p:cNvSpPr/>
            <p:nvPr/>
          </p:nvSpPr>
          <p:spPr>
            <a:xfrm rot="5358000">
              <a:off x="-219240" y="4488840"/>
              <a:ext cx="1067760" cy="765720"/>
            </a:xfrm>
            <a:custGeom>
              <a:avLst/>
              <a:gdLst>
                <a:gd name="textAreaLeft" fmla="*/ 276840 w 1067760"/>
                <a:gd name="textAreaRight" fmla="*/ 791640 w 1067760"/>
                <a:gd name="textAreaTop" fmla="*/ 258840 h 765720"/>
                <a:gd name="textAreaBottom" fmla="*/ 507600 h 76572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ffffff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281" name=""/>
            <p:cNvSpPr/>
            <p:nvPr/>
          </p:nvSpPr>
          <p:spPr>
            <a:xfrm>
              <a:off x="-228960" y="3826080"/>
              <a:ext cx="1072440" cy="765720"/>
            </a:xfrm>
            <a:custGeom>
              <a:avLst/>
              <a:gdLst>
                <a:gd name="textAreaLeft" fmla="*/ 278280 w 1072440"/>
                <a:gd name="textAreaRight" fmla="*/ 794880 w 1072440"/>
                <a:gd name="textAreaTop" fmla="*/ 258840 h 765720"/>
                <a:gd name="textAreaBottom" fmla="*/ 507600 h 76572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2"/>
              <a:srcRect/>
              <a:tile tx="0" ty="0" sx="74113" sy="74113" algn="ctr"/>
            </a:blip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282" name=""/>
            <p:cNvSpPr/>
            <p:nvPr/>
          </p:nvSpPr>
          <p:spPr>
            <a:xfrm rot="5358000">
              <a:off x="-220680" y="3153960"/>
              <a:ext cx="1068120" cy="765720"/>
            </a:xfrm>
            <a:custGeom>
              <a:avLst/>
              <a:gdLst>
                <a:gd name="textAreaLeft" fmla="*/ 277200 w 1068120"/>
                <a:gd name="textAreaRight" fmla="*/ 792000 w 1068120"/>
                <a:gd name="textAreaTop" fmla="*/ 258840 h 765720"/>
                <a:gd name="textAreaBottom" fmla="*/ 507600 h 76572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283" name=""/>
            <p:cNvSpPr/>
            <p:nvPr/>
          </p:nvSpPr>
          <p:spPr>
            <a:xfrm>
              <a:off x="455040" y="4477680"/>
              <a:ext cx="1072440" cy="765720"/>
            </a:xfrm>
            <a:custGeom>
              <a:avLst/>
              <a:gdLst>
                <a:gd name="textAreaLeft" fmla="*/ 278280 w 1072440"/>
                <a:gd name="textAreaRight" fmla="*/ 794880 w 1072440"/>
                <a:gd name="textAreaTop" fmla="*/ 258840 h 765720"/>
                <a:gd name="textAreaBottom" fmla="*/ 507600 h 76572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ffffff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284" name=""/>
            <p:cNvSpPr/>
            <p:nvPr/>
          </p:nvSpPr>
          <p:spPr>
            <a:xfrm rot="5358000">
              <a:off x="471240" y="3820680"/>
              <a:ext cx="1068120" cy="765720"/>
            </a:xfrm>
            <a:custGeom>
              <a:avLst/>
              <a:gdLst>
                <a:gd name="textAreaLeft" fmla="*/ 277200 w 1068120"/>
                <a:gd name="textAreaRight" fmla="*/ 792000 w 1068120"/>
                <a:gd name="textAreaTop" fmla="*/ 258840 h 765720"/>
                <a:gd name="textAreaBottom" fmla="*/ 507600 h 76572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e9ecef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285" name=""/>
            <p:cNvSpPr/>
            <p:nvPr/>
          </p:nvSpPr>
          <p:spPr>
            <a:xfrm>
              <a:off x="1158840" y="5170680"/>
              <a:ext cx="1072440" cy="765720"/>
            </a:xfrm>
            <a:custGeom>
              <a:avLst/>
              <a:gdLst>
                <a:gd name="textAreaLeft" fmla="*/ 278280 w 1072440"/>
                <a:gd name="textAreaRight" fmla="*/ 794880 w 1072440"/>
                <a:gd name="textAreaTop" fmla="*/ 258840 h 765720"/>
                <a:gd name="textAreaBottom" fmla="*/ 507600 h 76572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286" name=""/>
            <p:cNvSpPr/>
            <p:nvPr/>
          </p:nvSpPr>
          <p:spPr>
            <a:xfrm rot="5358000">
              <a:off x="462240" y="5169960"/>
              <a:ext cx="1068120" cy="765720"/>
            </a:xfrm>
            <a:custGeom>
              <a:avLst/>
              <a:gdLst>
                <a:gd name="textAreaLeft" fmla="*/ 277200 w 1068120"/>
                <a:gd name="textAreaRight" fmla="*/ 792000 w 1068120"/>
                <a:gd name="textAreaTop" fmla="*/ 258840 h 765720"/>
                <a:gd name="textAreaBottom" fmla="*/ 507600 h 76572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287" name=""/>
            <p:cNvSpPr/>
            <p:nvPr/>
          </p:nvSpPr>
          <p:spPr>
            <a:xfrm flipH="1" rot="16242000">
              <a:off x="-231840" y="1793160"/>
              <a:ext cx="1068120" cy="765720"/>
            </a:xfrm>
            <a:custGeom>
              <a:avLst/>
              <a:gdLst>
                <a:gd name="textAreaLeft" fmla="*/ 276480 w 1068120"/>
                <a:gd name="textAreaRight" fmla="*/ 791280 w 1068120"/>
                <a:gd name="textAreaTop" fmla="*/ 258840 h 765720"/>
                <a:gd name="textAreaBottom" fmla="*/ 507600 h 76572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212529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ffffff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288" name=""/>
            <p:cNvSpPr/>
            <p:nvPr/>
          </p:nvSpPr>
          <p:spPr>
            <a:xfrm flipH="1" rot="16242000">
              <a:off x="419400" y="2469240"/>
              <a:ext cx="1068120" cy="765720"/>
            </a:xfrm>
            <a:custGeom>
              <a:avLst/>
              <a:gdLst>
                <a:gd name="textAreaLeft" fmla="*/ 276480 w 1068120"/>
                <a:gd name="textAreaRight" fmla="*/ 791280 w 1068120"/>
                <a:gd name="textAreaTop" fmla="*/ 258840 h 765720"/>
                <a:gd name="textAreaBottom" fmla="*/ 507600 h 76572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289" name=""/>
            <p:cNvSpPr/>
            <p:nvPr/>
          </p:nvSpPr>
          <p:spPr>
            <a:xfrm flipH="1">
              <a:off x="-247320" y="2462040"/>
              <a:ext cx="1072440" cy="765720"/>
            </a:xfrm>
            <a:custGeom>
              <a:avLst/>
              <a:gdLst>
                <a:gd name="textAreaLeft" fmla="*/ 278640 w 1072440"/>
                <a:gd name="textAreaRight" fmla="*/ 795240 w 1072440"/>
                <a:gd name="textAreaTop" fmla="*/ 258840 h 765720"/>
                <a:gd name="textAreaBottom" fmla="*/ 507600 h 76572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ffffff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290" name=""/>
            <p:cNvSpPr/>
            <p:nvPr/>
          </p:nvSpPr>
          <p:spPr>
            <a:xfrm>
              <a:off x="1107720" y="1135080"/>
              <a:ext cx="1072440" cy="765720"/>
            </a:xfrm>
            <a:custGeom>
              <a:avLst/>
              <a:gdLst>
                <a:gd name="textAreaLeft" fmla="*/ 278280 w 1072440"/>
                <a:gd name="textAreaRight" fmla="*/ 794880 w 1072440"/>
                <a:gd name="textAreaTop" fmla="*/ 258840 h 765720"/>
                <a:gd name="textAreaBottom" fmla="*/ 507600 h 76572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291" name=""/>
            <p:cNvSpPr/>
            <p:nvPr/>
          </p:nvSpPr>
          <p:spPr>
            <a:xfrm rot="5358000">
              <a:off x="1103760" y="1801080"/>
              <a:ext cx="1068120" cy="765720"/>
            </a:xfrm>
            <a:custGeom>
              <a:avLst/>
              <a:gdLst>
                <a:gd name="textAreaLeft" fmla="*/ 277200 w 1068120"/>
                <a:gd name="textAreaRight" fmla="*/ 792000 w 1068120"/>
                <a:gd name="textAreaTop" fmla="*/ 258840 h 765720"/>
                <a:gd name="textAreaBottom" fmla="*/ 507600 h 76572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ffffff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292" name=""/>
            <p:cNvSpPr/>
            <p:nvPr/>
          </p:nvSpPr>
          <p:spPr>
            <a:xfrm rot="5358000">
              <a:off x="415080" y="1142280"/>
              <a:ext cx="1068120" cy="765720"/>
            </a:xfrm>
            <a:custGeom>
              <a:avLst/>
              <a:gdLst>
                <a:gd name="textAreaLeft" fmla="*/ 277200 w 1068120"/>
                <a:gd name="textAreaRight" fmla="*/ 792000 w 1068120"/>
                <a:gd name="textAreaTop" fmla="*/ 258840 h 765720"/>
                <a:gd name="textAreaBottom" fmla="*/ 507600 h 76572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3"/>
              <a:srcRect/>
              <a:tile tx="0" ty="0" sx="74113" sy="74113" algn="ctr"/>
            </a:blip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293" name=""/>
            <p:cNvSpPr/>
            <p:nvPr/>
          </p:nvSpPr>
          <p:spPr>
            <a:xfrm>
              <a:off x="439200" y="1811160"/>
              <a:ext cx="1072440" cy="765720"/>
            </a:xfrm>
            <a:custGeom>
              <a:avLst/>
              <a:gdLst>
                <a:gd name="textAreaLeft" fmla="*/ 278280 w 1072440"/>
                <a:gd name="textAreaRight" fmla="*/ 794880 w 1072440"/>
                <a:gd name="textAreaTop" fmla="*/ 258840 h 765720"/>
                <a:gd name="textAreaBottom" fmla="*/ 507600 h 76572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ffffff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294" name=""/>
            <p:cNvSpPr/>
            <p:nvPr/>
          </p:nvSpPr>
          <p:spPr>
            <a:xfrm>
              <a:off x="423720" y="451080"/>
              <a:ext cx="1072440" cy="765720"/>
            </a:xfrm>
            <a:custGeom>
              <a:avLst/>
              <a:gdLst>
                <a:gd name="textAreaLeft" fmla="*/ 278280 w 1072440"/>
                <a:gd name="textAreaRight" fmla="*/ 794880 w 1072440"/>
                <a:gd name="textAreaTop" fmla="*/ 258840 h 765720"/>
                <a:gd name="textAreaBottom" fmla="*/ 507600 h 76572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295" name=""/>
            <p:cNvSpPr/>
            <p:nvPr/>
          </p:nvSpPr>
          <p:spPr>
            <a:xfrm rot="5358000">
              <a:off x="-245160" y="438120"/>
              <a:ext cx="1068120" cy="765720"/>
            </a:xfrm>
            <a:custGeom>
              <a:avLst/>
              <a:gdLst>
                <a:gd name="textAreaLeft" fmla="*/ 277200 w 1068120"/>
                <a:gd name="textAreaRight" fmla="*/ 792000 w 1068120"/>
                <a:gd name="textAreaTop" fmla="*/ 258840 h 765720"/>
                <a:gd name="textAreaBottom" fmla="*/ 507600 h 76572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296" name=""/>
            <p:cNvSpPr/>
            <p:nvPr/>
          </p:nvSpPr>
          <p:spPr>
            <a:xfrm rot="5358000">
              <a:off x="435600" y="-246240"/>
              <a:ext cx="1068120" cy="765720"/>
            </a:xfrm>
            <a:custGeom>
              <a:avLst/>
              <a:gdLst>
                <a:gd name="textAreaLeft" fmla="*/ 277200 w 1068120"/>
                <a:gd name="textAreaRight" fmla="*/ 792000 w 1068120"/>
                <a:gd name="textAreaTop" fmla="*/ 258840 h 765720"/>
                <a:gd name="textAreaBottom" fmla="*/ 507600 h 76572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ffffff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297" name=""/>
            <p:cNvSpPr/>
            <p:nvPr/>
          </p:nvSpPr>
          <p:spPr>
            <a:xfrm>
              <a:off x="1779480" y="1794600"/>
              <a:ext cx="1072440" cy="765720"/>
            </a:xfrm>
            <a:custGeom>
              <a:avLst/>
              <a:gdLst>
                <a:gd name="textAreaLeft" fmla="*/ 278280 w 1072440"/>
                <a:gd name="textAreaRight" fmla="*/ 794880 w 1072440"/>
                <a:gd name="textAreaTop" fmla="*/ 258840 h 765720"/>
                <a:gd name="textAreaBottom" fmla="*/ 507600 h 76572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298" name=""/>
            <p:cNvSpPr/>
            <p:nvPr/>
          </p:nvSpPr>
          <p:spPr>
            <a:xfrm>
              <a:off x="1106280" y="-257040"/>
              <a:ext cx="1072440" cy="765720"/>
            </a:xfrm>
            <a:custGeom>
              <a:avLst/>
              <a:gdLst>
                <a:gd name="textAreaLeft" fmla="*/ 278280 w 1072440"/>
                <a:gd name="textAreaRight" fmla="*/ 794880 w 1072440"/>
                <a:gd name="textAreaTop" fmla="*/ 258840 h 765720"/>
                <a:gd name="textAreaBottom" fmla="*/ 507600 h 76572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4"/>
              <a:srcRect/>
              <a:tile tx="0" ty="0" sx="74113" sy="74113" algn="ctr"/>
            </a:blip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299" name=""/>
            <p:cNvSpPr/>
            <p:nvPr/>
          </p:nvSpPr>
          <p:spPr>
            <a:xfrm>
              <a:off x="-908280" y="1790640"/>
              <a:ext cx="1072440" cy="765720"/>
            </a:xfrm>
            <a:custGeom>
              <a:avLst/>
              <a:gdLst>
                <a:gd name="textAreaLeft" fmla="*/ 278280 w 1072440"/>
                <a:gd name="textAreaRight" fmla="*/ 794880 w 1072440"/>
                <a:gd name="textAreaTop" fmla="*/ 258840 h 765720"/>
                <a:gd name="textAreaBottom" fmla="*/ 507600 h 76572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5"/>
              <a:srcRect/>
              <a:tile tx="0" ty="0" sx="74113" sy="74113" algn="ctr"/>
            </a:blip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</p:grpSp>
      <p:sp>
        <p:nvSpPr>
          <p:cNvPr id="300" name=""/>
          <p:cNvSpPr/>
          <p:nvPr/>
        </p:nvSpPr>
        <p:spPr>
          <a:xfrm>
            <a:off x="8538120" y="3877200"/>
            <a:ext cx="975240" cy="1370880"/>
          </a:xfrm>
          <a:custGeom>
            <a:avLst/>
            <a:gdLst>
              <a:gd name="textAreaLeft" fmla="*/ 0 w 975240"/>
              <a:gd name="textAreaRight" fmla="*/ 975960 w 975240"/>
              <a:gd name="textAreaTop" fmla="*/ 0 h 1370880"/>
              <a:gd name="textAreaBottom" fmla="*/ 1371600 h 1370880"/>
            </a:gdLst>
            <a:ahLst/>
            <a:rect l="textAreaLeft" t="textAreaTop" r="textAreaRight" b="textAreaBottom"/>
            <a:pathLst>
              <a:path fill="none" w="2711" h="3810">
                <a:moveTo>
                  <a:pt x="0" y="3810"/>
                </a:moveTo>
                <a:cubicBezTo>
                  <a:pt x="762" y="3048"/>
                  <a:pt x="1271" y="3556"/>
                  <a:pt x="1270" y="2795"/>
                </a:cubicBezTo>
                <a:cubicBezTo>
                  <a:pt x="1270" y="2032"/>
                  <a:pt x="3301" y="2286"/>
                  <a:pt x="2540" y="3048"/>
                </a:cubicBezTo>
                <a:cubicBezTo>
                  <a:pt x="1778" y="3810"/>
                  <a:pt x="1524" y="508"/>
                  <a:pt x="2540" y="0"/>
                </a:cubicBezTo>
              </a:path>
            </a:pathLst>
          </a:custGeom>
          <a:noFill/>
          <a:ln w="36720">
            <a:solidFill>
              <a:srgbClr val="666666"/>
            </a:solidFill>
            <a:custDash>
              <a:ds d="600000" sp="300000"/>
            </a:custDash>
            <a:round/>
            <a:headEnd len="sm" type="oval" w="lg"/>
            <a:tailEnd len="sm" type="oval" w="lg"/>
          </a:ln>
        </p:spPr>
        <p:style>
          <a:lnRef idx="0"/>
          <a:fillRef idx="0"/>
          <a:effectRef idx="0"/>
          <a:fontRef idx="minor"/>
        </p:style>
        <p:txBody>
          <a:bodyPr lIns="108360" rIns="108360" tIns="63360" bIns="6336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Noto Sans"/>
              <a:ea typeface="DejaVu Sans"/>
            </a:endParaRPr>
          </a:p>
        </p:txBody>
      </p:sp>
      <p:sp>
        <p:nvSpPr>
          <p:cNvPr id="301" name=""/>
          <p:cNvSpPr/>
          <p:nvPr/>
        </p:nvSpPr>
        <p:spPr>
          <a:xfrm>
            <a:off x="7372080" y="4974480"/>
            <a:ext cx="1684080" cy="164520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Noto Sans"/>
              <a:ea typeface="DejaVu Sans"/>
            </a:endParaRPr>
          </a:p>
        </p:txBody>
      </p:sp>
      <p:sp>
        <p:nvSpPr>
          <p:cNvPr id="302" name=""/>
          <p:cNvSpPr/>
          <p:nvPr/>
        </p:nvSpPr>
        <p:spPr>
          <a:xfrm>
            <a:off x="7868160" y="-329040"/>
            <a:ext cx="2010960" cy="20109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Noto Sans"/>
              <a:ea typeface="DejaVu Sans"/>
            </a:endParaRPr>
          </a:p>
        </p:txBody>
      </p:sp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1800000" y="468000"/>
            <a:ext cx="773928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4" name="PlaceHolder 2"/>
          <p:cNvSpPr>
            <a:spLocks noGrp="1"/>
          </p:cNvSpPr>
          <p:nvPr>
            <p:ph type="ftr" idx="37"/>
          </p:nvPr>
        </p:nvSpPr>
        <p:spPr>
          <a:xfrm>
            <a:off x="3442680" y="5166000"/>
            <a:ext cx="319428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Noto Sans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05" name="PlaceHolder 3"/>
          <p:cNvSpPr>
            <a:spLocks noGrp="1"/>
          </p:cNvSpPr>
          <p:nvPr>
            <p:ph type="sldNum" idx="38"/>
          </p:nvPr>
        </p:nvSpPr>
        <p:spPr>
          <a:xfrm>
            <a:off x="7227360" y="516600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B56D43F-4763-4837-9E03-2979EEDDE387}" type="slidenum">
              <a:rPr b="0" lang="en-US" sz="1400" strike="noStrike" u="none">
                <a:solidFill>
                  <a:srgbClr val="000000"/>
                </a:solidFill>
                <a:uFillTx/>
                <a:latin typeface="Noto Sans"/>
              </a:rPr>
              <a:t>1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06" name="PlaceHolder 4"/>
          <p:cNvSpPr>
            <a:spLocks noGrp="1"/>
          </p:cNvSpPr>
          <p:nvPr>
            <p:ph type="dt" idx="39"/>
          </p:nvPr>
        </p:nvSpPr>
        <p:spPr>
          <a:xfrm>
            <a:off x="468000" y="516600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6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9" name=""/>
          <p:cNvGrpSpPr/>
          <p:nvPr/>
        </p:nvGrpSpPr>
        <p:grpSpPr>
          <a:xfrm>
            <a:off x="2982960" y="1548000"/>
            <a:ext cx="5981760" cy="3186720"/>
            <a:chOff x="2982960" y="1548000"/>
            <a:chExt cx="5981760" cy="3186720"/>
          </a:xfrm>
        </p:grpSpPr>
        <p:sp>
          <p:nvSpPr>
            <p:cNvPr id="310" name=""/>
            <p:cNvSpPr/>
            <p:nvPr/>
          </p:nvSpPr>
          <p:spPr>
            <a:xfrm>
              <a:off x="3570480" y="1888200"/>
              <a:ext cx="4926600" cy="2622600"/>
            </a:xfrm>
            <a:prstGeom prst="rect">
              <a:avLst/>
            </a:prstGeom>
            <a:solidFill>
              <a:srgbClr val="e9ece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311" name=""/>
            <p:cNvSpPr/>
            <p:nvPr/>
          </p:nvSpPr>
          <p:spPr>
            <a:xfrm>
              <a:off x="3763800" y="1585440"/>
              <a:ext cx="4926600" cy="2622600"/>
            </a:xfrm>
            <a:prstGeom prst="rect">
              <a:avLst/>
            </a:prstGeom>
            <a:noFill/>
            <a:ln w="18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9000" rIns="99000" tIns="54000" bIns="54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312" name=""/>
            <p:cNvSpPr/>
            <p:nvPr/>
          </p:nvSpPr>
          <p:spPr>
            <a:xfrm>
              <a:off x="3844800" y="1548000"/>
              <a:ext cx="1096560" cy="1473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8000" strike="noStrike" u="none">
                  <a:solidFill>
                    <a:srgbClr val="000000"/>
                  </a:solidFill>
                  <a:uFillTx/>
                  <a:latin typeface="Noto Sans"/>
                  <a:ea typeface="DejaVu Sans"/>
                </a:rPr>
                <a:t>“</a:t>
              </a:r>
              <a:endParaRPr b="0" lang="en-US" sz="80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13" name=""/>
            <p:cNvSpPr/>
            <p:nvPr/>
          </p:nvSpPr>
          <p:spPr>
            <a:xfrm>
              <a:off x="7868160" y="3399840"/>
              <a:ext cx="1096560" cy="1334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7200" strike="noStrike" u="none">
                  <a:solidFill>
                    <a:srgbClr val="000000"/>
                  </a:solidFill>
                  <a:uFillTx/>
                  <a:latin typeface="Noto Sans"/>
                  <a:ea typeface="DejaVu Sans"/>
                </a:rPr>
                <a:t>”</a:t>
              </a:r>
              <a:endParaRPr b="0" lang="en-US" sz="72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14" name=""/>
            <p:cNvSpPr/>
            <p:nvPr/>
          </p:nvSpPr>
          <p:spPr>
            <a:xfrm>
              <a:off x="2982960" y="4117320"/>
              <a:ext cx="1044000" cy="302040"/>
            </a:xfrm>
            <a:prstGeom prst="rect">
              <a:avLst/>
            </a:prstGeom>
            <a:pattFill prst="wdUpDiag">
              <a:fgClr>
                <a:srgbClr val="000000"/>
              </a:fgClr>
              <a:bgClr>
                <a:srgbClr val="ffffff">
                  <a:alpha val="0"/>
                </a:srgbClr>
              </a:bgClr>
            </a:patt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</p:grpSp>
      <p:grpSp>
        <p:nvGrpSpPr>
          <p:cNvPr id="315" name=""/>
          <p:cNvGrpSpPr/>
          <p:nvPr/>
        </p:nvGrpSpPr>
        <p:grpSpPr>
          <a:xfrm>
            <a:off x="-908280" y="-402120"/>
            <a:ext cx="3760200" cy="6494040"/>
            <a:chOff x="-908280" y="-402120"/>
            <a:chExt cx="3760200" cy="6494040"/>
          </a:xfrm>
        </p:grpSpPr>
        <p:sp>
          <p:nvSpPr>
            <p:cNvPr id="316" name=""/>
            <p:cNvSpPr/>
            <p:nvPr/>
          </p:nvSpPr>
          <p:spPr>
            <a:xfrm>
              <a:off x="-228960" y="5161680"/>
              <a:ext cx="1072440" cy="765720"/>
            </a:xfrm>
            <a:custGeom>
              <a:avLst/>
              <a:gdLst>
                <a:gd name="textAreaLeft" fmla="*/ 278280 w 1072440"/>
                <a:gd name="textAreaRight" fmla="*/ 794880 w 1072440"/>
                <a:gd name="textAreaTop" fmla="*/ 258840 h 765720"/>
                <a:gd name="textAreaBottom" fmla="*/ 507600 h 76572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f8f9fa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317" name=""/>
            <p:cNvSpPr/>
            <p:nvPr/>
          </p:nvSpPr>
          <p:spPr>
            <a:xfrm rot="5358000">
              <a:off x="-219240" y="4488840"/>
              <a:ext cx="1067760" cy="765720"/>
            </a:xfrm>
            <a:custGeom>
              <a:avLst/>
              <a:gdLst>
                <a:gd name="textAreaLeft" fmla="*/ 276840 w 1067760"/>
                <a:gd name="textAreaRight" fmla="*/ 791640 w 1067760"/>
                <a:gd name="textAreaTop" fmla="*/ 258840 h 765720"/>
                <a:gd name="textAreaBottom" fmla="*/ 507600 h 76572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ffffff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318" name=""/>
            <p:cNvSpPr/>
            <p:nvPr/>
          </p:nvSpPr>
          <p:spPr>
            <a:xfrm>
              <a:off x="-228960" y="3826080"/>
              <a:ext cx="1072440" cy="765720"/>
            </a:xfrm>
            <a:custGeom>
              <a:avLst/>
              <a:gdLst>
                <a:gd name="textAreaLeft" fmla="*/ 278280 w 1072440"/>
                <a:gd name="textAreaRight" fmla="*/ 794880 w 1072440"/>
                <a:gd name="textAreaTop" fmla="*/ 258840 h 765720"/>
                <a:gd name="textAreaBottom" fmla="*/ 507600 h 76572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2"/>
              <a:srcRect/>
              <a:tile tx="0" ty="0" sx="74113" sy="74113" algn="ctr"/>
            </a:blip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319" name=""/>
            <p:cNvSpPr/>
            <p:nvPr/>
          </p:nvSpPr>
          <p:spPr>
            <a:xfrm rot="5358000">
              <a:off x="-220680" y="3153960"/>
              <a:ext cx="1068120" cy="765720"/>
            </a:xfrm>
            <a:custGeom>
              <a:avLst/>
              <a:gdLst>
                <a:gd name="textAreaLeft" fmla="*/ 277200 w 1068120"/>
                <a:gd name="textAreaRight" fmla="*/ 792000 w 1068120"/>
                <a:gd name="textAreaTop" fmla="*/ 258840 h 765720"/>
                <a:gd name="textAreaBottom" fmla="*/ 507600 h 76572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320" name=""/>
            <p:cNvSpPr/>
            <p:nvPr/>
          </p:nvSpPr>
          <p:spPr>
            <a:xfrm>
              <a:off x="455040" y="4477680"/>
              <a:ext cx="1072440" cy="765720"/>
            </a:xfrm>
            <a:custGeom>
              <a:avLst/>
              <a:gdLst>
                <a:gd name="textAreaLeft" fmla="*/ 278280 w 1072440"/>
                <a:gd name="textAreaRight" fmla="*/ 794880 w 1072440"/>
                <a:gd name="textAreaTop" fmla="*/ 258840 h 765720"/>
                <a:gd name="textAreaBottom" fmla="*/ 507600 h 76572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ffffff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321" name=""/>
            <p:cNvSpPr/>
            <p:nvPr/>
          </p:nvSpPr>
          <p:spPr>
            <a:xfrm rot="5358000">
              <a:off x="471240" y="3820680"/>
              <a:ext cx="1068120" cy="765720"/>
            </a:xfrm>
            <a:custGeom>
              <a:avLst/>
              <a:gdLst>
                <a:gd name="textAreaLeft" fmla="*/ 277200 w 1068120"/>
                <a:gd name="textAreaRight" fmla="*/ 792000 w 1068120"/>
                <a:gd name="textAreaTop" fmla="*/ 258840 h 765720"/>
                <a:gd name="textAreaBottom" fmla="*/ 507600 h 76572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e9ecef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322" name=""/>
            <p:cNvSpPr/>
            <p:nvPr/>
          </p:nvSpPr>
          <p:spPr>
            <a:xfrm>
              <a:off x="1158840" y="5170680"/>
              <a:ext cx="1072440" cy="765720"/>
            </a:xfrm>
            <a:custGeom>
              <a:avLst/>
              <a:gdLst>
                <a:gd name="textAreaLeft" fmla="*/ 278280 w 1072440"/>
                <a:gd name="textAreaRight" fmla="*/ 794880 w 1072440"/>
                <a:gd name="textAreaTop" fmla="*/ 258840 h 765720"/>
                <a:gd name="textAreaBottom" fmla="*/ 507600 h 76572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323" name=""/>
            <p:cNvSpPr/>
            <p:nvPr/>
          </p:nvSpPr>
          <p:spPr>
            <a:xfrm rot="5358000">
              <a:off x="462240" y="5169960"/>
              <a:ext cx="1068120" cy="765720"/>
            </a:xfrm>
            <a:custGeom>
              <a:avLst/>
              <a:gdLst>
                <a:gd name="textAreaLeft" fmla="*/ 277200 w 1068120"/>
                <a:gd name="textAreaRight" fmla="*/ 792000 w 1068120"/>
                <a:gd name="textAreaTop" fmla="*/ 258840 h 765720"/>
                <a:gd name="textAreaBottom" fmla="*/ 507600 h 76572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324" name=""/>
            <p:cNvSpPr/>
            <p:nvPr/>
          </p:nvSpPr>
          <p:spPr>
            <a:xfrm flipH="1" rot="16242000">
              <a:off x="-231840" y="1793160"/>
              <a:ext cx="1068120" cy="765720"/>
            </a:xfrm>
            <a:custGeom>
              <a:avLst/>
              <a:gdLst>
                <a:gd name="textAreaLeft" fmla="*/ 276480 w 1068120"/>
                <a:gd name="textAreaRight" fmla="*/ 791280 w 1068120"/>
                <a:gd name="textAreaTop" fmla="*/ 258840 h 765720"/>
                <a:gd name="textAreaBottom" fmla="*/ 507600 h 76572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212529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ffffff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325" name=""/>
            <p:cNvSpPr/>
            <p:nvPr/>
          </p:nvSpPr>
          <p:spPr>
            <a:xfrm flipH="1" rot="16242000">
              <a:off x="419400" y="2469240"/>
              <a:ext cx="1068120" cy="765720"/>
            </a:xfrm>
            <a:custGeom>
              <a:avLst/>
              <a:gdLst>
                <a:gd name="textAreaLeft" fmla="*/ 276480 w 1068120"/>
                <a:gd name="textAreaRight" fmla="*/ 791280 w 1068120"/>
                <a:gd name="textAreaTop" fmla="*/ 258840 h 765720"/>
                <a:gd name="textAreaBottom" fmla="*/ 507600 h 76572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326" name=""/>
            <p:cNvSpPr/>
            <p:nvPr/>
          </p:nvSpPr>
          <p:spPr>
            <a:xfrm flipH="1">
              <a:off x="-247320" y="2462040"/>
              <a:ext cx="1072440" cy="765720"/>
            </a:xfrm>
            <a:custGeom>
              <a:avLst/>
              <a:gdLst>
                <a:gd name="textAreaLeft" fmla="*/ 278640 w 1072440"/>
                <a:gd name="textAreaRight" fmla="*/ 795240 w 1072440"/>
                <a:gd name="textAreaTop" fmla="*/ 258840 h 765720"/>
                <a:gd name="textAreaBottom" fmla="*/ 507600 h 76572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ffffff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327" name=""/>
            <p:cNvSpPr/>
            <p:nvPr/>
          </p:nvSpPr>
          <p:spPr>
            <a:xfrm>
              <a:off x="1107720" y="1135080"/>
              <a:ext cx="1072440" cy="765720"/>
            </a:xfrm>
            <a:custGeom>
              <a:avLst/>
              <a:gdLst>
                <a:gd name="textAreaLeft" fmla="*/ 278280 w 1072440"/>
                <a:gd name="textAreaRight" fmla="*/ 794880 w 1072440"/>
                <a:gd name="textAreaTop" fmla="*/ 258840 h 765720"/>
                <a:gd name="textAreaBottom" fmla="*/ 507600 h 76572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328" name=""/>
            <p:cNvSpPr/>
            <p:nvPr/>
          </p:nvSpPr>
          <p:spPr>
            <a:xfrm rot="5358000">
              <a:off x="1103760" y="1801080"/>
              <a:ext cx="1068120" cy="765720"/>
            </a:xfrm>
            <a:custGeom>
              <a:avLst/>
              <a:gdLst>
                <a:gd name="textAreaLeft" fmla="*/ 277200 w 1068120"/>
                <a:gd name="textAreaRight" fmla="*/ 792000 w 1068120"/>
                <a:gd name="textAreaTop" fmla="*/ 258840 h 765720"/>
                <a:gd name="textAreaBottom" fmla="*/ 507600 h 76572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ffffff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329" name=""/>
            <p:cNvSpPr/>
            <p:nvPr/>
          </p:nvSpPr>
          <p:spPr>
            <a:xfrm rot="5358000">
              <a:off x="415080" y="1142280"/>
              <a:ext cx="1068120" cy="765720"/>
            </a:xfrm>
            <a:custGeom>
              <a:avLst/>
              <a:gdLst>
                <a:gd name="textAreaLeft" fmla="*/ 277200 w 1068120"/>
                <a:gd name="textAreaRight" fmla="*/ 792000 w 1068120"/>
                <a:gd name="textAreaTop" fmla="*/ 258840 h 765720"/>
                <a:gd name="textAreaBottom" fmla="*/ 507600 h 76572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3"/>
              <a:srcRect/>
              <a:tile tx="0" ty="0" sx="74113" sy="74113" algn="ctr"/>
            </a:blip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330" name=""/>
            <p:cNvSpPr/>
            <p:nvPr/>
          </p:nvSpPr>
          <p:spPr>
            <a:xfrm>
              <a:off x="439200" y="1811160"/>
              <a:ext cx="1072440" cy="765720"/>
            </a:xfrm>
            <a:custGeom>
              <a:avLst/>
              <a:gdLst>
                <a:gd name="textAreaLeft" fmla="*/ 278280 w 1072440"/>
                <a:gd name="textAreaRight" fmla="*/ 794880 w 1072440"/>
                <a:gd name="textAreaTop" fmla="*/ 258840 h 765720"/>
                <a:gd name="textAreaBottom" fmla="*/ 507600 h 76572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ffffff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331" name=""/>
            <p:cNvSpPr/>
            <p:nvPr/>
          </p:nvSpPr>
          <p:spPr>
            <a:xfrm>
              <a:off x="423720" y="451080"/>
              <a:ext cx="1072440" cy="765720"/>
            </a:xfrm>
            <a:custGeom>
              <a:avLst/>
              <a:gdLst>
                <a:gd name="textAreaLeft" fmla="*/ 278280 w 1072440"/>
                <a:gd name="textAreaRight" fmla="*/ 794880 w 1072440"/>
                <a:gd name="textAreaTop" fmla="*/ 258840 h 765720"/>
                <a:gd name="textAreaBottom" fmla="*/ 507600 h 76572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332" name=""/>
            <p:cNvSpPr/>
            <p:nvPr/>
          </p:nvSpPr>
          <p:spPr>
            <a:xfrm rot="5358000">
              <a:off x="-245160" y="438120"/>
              <a:ext cx="1068120" cy="765720"/>
            </a:xfrm>
            <a:custGeom>
              <a:avLst/>
              <a:gdLst>
                <a:gd name="textAreaLeft" fmla="*/ 277200 w 1068120"/>
                <a:gd name="textAreaRight" fmla="*/ 792000 w 1068120"/>
                <a:gd name="textAreaTop" fmla="*/ 258840 h 765720"/>
                <a:gd name="textAreaBottom" fmla="*/ 507600 h 76572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333" name=""/>
            <p:cNvSpPr/>
            <p:nvPr/>
          </p:nvSpPr>
          <p:spPr>
            <a:xfrm rot="5358000">
              <a:off x="435600" y="-246240"/>
              <a:ext cx="1068120" cy="765720"/>
            </a:xfrm>
            <a:custGeom>
              <a:avLst/>
              <a:gdLst>
                <a:gd name="textAreaLeft" fmla="*/ 277200 w 1068120"/>
                <a:gd name="textAreaRight" fmla="*/ 792000 w 1068120"/>
                <a:gd name="textAreaTop" fmla="*/ 258840 h 765720"/>
                <a:gd name="textAreaBottom" fmla="*/ 507600 h 76572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ffffff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334" name=""/>
            <p:cNvSpPr/>
            <p:nvPr/>
          </p:nvSpPr>
          <p:spPr>
            <a:xfrm>
              <a:off x="1779480" y="1794600"/>
              <a:ext cx="1072440" cy="765720"/>
            </a:xfrm>
            <a:custGeom>
              <a:avLst/>
              <a:gdLst>
                <a:gd name="textAreaLeft" fmla="*/ 278280 w 1072440"/>
                <a:gd name="textAreaRight" fmla="*/ 794880 w 1072440"/>
                <a:gd name="textAreaTop" fmla="*/ 258840 h 765720"/>
                <a:gd name="textAreaBottom" fmla="*/ 507600 h 76572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335" name=""/>
            <p:cNvSpPr/>
            <p:nvPr/>
          </p:nvSpPr>
          <p:spPr>
            <a:xfrm>
              <a:off x="1106280" y="-257040"/>
              <a:ext cx="1072440" cy="765720"/>
            </a:xfrm>
            <a:custGeom>
              <a:avLst/>
              <a:gdLst>
                <a:gd name="textAreaLeft" fmla="*/ 278280 w 1072440"/>
                <a:gd name="textAreaRight" fmla="*/ 794880 w 1072440"/>
                <a:gd name="textAreaTop" fmla="*/ 258840 h 765720"/>
                <a:gd name="textAreaBottom" fmla="*/ 507600 h 76572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4"/>
              <a:srcRect/>
              <a:tile tx="0" ty="0" sx="74113" sy="74113" algn="ctr"/>
            </a:blip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336" name=""/>
            <p:cNvSpPr/>
            <p:nvPr/>
          </p:nvSpPr>
          <p:spPr>
            <a:xfrm>
              <a:off x="-908280" y="1790640"/>
              <a:ext cx="1072440" cy="765720"/>
            </a:xfrm>
            <a:custGeom>
              <a:avLst/>
              <a:gdLst>
                <a:gd name="textAreaLeft" fmla="*/ 278280 w 1072440"/>
                <a:gd name="textAreaRight" fmla="*/ 794880 w 1072440"/>
                <a:gd name="textAreaTop" fmla="*/ 258840 h 765720"/>
                <a:gd name="textAreaBottom" fmla="*/ 507600 h 76572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5"/>
              <a:srcRect/>
              <a:tile tx="0" ty="0" sx="74113" sy="74113" algn="ctr"/>
            </a:blip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</p:grpSp>
      <p:sp>
        <p:nvSpPr>
          <p:cNvPr id="337" name=""/>
          <p:cNvSpPr/>
          <p:nvPr/>
        </p:nvSpPr>
        <p:spPr>
          <a:xfrm>
            <a:off x="8538120" y="3877200"/>
            <a:ext cx="975240" cy="1370880"/>
          </a:xfrm>
          <a:custGeom>
            <a:avLst/>
            <a:gdLst>
              <a:gd name="textAreaLeft" fmla="*/ 0 w 975240"/>
              <a:gd name="textAreaRight" fmla="*/ 975960 w 975240"/>
              <a:gd name="textAreaTop" fmla="*/ 0 h 1370880"/>
              <a:gd name="textAreaBottom" fmla="*/ 1371600 h 1370880"/>
            </a:gdLst>
            <a:ahLst/>
            <a:rect l="textAreaLeft" t="textAreaTop" r="textAreaRight" b="textAreaBottom"/>
            <a:pathLst>
              <a:path fill="none" w="2711" h="3810">
                <a:moveTo>
                  <a:pt x="0" y="3810"/>
                </a:moveTo>
                <a:cubicBezTo>
                  <a:pt x="762" y="3048"/>
                  <a:pt x="1271" y="3556"/>
                  <a:pt x="1270" y="2795"/>
                </a:cubicBezTo>
                <a:cubicBezTo>
                  <a:pt x="1270" y="2032"/>
                  <a:pt x="3301" y="2286"/>
                  <a:pt x="2540" y="3048"/>
                </a:cubicBezTo>
                <a:cubicBezTo>
                  <a:pt x="1778" y="3810"/>
                  <a:pt x="1524" y="508"/>
                  <a:pt x="2540" y="0"/>
                </a:cubicBezTo>
              </a:path>
            </a:pathLst>
          </a:custGeom>
          <a:noFill/>
          <a:ln w="36720">
            <a:solidFill>
              <a:srgbClr val="666666"/>
            </a:solidFill>
            <a:custDash>
              <a:ds d="600000" sp="300000"/>
            </a:custDash>
            <a:round/>
            <a:headEnd len="sm" type="oval" w="lg"/>
            <a:tailEnd len="sm" type="oval" w="lg"/>
          </a:ln>
        </p:spPr>
        <p:style>
          <a:lnRef idx="0"/>
          <a:fillRef idx="0"/>
          <a:effectRef idx="0"/>
          <a:fontRef idx="minor"/>
        </p:style>
        <p:txBody>
          <a:bodyPr lIns="108360" rIns="108360" tIns="63360" bIns="6336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Noto Sans"/>
              <a:ea typeface="DejaVu Sans"/>
            </a:endParaRPr>
          </a:p>
        </p:txBody>
      </p:sp>
      <p:sp>
        <p:nvSpPr>
          <p:cNvPr id="338" name=""/>
          <p:cNvSpPr/>
          <p:nvPr/>
        </p:nvSpPr>
        <p:spPr>
          <a:xfrm>
            <a:off x="7372080" y="4974480"/>
            <a:ext cx="1684080" cy="164520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Noto Sans"/>
              <a:ea typeface="DejaVu Sans"/>
            </a:endParaRPr>
          </a:p>
        </p:txBody>
      </p:sp>
      <p:sp>
        <p:nvSpPr>
          <p:cNvPr id="339" name=""/>
          <p:cNvSpPr/>
          <p:nvPr/>
        </p:nvSpPr>
        <p:spPr>
          <a:xfrm>
            <a:off x="7868160" y="-329040"/>
            <a:ext cx="2010960" cy="20109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Noto Sans"/>
              <a:ea typeface="DejaVu Sans"/>
            </a:endParaRPr>
          </a:p>
        </p:txBody>
      </p:sp>
      <p:sp>
        <p:nvSpPr>
          <p:cNvPr id="340" name="PlaceHolder 1"/>
          <p:cNvSpPr>
            <a:spLocks noGrp="1"/>
          </p:cNvSpPr>
          <p:nvPr>
            <p:ph type="title"/>
          </p:nvPr>
        </p:nvSpPr>
        <p:spPr>
          <a:xfrm>
            <a:off x="1800000" y="468000"/>
            <a:ext cx="773928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1" name="PlaceHolder 2"/>
          <p:cNvSpPr>
            <a:spLocks noGrp="1"/>
          </p:cNvSpPr>
          <p:nvPr>
            <p:ph type="body"/>
          </p:nvPr>
        </p:nvSpPr>
        <p:spPr>
          <a:xfrm>
            <a:off x="3924000" y="2160000"/>
            <a:ext cx="4571280" cy="194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2" name="PlaceHolder 3"/>
          <p:cNvSpPr>
            <a:spLocks noGrp="1"/>
          </p:cNvSpPr>
          <p:nvPr>
            <p:ph type="ftr" idx="40"/>
          </p:nvPr>
        </p:nvSpPr>
        <p:spPr>
          <a:xfrm>
            <a:off x="3442680" y="5166000"/>
            <a:ext cx="319428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Noto Sans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43" name="PlaceHolder 4"/>
          <p:cNvSpPr>
            <a:spLocks noGrp="1"/>
          </p:cNvSpPr>
          <p:nvPr>
            <p:ph type="sldNum" idx="41"/>
          </p:nvPr>
        </p:nvSpPr>
        <p:spPr>
          <a:xfrm>
            <a:off x="7227360" y="516600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752222E-942D-4F42-889A-0EE8C46D53EB}" type="slidenum">
              <a:rPr b="0" lang="en-US" sz="1400" strike="noStrike" u="none">
                <a:solidFill>
                  <a:srgbClr val="000000"/>
                </a:solidFill>
                <a:uFillTx/>
                <a:latin typeface="Noto Sans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44" name="PlaceHolder 5"/>
          <p:cNvSpPr>
            <a:spLocks noGrp="1"/>
          </p:cNvSpPr>
          <p:nvPr>
            <p:ph type="dt" idx="42"/>
          </p:nvPr>
        </p:nvSpPr>
        <p:spPr>
          <a:xfrm>
            <a:off x="468000" y="516600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6"/>
    <p:sldLayoutId id="2147483676" r:id="rId7"/>
    <p:sldLayoutId id="2147483677" r:id="rId8"/>
    <p:sldLayoutId id="2147483678" r:id="rId9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"/>
          <p:cNvSpPr/>
          <p:nvPr/>
        </p:nvSpPr>
        <p:spPr>
          <a:xfrm>
            <a:off x="8266320" y="4115520"/>
            <a:ext cx="1919520" cy="19195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Noto Sans"/>
              <a:ea typeface="DejaVu Sans"/>
            </a:endParaRPr>
          </a:p>
        </p:txBody>
      </p:sp>
      <p:sp>
        <p:nvSpPr>
          <p:cNvPr id="354" name=""/>
          <p:cNvSpPr/>
          <p:nvPr/>
        </p:nvSpPr>
        <p:spPr>
          <a:xfrm>
            <a:off x="7717680" y="-548280"/>
            <a:ext cx="1919520" cy="19195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Noto Sans"/>
              <a:ea typeface="DejaVu Sans"/>
            </a:endParaRPr>
          </a:p>
        </p:txBody>
      </p:sp>
      <p:grpSp>
        <p:nvGrpSpPr>
          <p:cNvPr id="355" name=""/>
          <p:cNvGrpSpPr/>
          <p:nvPr/>
        </p:nvGrpSpPr>
        <p:grpSpPr>
          <a:xfrm>
            <a:off x="-146520" y="69480"/>
            <a:ext cx="914040" cy="914760"/>
            <a:chOff x="-146520" y="69480"/>
            <a:chExt cx="914040" cy="914760"/>
          </a:xfrm>
        </p:grpSpPr>
        <p:sp>
          <p:nvSpPr>
            <p:cNvPr id="356" name=""/>
            <p:cNvSpPr/>
            <p:nvPr/>
          </p:nvSpPr>
          <p:spPr>
            <a:xfrm flipV="1" rot="5395800">
              <a:off x="219240" y="801000"/>
              <a:ext cx="182160" cy="182160"/>
            </a:xfrm>
            <a:prstGeom prst="ellipse">
              <a:avLst/>
            </a:prstGeom>
            <a:blipFill rotWithShape="0">
              <a:blip r:embed="rId2"/>
              <a:srcRect/>
              <a:tile tx="0" ty="0" sx="74113" sy="74113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357" name=""/>
            <p:cNvSpPr/>
            <p:nvPr/>
          </p:nvSpPr>
          <p:spPr>
            <a:xfrm flipV="1" rot="5395800">
              <a:off x="218880" y="435240"/>
              <a:ext cx="182160" cy="182160"/>
            </a:xfrm>
            <a:prstGeom prst="ellipse">
              <a:avLst/>
            </a:prstGeom>
            <a:blipFill rotWithShape="0">
              <a:blip r:embed="rId3"/>
              <a:srcRect/>
              <a:tile tx="0" ty="0" sx="74113" sy="74113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358" name=""/>
            <p:cNvSpPr/>
            <p:nvPr/>
          </p:nvSpPr>
          <p:spPr>
            <a:xfrm flipV="1" rot="5395800">
              <a:off x="218520" y="69840"/>
              <a:ext cx="182160" cy="182160"/>
            </a:xfrm>
            <a:prstGeom prst="ellipse">
              <a:avLst/>
            </a:prstGeom>
            <a:blipFill rotWithShape="0">
              <a:blip r:embed="rId4"/>
              <a:srcRect/>
              <a:tile tx="0" ty="0" sx="74113" sy="74113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359" name=""/>
            <p:cNvSpPr/>
            <p:nvPr/>
          </p:nvSpPr>
          <p:spPr>
            <a:xfrm flipV="1" rot="5395800">
              <a:off x="584280" y="69120"/>
              <a:ext cx="182160" cy="182160"/>
            </a:xfrm>
            <a:prstGeom prst="ellipse">
              <a:avLst/>
            </a:prstGeom>
            <a:blipFill rotWithShape="0">
              <a:blip r:embed="rId5"/>
              <a:srcRect/>
              <a:tile tx="0" ty="0" sx="74113" sy="74113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360" name=""/>
            <p:cNvSpPr/>
            <p:nvPr/>
          </p:nvSpPr>
          <p:spPr>
            <a:xfrm flipV="1" rot="5395800">
              <a:off x="584280" y="434880"/>
              <a:ext cx="182160" cy="182160"/>
            </a:xfrm>
            <a:prstGeom prst="ellipse">
              <a:avLst/>
            </a:prstGeom>
            <a:blipFill rotWithShape="0">
              <a:blip r:embed="rId6"/>
              <a:srcRect/>
              <a:tile tx="0" ty="0" sx="74113" sy="74113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361" name=""/>
            <p:cNvSpPr/>
            <p:nvPr/>
          </p:nvSpPr>
          <p:spPr>
            <a:xfrm flipV="1" rot="5395800">
              <a:off x="585000" y="801000"/>
              <a:ext cx="182160" cy="182160"/>
            </a:xfrm>
            <a:prstGeom prst="ellipse">
              <a:avLst/>
            </a:prstGeom>
            <a:blipFill rotWithShape="0">
              <a:blip r:embed="rId7"/>
              <a:srcRect/>
              <a:tile tx="0" ty="0" sx="74113" sy="74113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362" name=""/>
            <p:cNvSpPr/>
            <p:nvPr/>
          </p:nvSpPr>
          <p:spPr>
            <a:xfrm flipV="1" rot="5395800">
              <a:off x="-145440" y="801360"/>
              <a:ext cx="182160" cy="182160"/>
            </a:xfrm>
            <a:prstGeom prst="ellipse">
              <a:avLst/>
            </a:prstGeom>
            <a:blipFill rotWithShape="0">
              <a:blip r:embed="rId8"/>
              <a:srcRect/>
              <a:tile tx="0" ty="0" sx="74113" sy="74113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363" name=""/>
            <p:cNvSpPr/>
            <p:nvPr/>
          </p:nvSpPr>
          <p:spPr>
            <a:xfrm flipV="1" rot="5395800">
              <a:off x="-146160" y="435960"/>
              <a:ext cx="182160" cy="182160"/>
            </a:xfrm>
            <a:prstGeom prst="ellipse">
              <a:avLst/>
            </a:prstGeom>
            <a:blipFill rotWithShape="0">
              <a:blip r:embed="rId9"/>
              <a:srcRect/>
              <a:tile tx="0" ty="0" sx="74113" sy="74113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364" name=""/>
            <p:cNvSpPr/>
            <p:nvPr/>
          </p:nvSpPr>
          <p:spPr>
            <a:xfrm flipV="1" rot="5395800">
              <a:off x="-146160" y="69840"/>
              <a:ext cx="182160" cy="182160"/>
            </a:xfrm>
            <a:prstGeom prst="ellipse">
              <a:avLst/>
            </a:prstGeom>
            <a:blipFill rotWithShape="0">
              <a:blip r:embed="rId10"/>
              <a:srcRect/>
              <a:tile tx="0" ty="0" sx="74113" sy="74113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</p:grpSp>
      <p:grpSp>
        <p:nvGrpSpPr>
          <p:cNvPr id="365" name=""/>
          <p:cNvGrpSpPr/>
          <p:nvPr/>
        </p:nvGrpSpPr>
        <p:grpSpPr>
          <a:xfrm>
            <a:off x="9545040" y="4646160"/>
            <a:ext cx="549000" cy="914760"/>
            <a:chOff x="9545040" y="4646160"/>
            <a:chExt cx="549000" cy="914760"/>
          </a:xfrm>
        </p:grpSpPr>
        <p:sp>
          <p:nvSpPr>
            <p:cNvPr id="366" name=""/>
            <p:cNvSpPr/>
            <p:nvPr/>
          </p:nvSpPr>
          <p:spPr>
            <a:xfrm flipV="1" rot="5395800">
              <a:off x="9911520" y="5377320"/>
              <a:ext cx="182160" cy="182160"/>
            </a:xfrm>
            <a:prstGeom prst="ellipse">
              <a:avLst/>
            </a:prstGeom>
            <a:blipFill rotWithShape="0">
              <a:blip r:embed="rId11"/>
              <a:srcRect/>
              <a:tile tx="0" ty="0" sx="74113" sy="74113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367" name=""/>
            <p:cNvSpPr/>
            <p:nvPr/>
          </p:nvSpPr>
          <p:spPr>
            <a:xfrm flipV="1" rot="5395800">
              <a:off x="9911160" y="5011920"/>
              <a:ext cx="182160" cy="182160"/>
            </a:xfrm>
            <a:prstGeom prst="ellipse">
              <a:avLst/>
            </a:prstGeom>
            <a:blipFill rotWithShape="0">
              <a:blip r:embed="rId12"/>
              <a:srcRect/>
              <a:tile tx="0" ty="0" sx="74113" sy="74113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368" name=""/>
            <p:cNvSpPr/>
            <p:nvPr/>
          </p:nvSpPr>
          <p:spPr>
            <a:xfrm flipV="1" rot="5395800">
              <a:off x="9910440" y="4645800"/>
              <a:ext cx="182160" cy="182160"/>
            </a:xfrm>
            <a:prstGeom prst="ellipse">
              <a:avLst/>
            </a:prstGeom>
            <a:blipFill rotWithShape="0">
              <a:blip r:embed="rId13"/>
              <a:srcRect/>
              <a:tile tx="0" ty="0" sx="74113" sy="74113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369" name=""/>
            <p:cNvSpPr/>
            <p:nvPr/>
          </p:nvSpPr>
          <p:spPr>
            <a:xfrm flipV="1" rot="5395800">
              <a:off x="9545400" y="5378040"/>
              <a:ext cx="182160" cy="182160"/>
            </a:xfrm>
            <a:prstGeom prst="ellipse">
              <a:avLst/>
            </a:prstGeom>
            <a:blipFill rotWithShape="0">
              <a:blip r:embed="rId14"/>
              <a:srcRect/>
              <a:tile tx="0" ty="0" sx="74113" sy="74113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370" name=""/>
            <p:cNvSpPr/>
            <p:nvPr/>
          </p:nvSpPr>
          <p:spPr>
            <a:xfrm flipV="1" rot="5395800">
              <a:off x="9545400" y="5011920"/>
              <a:ext cx="182160" cy="182160"/>
            </a:xfrm>
            <a:prstGeom prst="ellipse">
              <a:avLst/>
            </a:prstGeom>
            <a:blipFill rotWithShape="0">
              <a:blip r:embed="rId15"/>
              <a:srcRect/>
              <a:tile tx="0" ty="0" sx="74113" sy="74113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371" name=""/>
            <p:cNvSpPr/>
            <p:nvPr/>
          </p:nvSpPr>
          <p:spPr>
            <a:xfrm flipV="1" rot="5395800">
              <a:off x="9545040" y="4646160"/>
              <a:ext cx="182160" cy="182160"/>
            </a:xfrm>
            <a:prstGeom prst="ellipse">
              <a:avLst/>
            </a:prstGeom>
            <a:blipFill rotWithShape="0">
              <a:blip r:embed="rId16"/>
              <a:srcRect/>
              <a:tile tx="0" ty="0" sx="74113" sy="74113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</p:grpSp>
      <p:sp>
        <p:nvSpPr>
          <p:cNvPr id="372" name=""/>
          <p:cNvSpPr/>
          <p:nvPr/>
        </p:nvSpPr>
        <p:spPr>
          <a:xfrm>
            <a:off x="-146160" y="3109320"/>
            <a:ext cx="1919520" cy="19195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Noto Sans"/>
              <a:ea typeface="DejaVu Sans"/>
            </a:endParaRPr>
          </a:p>
        </p:txBody>
      </p:sp>
      <p:sp>
        <p:nvSpPr>
          <p:cNvPr id="373" name="PlaceHolder 1"/>
          <p:cNvSpPr>
            <a:spLocks noGrp="1"/>
          </p:cNvSpPr>
          <p:nvPr>
            <p:ph type="title"/>
          </p:nvPr>
        </p:nvSpPr>
        <p:spPr>
          <a:xfrm>
            <a:off x="1800000" y="468000"/>
            <a:ext cx="773928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3924000" y="2160000"/>
            <a:ext cx="4571280" cy="194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75" name="PlaceHolder 3"/>
          <p:cNvSpPr>
            <a:spLocks noGrp="1"/>
          </p:cNvSpPr>
          <p:nvPr>
            <p:ph type="ftr" idx="43"/>
          </p:nvPr>
        </p:nvSpPr>
        <p:spPr>
          <a:xfrm>
            <a:off x="3442680" y="5166000"/>
            <a:ext cx="319428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Noto Sans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76" name="PlaceHolder 4"/>
          <p:cNvSpPr>
            <a:spLocks noGrp="1"/>
          </p:cNvSpPr>
          <p:nvPr>
            <p:ph type="sldNum" idx="44"/>
          </p:nvPr>
        </p:nvSpPr>
        <p:spPr>
          <a:xfrm>
            <a:off x="7227360" y="516600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6101833-A479-4AF5-9AC0-129AF83EA6F1}" type="slidenum">
              <a:rPr b="0" lang="en-US" sz="1400" strike="noStrike" u="none">
                <a:solidFill>
                  <a:srgbClr val="000000"/>
                </a:solidFill>
                <a:uFillTx/>
                <a:latin typeface="Noto Sans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77" name="PlaceHolder 5"/>
          <p:cNvSpPr>
            <a:spLocks noGrp="1"/>
          </p:cNvSpPr>
          <p:nvPr>
            <p:ph type="dt" idx="45"/>
          </p:nvPr>
        </p:nvSpPr>
        <p:spPr>
          <a:xfrm>
            <a:off x="468000" y="516600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7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"/>
          <p:cNvSpPr/>
          <p:nvPr/>
        </p:nvSpPr>
        <p:spPr>
          <a:xfrm>
            <a:off x="8266320" y="4115520"/>
            <a:ext cx="1919520" cy="19195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Noto Sans"/>
              <a:ea typeface="DejaVu Sans"/>
            </a:endParaRPr>
          </a:p>
        </p:txBody>
      </p:sp>
      <p:sp>
        <p:nvSpPr>
          <p:cNvPr id="381" name=""/>
          <p:cNvSpPr/>
          <p:nvPr/>
        </p:nvSpPr>
        <p:spPr>
          <a:xfrm>
            <a:off x="7717680" y="-548280"/>
            <a:ext cx="1919520" cy="19195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Noto Sans"/>
              <a:ea typeface="DejaVu Sans"/>
            </a:endParaRPr>
          </a:p>
        </p:txBody>
      </p:sp>
      <p:grpSp>
        <p:nvGrpSpPr>
          <p:cNvPr id="382" name=""/>
          <p:cNvGrpSpPr/>
          <p:nvPr/>
        </p:nvGrpSpPr>
        <p:grpSpPr>
          <a:xfrm>
            <a:off x="-146520" y="69480"/>
            <a:ext cx="914040" cy="914760"/>
            <a:chOff x="-146520" y="69480"/>
            <a:chExt cx="914040" cy="914760"/>
          </a:xfrm>
        </p:grpSpPr>
        <p:sp>
          <p:nvSpPr>
            <p:cNvPr id="383" name=""/>
            <p:cNvSpPr/>
            <p:nvPr/>
          </p:nvSpPr>
          <p:spPr>
            <a:xfrm flipV="1" rot="5395800">
              <a:off x="219240" y="801000"/>
              <a:ext cx="182160" cy="182160"/>
            </a:xfrm>
            <a:prstGeom prst="ellipse">
              <a:avLst/>
            </a:prstGeom>
            <a:blipFill rotWithShape="0">
              <a:blip r:embed="rId2"/>
              <a:srcRect/>
              <a:tile tx="0" ty="0" sx="74113" sy="74113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384" name=""/>
            <p:cNvSpPr/>
            <p:nvPr/>
          </p:nvSpPr>
          <p:spPr>
            <a:xfrm flipV="1" rot="5395800">
              <a:off x="218880" y="435240"/>
              <a:ext cx="182160" cy="182160"/>
            </a:xfrm>
            <a:prstGeom prst="ellipse">
              <a:avLst/>
            </a:prstGeom>
            <a:blipFill rotWithShape="0">
              <a:blip r:embed="rId3"/>
              <a:srcRect/>
              <a:tile tx="0" ty="0" sx="74113" sy="74113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385" name=""/>
            <p:cNvSpPr/>
            <p:nvPr/>
          </p:nvSpPr>
          <p:spPr>
            <a:xfrm flipV="1" rot="5395800">
              <a:off x="218520" y="69840"/>
              <a:ext cx="182160" cy="182160"/>
            </a:xfrm>
            <a:prstGeom prst="ellipse">
              <a:avLst/>
            </a:prstGeom>
            <a:blipFill rotWithShape="0">
              <a:blip r:embed="rId4"/>
              <a:srcRect/>
              <a:tile tx="0" ty="0" sx="74113" sy="74113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386" name=""/>
            <p:cNvSpPr/>
            <p:nvPr/>
          </p:nvSpPr>
          <p:spPr>
            <a:xfrm flipV="1" rot="5395800">
              <a:off x="584280" y="69120"/>
              <a:ext cx="182160" cy="182160"/>
            </a:xfrm>
            <a:prstGeom prst="ellipse">
              <a:avLst/>
            </a:prstGeom>
            <a:blipFill rotWithShape="0">
              <a:blip r:embed="rId5"/>
              <a:srcRect/>
              <a:tile tx="0" ty="0" sx="74113" sy="74113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387" name=""/>
            <p:cNvSpPr/>
            <p:nvPr/>
          </p:nvSpPr>
          <p:spPr>
            <a:xfrm flipV="1" rot="5395800">
              <a:off x="584280" y="434880"/>
              <a:ext cx="182160" cy="182160"/>
            </a:xfrm>
            <a:prstGeom prst="ellipse">
              <a:avLst/>
            </a:prstGeom>
            <a:blipFill rotWithShape="0">
              <a:blip r:embed="rId6"/>
              <a:srcRect/>
              <a:tile tx="0" ty="0" sx="74113" sy="74113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388" name=""/>
            <p:cNvSpPr/>
            <p:nvPr/>
          </p:nvSpPr>
          <p:spPr>
            <a:xfrm flipV="1" rot="5395800">
              <a:off x="585000" y="801000"/>
              <a:ext cx="182160" cy="182160"/>
            </a:xfrm>
            <a:prstGeom prst="ellipse">
              <a:avLst/>
            </a:prstGeom>
            <a:blipFill rotWithShape="0">
              <a:blip r:embed="rId7"/>
              <a:srcRect/>
              <a:tile tx="0" ty="0" sx="74113" sy="74113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389" name=""/>
            <p:cNvSpPr/>
            <p:nvPr/>
          </p:nvSpPr>
          <p:spPr>
            <a:xfrm flipV="1" rot="5395800">
              <a:off x="-145440" y="801360"/>
              <a:ext cx="182160" cy="182160"/>
            </a:xfrm>
            <a:prstGeom prst="ellipse">
              <a:avLst/>
            </a:prstGeom>
            <a:blipFill rotWithShape="0">
              <a:blip r:embed="rId8"/>
              <a:srcRect/>
              <a:tile tx="0" ty="0" sx="74113" sy="74113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390" name=""/>
            <p:cNvSpPr/>
            <p:nvPr/>
          </p:nvSpPr>
          <p:spPr>
            <a:xfrm flipV="1" rot="5395800">
              <a:off x="-146160" y="435960"/>
              <a:ext cx="182160" cy="182160"/>
            </a:xfrm>
            <a:prstGeom prst="ellipse">
              <a:avLst/>
            </a:prstGeom>
            <a:blipFill rotWithShape="0">
              <a:blip r:embed="rId9"/>
              <a:srcRect/>
              <a:tile tx="0" ty="0" sx="74113" sy="74113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391" name=""/>
            <p:cNvSpPr/>
            <p:nvPr/>
          </p:nvSpPr>
          <p:spPr>
            <a:xfrm flipV="1" rot="5395800">
              <a:off x="-146160" y="69840"/>
              <a:ext cx="182160" cy="182160"/>
            </a:xfrm>
            <a:prstGeom prst="ellipse">
              <a:avLst/>
            </a:prstGeom>
            <a:blipFill rotWithShape="0">
              <a:blip r:embed="rId10"/>
              <a:srcRect/>
              <a:tile tx="0" ty="0" sx="74113" sy="74113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</p:grpSp>
      <p:grpSp>
        <p:nvGrpSpPr>
          <p:cNvPr id="392" name=""/>
          <p:cNvGrpSpPr/>
          <p:nvPr/>
        </p:nvGrpSpPr>
        <p:grpSpPr>
          <a:xfrm>
            <a:off x="9545040" y="4646160"/>
            <a:ext cx="549000" cy="914760"/>
            <a:chOff x="9545040" y="4646160"/>
            <a:chExt cx="549000" cy="914760"/>
          </a:xfrm>
        </p:grpSpPr>
        <p:sp>
          <p:nvSpPr>
            <p:cNvPr id="393" name=""/>
            <p:cNvSpPr/>
            <p:nvPr/>
          </p:nvSpPr>
          <p:spPr>
            <a:xfrm flipV="1" rot="5395800">
              <a:off x="9911520" y="5377320"/>
              <a:ext cx="182160" cy="182160"/>
            </a:xfrm>
            <a:prstGeom prst="ellipse">
              <a:avLst/>
            </a:prstGeom>
            <a:blipFill rotWithShape="0">
              <a:blip r:embed="rId11"/>
              <a:srcRect/>
              <a:tile tx="0" ty="0" sx="74113" sy="74113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394" name=""/>
            <p:cNvSpPr/>
            <p:nvPr/>
          </p:nvSpPr>
          <p:spPr>
            <a:xfrm flipV="1" rot="5395800">
              <a:off x="9911160" y="5011920"/>
              <a:ext cx="182160" cy="182160"/>
            </a:xfrm>
            <a:prstGeom prst="ellipse">
              <a:avLst/>
            </a:prstGeom>
            <a:blipFill rotWithShape="0">
              <a:blip r:embed="rId12"/>
              <a:srcRect/>
              <a:tile tx="0" ty="0" sx="74113" sy="74113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395" name=""/>
            <p:cNvSpPr/>
            <p:nvPr/>
          </p:nvSpPr>
          <p:spPr>
            <a:xfrm flipV="1" rot="5395800">
              <a:off x="9910440" y="4645800"/>
              <a:ext cx="182160" cy="182160"/>
            </a:xfrm>
            <a:prstGeom prst="ellipse">
              <a:avLst/>
            </a:prstGeom>
            <a:blipFill rotWithShape="0">
              <a:blip r:embed="rId13"/>
              <a:srcRect/>
              <a:tile tx="0" ty="0" sx="74113" sy="74113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396" name=""/>
            <p:cNvSpPr/>
            <p:nvPr/>
          </p:nvSpPr>
          <p:spPr>
            <a:xfrm flipV="1" rot="5395800">
              <a:off x="9545400" y="5378040"/>
              <a:ext cx="182160" cy="182160"/>
            </a:xfrm>
            <a:prstGeom prst="ellipse">
              <a:avLst/>
            </a:prstGeom>
            <a:blipFill rotWithShape="0">
              <a:blip r:embed="rId14"/>
              <a:srcRect/>
              <a:tile tx="0" ty="0" sx="74113" sy="74113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397" name=""/>
            <p:cNvSpPr/>
            <p:nvPr/>
          </p:nvSpPr>
          <p:spPr>
            <a:xfrm flipV="1" rot="5395800">
              <a:off x="9545400" y="5011920"/>
              <a:ext cx="182160" cy="182160"/>
            </a:xfrm>
            <a:prstGeom prst="ellipse">
              <a:avLst/>
            </a:prstGeom>
            <a:blipFill rotWithShape="0">
              <a:blip r:embed="rId15"/>
              <a:srcRect/>
              <a:tile tx="0" ty="0" sx="74113" sy="74113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398" name=""/>
            <p:cNvSpPr/>
            <p:nvPr/>
          </p:nvSpPr>
          <p:spPr>
            <a:xfrm flipV="1" rot="5395800">
              <a:off x="9545040" y="4646160"/>
              <a:ext cx="182160" cy="182160"/>
            </a:xfrm>
            <a:prstGeom prst="ellipse">
              <a:avLst/>
            </a:prstGeom>
            <a:blipFill rotWithShape="0">
              <a:blip r:embed="rId16"/>
              <a:srcRect/>
              <a:tile tx="0" ty="0" sx="74113" sy="74113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</p:grpSp>
      <p:sp>
        <p:nvSpPr>
          <p:cNvPr id="399" name=""/>
          <p:cNvSpPr/>
          <p:nvPr/>
        </p:nvSpPr>
        <p:spPr>
          <a:xfrm>
            <a:off x="-146160" y="3109320"/>
            <a:ext cx="1919520" cy="19195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Noto Sans"/>
              <a:ea typeface="DejaVu Sans"/>
            </a:endParaRPr>
          </a:p>
        </p:txBody>
      </p:sp>
      <p:sp>
        <p:nvSpPr>
          <p:cNvPr id="400" name="PlaceHolder 1"/>
          <p:cNvSpPr>
            <a:spLocks noGrp="1"/>
          </p:cNvSpPr>
          <p:nvPr>
            <p:ph type="title"/>
          </p:nvPr>
        </p:nvSpPr>
        <p:spPr>
          <a:xfrm>
            <a:off x="1800000" y="468000"/>
            <a:ext cx="773928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01" name="PlaceHolder 2"/>
          <p:cNvSpPr>
            <a:spLocks noGrp="1"/>
          </p:cNvSpPr>
          <p:nvPr>
            <p:ph type="body"/>
          </p:nvPr>
        </p:nvSpPr>
        <p:spPr>
          <a:xfrm>
            <a:off x="3924000" y="2160000"/>
            <a:ext cx="2230560" cy="194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02" name="PlaceHolder 3"/>
          <p:cNvSpPr>
            <a:spLocks noGrp="1"/>
          </p:cNvSpPr>
          <p:nvPr>
            <p:ph type="body"/>
          </p:nvPr>
        </p:nvSpPr>
        <p:spPr>
          <a:xfrm>
            <a:off x="6266880" y="2160000"/>
            <a:ext cx="2230560" cy="92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03" name="PlaceHolder 4"/>
          <p:cNvSpPr>
            <a:spLocks noGrp="1"/>
          </p:cNvSpPr>
          <p:nvPr>
            <p:ph type="body"/>
          </p:nvPr>
        </p:nvSpPr>
        <p:spPr>
          <a:xfrm>
            <a:off x="6266880" y="3175560"/>
            <a:ext cx="2230560" cy="92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04" name="PlaceHolder 5"/>
          <p:cNvSpPr>
            <a:spLocks noGrp="1"/>
          </p:cNvSpPr>
          <p:nvPr>
            <p:ph type="ftr" idx="46"/>
          </p:nvPr>
        </p:nvSpPr>
        <p:spPr>
          <a:xfrm>
            <a:off x="3442680" y="5166000"/>
            <a:ext cx="319428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Noto Sans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05" name="PlaceHolder 6"/>
          <p:cNvSpPr>
            <a:spLocks noGrp="1"/>
          </p:cNvSpPr>
          <p:nvPr>
            <p:ph type="sldNum" idx="47"/>
          </p:nvPr>
        </p:nvSpPr>
        <p:spPr>
          <a:xfrm>
            <a:off x="7227360" y="516600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6F8F68B-5345-4F0A-9636-303C65FEBB62}" type="slidenum">
              <a:rPr b="0" lang="en-US" sz="1400" strike="noStrike" u="none">
                <a:solidFill>
                  <a:srgbClr val="000000"/>
                </a:solidFill>
                <a:uFillTx/>
                <a:latin typeface="Noto Sans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06" name="PlaceHolder 7"/>
          <p:cNvSpPr>
            <a:spLocks noGrp="1"/>
          </p:cNvSpPr>
          <p:nvPr>
            <p:ph type="dt" idx="48"/>
          </p:nvPr>
        </p:nvSpPr>
        <p:spPr>
          <a:xfrm>
            <a:off x="468000" y="516600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7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"/>
          <p:cNvSpPr/>
          <p:nvPr/>
        </p:nvSpPr>
        <p:spPr>
          <a:xfrm rot="18876000">
            <a:off x="8645760" y="-405000"/>
            <a:ext cx="2894760" cy="2894760"/>
          </a:xfrm>
          <a:prstGeom prst="rect">
            <a:avLst/>
          </a:prstGeom>
          <a:solidFill>
            <a:srgbClr val="ced4d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Noto Sans"/>
              <a:ea typeface="DejaVu Sans"/>
            </a:endParaRPr>
          </a:p>
        </p:txBody>
      </p:sp>
      <p:sp>
        <p:nvSpPr>
          <p:cNvPr id="412" name=""/>
          <p:cNvSpPr/>
          <p:nvPr/>
        </p:nvSpPr>
        <p:spPr>
          <a:xfrm rot="18876000">
            <a:off x="8665920" y="3983040"/>
            <a:ext cx="2894760" cy="2894760"/>
          </a:xfrm>
          <a:prstGeom prst="rect">
            <a:avLst/>
          </a:prstGeom>
          <a:solidFill>
            <a:srgbClr val="ced4d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Noto Sans"/>
              <a:ea typeface="DejaVu Sans"/>
            </a:endParaRPr>
          </a:p>
        </p:txBody>
      </p:sp>
      <p:sp>
        <p:nvSpPr>
          <p:cNvPr id="413" name=""/>
          <p:cNvSpPr/>
          <p:nvPr/>
        </p:nvSpPr>
        <p:spPr>
          <a:xfrm rot="18964800">
            <a:off x="993600" y="5915880"/>
            <a:ext cx="2588040" cy="73080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Noto Sans"/>
              <a:ea typeface="DejaVu Sans"/>
            </a:endParaRPr>
          </a:p>
        </p:txBody>
      </p:sp>
      <p:sp>
        <p:nvSpPr>
          <p:cNvPr id="414" name=""/>
          <p:cNvSpPr/>
          <p:nvPr/>
        </p:nvSpPr>
        <p:spPr>
          <a:xfrm rot="18964800">
            <a:off x="-1296720" y="5513760"/>
            <a:ext cx="2588040" cy="73080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Noto Sans"/>
              <a:ea typeface="DejaVu Sans"/>
            </a:endParaRPr>
          </a:p>
        </p:txBody>
      </p:sp>
      <p:sp>
        <p:nvSpPr>
          <p:cNvPr id="415" name=""/>
          <p:cNvSpPr/>
          <p:nvPr/>
        </p:nvSpPr>
        <p:spPr>
          <a:xfrm rot="18964800">
            <a:off x="3681720" y="339480"/>
            <a:ext cx="3457080" cy="92160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Noto Sans"/>
              <a:ea typeface="DejaVu Sans"/>
            </a:endParaRPr>
          </a:p>
        </p:txBody>
      </p:sp>
      <p:sp>
        <p:nvSpPr>
          <p:cNvPr id="416" name=""/>
          <p:cNvSpPr/>
          <p:nvPr/>
        </p:nvSpPr>
        <p:spPr>
          <a:xfrm rot="18964800">
            <a:off x="1445400" y="-757800"/>
            <a:ext cx="2588040" cy="73080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Noto Sans"/>
              <a:ea typeface="DejaVu Sans"/>
            </a:endParaRPr>
          </a:p>
        </p:txBody>
      </p:sp>
      <p:sp>
        <p:nvSpPr>
          <p:cNvPr id="417" name=""/>
          <p:cNvSpPr/>
          <p:nvPr/>
        </p:nvSpPr>
        <p:spPr>
          <a:xfrm rot="18964800">
            <a:off x="-726840" y="3295080"/>
            <a:ext cx="2588040" cy="51228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Noto Sans"/>
              <a:ea typeface="DejaVu Sans"/>
            </a:endParaRPr>
          </a:p>
        </p:txBody>
      </p:sp>
      <p:sp>
        <p:nvSpPr>
          <p:cNvPr id="418" name="PlaceHolder 1"/>
          <p:cNvSpPr>
            <a:spLocks noGrp="1"/>
          </p:cNvSpPr>
          <p:nvPr>
            <p:ph type="title"/>
          </p:nvPr>
        </p:nvSpPr>
        <p:spPr>
          <a:xfrm>
            <a:off x="1800000" y="468000"/>
            <a:ext cx="773928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19" name="PlaceHolder 2"/>
          <p:cNvSpPr>
            <a:spLocks noGrp="1"/>
          </p:cNvSpPr>
          <p:nvPr>
            <p:ph type="body"/>
          </p:nvPr>
        </p:nvSpPr>
        <p:spPr>
          <a:xfrm>
            <a:off x="3924000" y="2160000"/>
            <a:ext cx="4571280" cy="194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20" name="PlaceHolder 3"/>
          <p:cNvSpPr>
            <a:spLocks noGrp="1"/>
          </p:cNvSpPr>
          <p:nvPr>
            <p:ph type="ftr" idx="49"/>
          </p:nvPr>
        </p:nvSpPr>
        <p:spPr>
          <a:xfrm>
            <a:off x="3442680" y="5166000"/>
            <a:ext cx="319428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Noto Sans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21" name="PlaceHolder 4"/>
          <p:cNvSpPr>
            <a:spLocks noGrp="1"/>
          </p:cNvSpPr>
          <p:nvPr>
            <p:ph type="sldNum" idx="50"/>
          </p:nvPr>
        </p:nvSpPr>
        <p:spPr>
          <a:xfrm>
            <a:off x="7227360" y="516600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45EF37E-7A07-4F23-9B43-5EF89988B62C}" type="slidenum">
              <a:rPr b="0" lang="en-US" sz="1400" strike="noStrike" u="none">
                <a:solidFill>
                  <a:srgbClr val="000000"/>
                </a:solidFill>
                <a:uFillTx/>
                <a:latin typeface="Noto Sans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22" name="PlaceHolder 5"/>
          <p:cNvSpPr>
            <a:spLocks noGrp="1"/>
          </p:cNvSpPr>
          <p:nvPr>
            <p:ph type="dt" idx="51"/>
          </p:nvPr>
        </p:nvSpPr>
        <p:spPr>
          <a:xfrm>
            <a:off x="468000" y="516600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"/>
          <p:cNvGrpSpPr/>
          <p:nvPr/>
        </p:nvGrpSpPr>
        <p:grpSpPr>
          <a:xfrm>
            <a:off x="0" y="0"/>
            <a:ext cx="10080000" cy="4114080"/>
            <a:chOff x="0" y="0"/>
            <a:chExt cx="10080000" cy="4114080"/>
          </a:xfrm>
        </p:grpSpPr>
        <p:sp>
          <p:nvSpPr>
            <p:cNvPr id="29" name=""/>
            <p:cNvSpPr/>
            <p:nvPr/>
          </p:nvSpPr>
          <p:spPr>
            <a:xfrm>
              <a:off x="0" y="0"/>
              <a:ext cx="10080000" cy="4114080"/>
            </a:xfrm>
            <a:prstGeom prst="rect">
              <a:avLst/>
            </a:prstGeom>
            <a:solidFill>
              <a:srgbClr val="e9ece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30" name=""/>
            <p:cNvSpPr/>
            <p:nvPr/>
          </p:nvSpPr>
          <p:spPr>
            <a:xfrm>
              <a:off x="0" y="0"/>
              <a:ext cx="10080000" cy="4114080"/>
            </a:xfrm>
            <a:prstGeom prst="rect">
              <a:avLst/>
            </a:prstGeom>
            <a:solidFill>
              <a:srgbClr val="e9ece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31" name=""/>
            <p:cNvSpPr/>
            <p:nvPr/>
          </p:nvSpPr>
          <p:spPr>
            <a:xfrm>
              <a:off x="0" y="1280160"/>
              <a:ext cx="1553760" cy="639360"/>
            </a:xfrm>
            <a:prstGeom prst="rect">
              <a:avLst/>
            </a:prstGeom>
            <a:solidFill>
              <a:srgbClr val="343a40">
                <a:alpha val="2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ffffff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32" name=""/>
            <p:cNvSpPr/>
            <p:nvPr/>
          </p:nvSpPr>
          <p:spPr>
            <a:xfrm>
              <a:off x="914400" y="1920240"/>
              <a:ext cx="1279440" cy="1828080"/>
            </a:xfrm>
            <a:prstGeom prst="rect">
              <a:avLst/>
            </a:prstGeom>
            <a:solidFill>
              <a:srgbClr val="ced4d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33" name=""/>
            <p:cNvSpPr/>
            <p:nvPr/>
          </p:nvSpPr>
          <p:spPr>
            <a:xfrm>
              <a:off x="2194560" y="548640"/>
              <a:ext cx="1279440" cy="1828080"/>
            </a:xfrm>
            <a:prstGeom prst="rect">
              <a:avLst/>
            </a:prstGeom>
            <a:solidFill>
              <a:srgbClr val="dee2e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34" name=""/>
            <p:cNvSpPr/>
            <p:nvPr/>
          </p:nvSpPr>
          <p:spPr>
            <a:xfrm>
              <a:off x="3474720" y="1188720"/>
              <a:ext cx="365040" cy="36504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35" name=""/>
            <p:cNvSpPr/>
            <p:nvPr/>
          </p:nvSpPr>
          <p:spPr>
            <a:xfrm>
              <a:off x="4206240" y="0"/>
              <a:ext cx="1462320" cy="913680"/>
            </a:xfrm>
            <a:prstGeom prst="rect">
              <a:avLst/>
            </a:prstGeom>
            <a:solidFill>
              <a:srgbClr val="6c757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ffffff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36" name=""/>
            <p:cNvSpPr/>
            <p:nvPr/>
          </p:nvSpPr>
          <p:spPr>
            <a:xfrm>
              <a:off x="4663440" y="914400"/>
              <a:ext cx="1005120" cy="456480"/>
            </a:xfrm>
            <a:prstGeom prst="rect">
              <a:avLst/>
            </a:prstGeom>
            <a:solidFill>
              <a:srgbClr val="dee2e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37" name=""/>
            <p:cNvSpPr/>
            <p:nvPr/>
          </p:nvSpPr>
          <p:spPr>
            <a:xfrm>
              <a:off x="3474720" y="1737360"/>
              <a:ext cx="3108240" cy="1005120"/>
            </a:xfrm>
            <a:prstGeom prst="rect">
              <a:avLst/>
            </a:prstGeom>
            <a:solidFill>
              <a:srgbClr val="ced4d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38" name=""/>
            <p:cNvSpPr/>
            <p:nvPr/>
          </p:nvSpPr>
          <p:spPr>
            <a:xfrm>
              <a:off x="4114800" y="2743200"/>
              <a:ext cx="1462320" cy="100512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39" name=""/>
            <p:cNvSpPr/>
            <p:nvPr/>
          </p:nvSpPr>
          <p:spPr>
            <a:xfrm>
              <a:off x="6583680" y="1463040"/>
              <a:ext cx="1553760" cy="456480"/>
            </a:xfrm>
            <a:prstGeom prst="rect">
              <a:avLst/>
            </a:prstGeom>
            <a:solidFill>
              <a:srgbClr val="b2b2b2">
                <a:alpha val="6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40" name=""/>
            <p:cNvSpPr/>
            <p:nvPr/>
          </p:nvSpPr>
          <p:spPr>
            <a:xfrm>
              <a:off x="7315200" y="1920240"/>
              <a:ext cx="1462320" cy="1645200"/>
            </a:xfrm>
            <a:prstGeom prst="rect">
              <a:avLst/>
            </a:prstGeom>
            <a:solidFill>
              <a:srgbClr val="b2b2b2">
                <a:alpha val="3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41" name=""/>
            <p:cNvSpPr/>
            <p:nvPr/>
          </p:nvSpPr>
          <p:spPr>
            <a:xfrm>
              <a:off x="2743200" y="2377440"/>
              <a:ext cx="547920" cy="822240"/>
            </a:xfrm>
            <a:prstGeom prst="rect">
              <a:avLst/>
            </a:prstGeom>
            <a:solidFill>
              <a:srgbClr val="f4f4f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42" name=""/>
            <p:cNvSpPr/>
            <p:nvPr/>
          </p:nvSpPr>
          <p:spPr>
            <a:xfrm>
              <a:off x="8595360" y="0"/>
              <a:ext cx="1484640" cy="1462320"/>
            </a:xfrm>
            <a:prstGeom prst="rect">
              <a:avLst/>
            </a:prstGeom>
            <a:solidFill>
              <a:srgbClr val="ddddd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43" name=""/>
            <p:cNvSpPr/>
            <p:nvPr/>
          </p:nvSpPr>
          <p:spPr>
            <a:xfrm>
              <a:off x="6766560" y="0"/>
              <a:ext cx="273600" cy="1005120"/>
            </a:xfrm>
            <a:prstGeom prst="rect">
              <a:avLst/>
            </a:prstGeom>
            <a:solidFill>
              <a:srgbClr val="2f4550">
                <a:alpha val="5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ffffff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44" name=""/>
            <p:cNvSpPr/>
            <p:nvPr/>
          </p:nvSpPr>
          <p:spPr>
            <a:xfrm>
              <a:off x="1554480" y="0"/>
              <a:ext cx="182160" cy="913680"/>
            </a:xfrm>
            <a:prstGeom prst="rect">
              <a:avLst/>
            </a:prstGeom>
            <a:solidFill>
              <a:srgbClr val="80808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ffffff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45" name=""/>
            <p:cNvSpPr/>
            <p:nvPr/>
          </p:nvSpPr>
          <p:spPr>
            <a:xfrm>
              <a:off x="0" y="3017520"/>
              <a:ext cx="365040" cy="1096560"/>
            </a:xfrm>
            <a:prstGeom prst="rect">
              <a:avLst/>
            </a:prstGeom>
            <a:solidFill>
              <a:srgbClr val="f4f4f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46" name=""/>
            <p:cNvSpPr/>
            <p:nvPr/>
          </p:nvSpPr>
          <p:spPr>
            <a:xfrm>
              <a:off x="9601200" y="2560320"/>
              <a:ext cx="365040" cy="1553760"/>
            </a:xfrm>
            <a:prstGeom prst="rect">
              <a:avLst/>
            </a:prstGeom>
            <a:solidFill>
              <a:srgbClr val="b2b2b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47" name=""/>
            <p:cNvSpPr/>
            <p:nvPr/>
          </p:nvSpPr>
          <p:spPr>
            <a:xfrm>
              <a:off x="8778240" y="1828800"/>
              <a:ext cx="365040" cy="36504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</p:grpSp>
      <p:sp>
        <p:nvSpPr>
          <p:cNvPr id="48" name=""/>
          <p:cNvSpPr/>
          <p:nvPr/>
        </p:nvSpPr>
        <p:spPr>
          <a:xfrm>
            <a:off x="7560000" y="4320000"/>
            <a:ext cx="360" cy="1260000"/>
          </a:xfrm>
          <a:prstGeom prst="line">
            <a:avLst/>
          </a:prstGeom>
          <a:ln w="54720">
            <a:solidFill>
              <a:srgbClr val="9999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7360" rIns="117360" tIns="72360" bIns="72360" anchor="t">
            <a:noAutofit/>
          </a:bodyPr>
          <a:p>
            <a:endParaRPr b="0" lang="en-US" sz="1400" strike="noStrike" u="none">
              <a:solidFill>
                <a:srgbClr val="000000"/>
              </a:solidFill>
              <a:uFillTx/>
              <a:latin typeface="Noto Sans"/>
              <a:ea typeface="DejaVu Sans"/>
            </a:endParaRPr>
          </a:p>
        </p:txBody>
      </p:sp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800000" y="468000"/>
            <a:ext cx="773928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ftr" idx="4"/>
          </p:nvPr>
        </p:nvSpPr>
        <p:spPr>
          <a:xfrm>
            <a:off x="7740000" y="4392000"/>
            <a:ext cx="2051280" cy="21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Noto Sans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Noto Sans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sldNum" idx="5"/>
          </p:nvPr>
        </p:nvSpPr>
        <p:spPr>
          <a:xfrm>
            <a:off x="7740000" y="5166000"/>
            <a:ext cx="2051280" cy="21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B80D498-B458-4B17-82CF-05EFA1861707}" type="slidenum">
              <a:rPr b="0" lang="en-US" sz="1400" strike="noStrike" u="none">
                <a:solidFill>
                  <a:srgbClr val="000000"/>
                </a:solidFill>
                <a:uFillTx/>
                <a:latin typeface="Noto Sans"/>
              </a:rPr>
              <a:t>1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dt" idx="6"/>
          </p:nvPr>
        </p:nvSpPr>
        <p:spPr>
          <a:xfrm>
            <a:off x="7740000" y="4860000"/>
            <a:ext cx="2051280" cy="21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3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"/>
          <p:cNvGrpSpPr/>
          <p:nvPr/>
        </p:nvGrpSpPr>
        <p:grpSpPr>
          <a:xfrm>
            <a:off x="8540280" y="5065200"/>
            <a:ext cx="1279440" cy="547920"/>
            <a:chOff x="8540280" y="5065200"/>
            <a:chExt cx="1279440" cy="547920"/>
          </a:xfrm>
        </p:grpSpPr>
        <p:sp>
          <p:nvSpPr>
            <p:cNvPr id="57" name=""/>
            <p:cNvSpPr/>
            <p:nvPr/>
          </p:nvSpPr>
          <p:spPr>
            <a:xfrm flipV="1" rot="21598800">
              <a:off x="9637560" y="5430960"/>
              <a:ext cx="182160" cy="182160"/>
            </a:xfrm>
            <a:prstGeom prst="ellipse">
              <a:avLst/>
            </a:prstGeom>
            <a:blipFill rotWithShape="0">
              <a:blip r:embed="rId2"/>
              <a:srcRect/>
              <a:tile tx="0" ty="0" sx="74113" sy="74113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58" name=""/>
            <p:cNvSpPr/>
            <p:nvPr/>
          </p:nvSpPr>
          <p:spPr>
            <a:xfrm flipV="1" rot="21598800">
              <a:off x="9271800" y="5430960"/>
              <a:ext cx="182160" cy="182160"/>
            </a:xfrm>
            <a:prstGeom prst="ellipse">
              <a:avLst/>
            </a:prstGeom>
            <a:blipFill rotWithShape="0">
              <a:blip r:embed="rId3"/>
              <a:srcRect/>
              <a:tile tx="0" ty="0" sx="74113" sy="74113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59" name=""/>
            <p:cNvSpPr/>
            <p:nvPr/>
          </p:nvSpPr>
          <p:spPr>
            <a:xfrm flipV="1" rot="21598800">
              <a:off x="8906400" y="5430960"/>
              <a:ext cx="182160" cy="182160"/>
            </a:xfrm>
            <a:prstGeom prst="ellipse">
              <a:avLst/>
            </a:prstGeom>
            <a:blipFill rotWithShape="0">
              <a:blip r:embed="rId4"/>
              <a:srcRect/>
              <a:tile tx="0" ty="0" sx="74113" sy="74113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60" name=""/>
            <p:cNvSpPr/>
            <p:nvPr/>
          </p:nvSpPr>
          <p:spPr>
            <a:xfrm flipV="1" rot="21598800">
              <a:off x="8540280" y="5430960"/>
              <a:ext cx="182160" cy="182160"/>
            </a:xfrm>
            <a:prstGeom prst="ellipse">
              <a:avLst/>
            </a:prstGeom>
            <a:blipFill rotWithShape="0">
              <a:blip r:embed="rId5"/>
              <a:srcRect/>
              <a:tile tx="0" ty="0" sx="74113" sy="74113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61" name=""/>
            <p:cNvSpPr/>
            <p:nvPr/>
          </p:nvSpPr>
          <p:spPr>
            <a:xfrm flipV="1" rot="21598800">
              <a:off x="8540280" y="5065200"/>
              <a:ext cx="182160" cy="182160"/>
            </a:xfrm>
            <a:prstGeom prst="ellipse">
              <a:avLst/>
            </a:prstGeom>
            <a:blipFill rotWithShape="0">
              <a:blip r:embed="rId6"/>
              <a:srcRect/>
              <a:tile tx="0" ty="0" sx="74113" sy="74113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62" name=""/>
            <p:cNvSpPr/>
            <p:nvPr/>
          </p:nvSpPr>
          <p:spPr>
            <a:xfrm flipV="1" rot="21598800">
              <a:off x="8906400" y="5065200"/>
              <a:ext cx="182160" cy="182160"/>
            </a:xfrm>
            <a:prstGeom prst="ellipse">
              <a:avLst/>
            </a:prstGeom>
            <a:blipFill rotWithShape="0">
              <a:blip r:embed="rId7"/>
              <a:srcRect/>
              <a:tile tx="0" ty="0" sx="74113" sy="74113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63" name=""/>
            <p:cNvSpPr/>
            <p:nvPr/>
          </p:nvSpPr>
          <p:spPr>
            <a:xfrm flipV="1" rot="21598800">
              <a:off x="9271800" y="5065560"/>
              <a:ext cx="182160" cy="182160"/>
            </a:xfrm>
            <a:prstGeom prst="ellipse">
              <a:avLst/>
            </a:prstGeom>
            <a:blipFill rotWithShape="0">
              <a:blip r:embed="rId8"/>
              <a:srcRect/>
              <a:tile tx="0" ty="0" sx="74113" sy="74113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64" name=""/>
            <p:cNvSpPr/>
            <p:nvPr/>
          </p:nvSpPr>
          <p:spPr>
            <a:xfrm flipV="1" rot="21598800">
              <a:off x="9637560" y="5065200"/>
              <a:ext cx="182160" cy="182160"/>
            </a:xfrm>
            <a:prstGeom prst="ellipse">
              <a:avLst/>
            </a:prstGeom>
            <a:blipFill rotWithShape="0">
              <a:blip r:embed="rId9"/>
              <a:srcRect/>
              <a:tile tx="0" ty="0" sx="74113" sy="74113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</p:grpSp>
      <p:sp>
        <p:nvSpPr>
          <p:cNvPr id="65" name=""/>
          <p:cNvSpPr/>
          <p:nvPr/>
        </p:nvSpPr>
        <p:spPr>
          <a:xfrm>
            <a:off x="1499760" y="1774080"/>
            <a:ext cx="2925360" cy="2925360"/>
          </a:xfrm>
          <a:prstGeom prst="ellipse">
            <a:avLst/>
          </a:prstGeom>
          <a:solidFill>
            <a:srgbClr val="cccccc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Noto Sans"/>
              <a:ea typeface="DejaVu Sans"/>
            </a:endParaRPr>
          </a:p>
        </p:txBody>
      </p:sp>
      <p:sp>
        <p:nvSpPr>
          <p:cNvPr id="66" name=""/>
          <p:cNvSpPr/>
          <p:nvPr/>
        </p:nvSpPr>
        <p:spPr>
          <a:xfrm>
            <a:off x="1225080" y="1134360"/>
            <a:ext cx="1188360" cy="1187640"/>
          </a:xfrm>
          <a:prstGeom prst="ellipse">
            <a:avLst/>
          </a:prstGeom>
          <a:solidFill>
            <a:srgbClr val="cccccc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Noto Sans"/>
              <a:ea typeface="DejaVu Sans"/>
            </a:endParaRPr>
          </a:p>
        </p:txBody>
      </p:sp>
      <p:sp>
        <p:nvSpPr>
          <p:cNvPr id="67" name=""/>
          <p:cNvSpPr/>
          <p:nvPr/>
        </p:nvSpPr>
        <p:spPr>
          <a:xfrm>
            <a:off x="3420000" y="4242960"/>
            <a:ext cx="639360" cy="639360"/>
          </a:xfrm>
          <a:prstGeom prst="ellipse">
            <a:avLst/>
          </a:prstGeom>
          <a:solidFill>
            <a:srgbClr val="cccccc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Noto Sans"/>
              <a:ea typeface="DejaVu Sans"/>
            </a:endParaRPr>
          </a:p>
        </p:txBody>
      </p:sp>
      <p:pic>
        <p:nvPicPr>
          <p:cNvPr id="68" name="" descr=""/>
          <p:cNvPicPr/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/>
        </p:blipFill>
        <p:spPr>
          <a:xfrm>
            <a:off x="4349520" y="792360"/>
            <a:ext cx="5525280" cy="4144680"/>
          </a:xfrm>
          <a:prstGeom prst="rect">
            <a:avLst/>
          </a:prstGeom>
          <a:ln w="0">
            <a:noFill/>
          </a:ln>
        </p:spPr>
      </p:pic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800000" y="468000"/>
            <a:ext cx="773928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924000" y="2160000"/>
            <a:ext cx="4571280" cy="194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ftr" idx="7"/>
          </p:nvPr>
        </p:nvSpPr>
        <p:spPr>
          <a:xfrm>
            <a:off x="3442680" y="5166000"/>
            <a:ext cx="319428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Noto Sans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sldNum" idx="8"/>
          </p:nvPr>
        </p:nvSpPr>
        <p:spPr>
          <a:xfrm>
            <a:off x="7227360" y="516600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F4D0305-ABB6-459B-813E-91063B3E037E}" type="slidenum">
              <a:rPr b="0" lang="en-US" sz="1400" strike="noStrike" u="none">
                <a:solidFill>
                  <a:srgbClr val="000000"/>
                </a:solidFill>
                <a:uFillTx/>
                <a:latin typeface="Noto Sans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dt" idx="9"/>
          </p:nvPr>
        </p:nvSpPr>
        <p:spPr>
          <a:xfrm>
            <a:off x="468000" y="516600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"/>
          <p:cNvGrpSpPr/>
          <p:nvPr/>
        </p:nvGrpSpPr>
        <p:grpSpPr>
          <a:xfrm>
            <a:off x="7406640" y="3566160"/>
            <a:ext cx="2376720" cy="4296960"/>
            <a:chOff x="7406640" y="3566160"/>
            <a:chExt cx="2376720" cy="4296960"/>
          </a:xfrm>
        </p:grpSpPr>
        <p:sp>
          <p:nvSpPr>
            <p:cNvPr id="77" name=""/>
            <p:cNvSpPr/>
            <p:nvPr/>
          </p:nvSpPr>
          <p:spPr>
            <a:xfrm>
              <a:off x="8138160" y="4754880"/>
              <a:ext cx="456480" cy="2559600"/>
            </a:xfrm>
            <a:prstGeom prst="rect">
              <a:avLst/>
            </a:prstGeom>
            <a:blipFill rotWithShape="0">
              <a:blip r:embed="rId2"/>
              <a:srcRect/>
              <a:tile tx="0" ty="0" sx="74113" sy="74113" algn="ctr"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78" name=""/>
            <p:cNvSpPr/>
            <p:nvPr/>
          </p:nvSpPr>
          <p:spPr>
            <a:xfrm>
              <a:off x="8961120" y="3566160"/>
              <a:ext cx="456480" cy="2559600"/>
            </a:xfrm>
            <a:prstGeom prst="rect">
              <a:avLst/>
            </a:prstGeom>
            <a:blipFill rotWithShape="0">
              <a:blip r:embed="rId3"/>
              <a:srcRect/>
              <a:tile tx="0" ty="0" sx="74113" sy="74113" algn="ctr"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79" name=""/>
            <p:cNvSpPr/>
            <p:nvPr/>
          </p:nvSpPr>
          <p:spPr>
            <a:xfrm>
              <a:off x="7406640" y="5303520"/>
              <a:ext cx="456480" cy="2559600"/>
            </a:xfrm>
            <a:prstGeom prst="rect">
              <a:avLst/>
            </a:prstGeom>
            <a:blipFill rotWithShape="0">
              <a:blip r:embed="rId4"/>
              <a:srcRect/>
              <a:tile tx="0" ty="0" sx="74113" sy="74113" algn="ctr"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80" name=""/>
            <p:cNvSpPr/>
            <p:nvPr/>
          </p:nvSpPr>
          <p:spPr>
            <a:xfrm>
              <a:off x="8503920" y="5120640"/>
              <a:ext cx="1279440" cy="9072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81" name=""/>
            <p:cNvSpPr/>
            <p:nvPr/>
          </p:nvSpPr>
          <p:spPr>
            <a:xfrm>
              <a:off x="8321040" y="5303520"/>
              <a:ext cx="913680" cy="9072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82" name=""/>
            <p:cNvSpPr/>
            <p:nvPr/>
          </p:nvSpPr>
          <p:spPr>
            <a:xfrm>
              <a:off x="8869680" y="5486400"/>
              <a:ext cx="913680" cy="9072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</p:grpSp>
      <p:sp>
        <p:nvSpPr>
          <p:cNvPr id="83" name=""/>
          <p:cNvSpPr/>
          <p:nvPr/>
        </p:nvSpPr>
        <p:spPr>
          <a:xfrm flipH="1" flipV="1">
            <a:off x="1461240" y="-1555200"/>
            <a:ext cx="456480" cy="2559600"/>
          </a:xfrm>
          <a:prstGeom prst="rect">
            <a:avLst/>
          </a:prstGeom>
          <a:blipFill rotWithShape="0">
            <a:blip r:embed="rId5"/>
            <a:srcRect/>
            <a:tile tx="0" ty="0" sx="74113" sy="74113" algn="ctr"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Noto Sans"/>
              <a:ea typeface="DejaVu Sans"/>
            </a:endParaRPr>
          </a:p>
        </p:txBody>
      </p:sp>
      <p:sp>
        <p:nvSpPr>
          <p:cNvPr id="84" name=""/>
          <p:cNvSpPr/>
          <p:nvPr/>
        </p:nvSpPr>
        <p:spPr>
          <a:xfrm flipH="1" flipV="1">
            <a:off x="638280" y="-365400"/>
            <a:ext cx="456480" cy="2559600"/>
          </a:xfrm>
          <a:prstGeom prst="rect">
            <a:avLst/>
          </a:prstGeom>
          <a:blipFill rotWithShape="0">
            <a:blip r:embed="rId6"/>
            <a:srcRect/>
            <a:tile tx="0" ty="0" sx="74113" sy="74113" algn="ctr"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Noto Sans"/>
              <a:ea typeface="DejaVu Sans"/>
            </a:endParaRPr>
          </a:p>
        </p:txBody>
      </p:sp>
      <p:sp>
        <p:nvSpPr>
          <p:cNvPr id="85" name=""/>
          <p:cNvSpPr/>
          <p:nvPr/>
        </p:nvSpPr>
        <p:spPr>
          <a:xfrm flipH="1" flipV="1">
            <a:off x="2193840" y="-2103840"/>
            <a:ext cx="456480" cy="2559600"/>
          </a:xfrm>
          <a:prstGeom prst="rect">
            <a:avLst/>
          </a:prstGeom>
          <a:blipFill rotWithShape="0">
            <a:blip r:embed="rId7"/>
            <a:srcRect/>
            <a:tile tx="0" ty="0" sx="74113" sy="74113" algn="ctr"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Noto Sans"/>
              <a:ea typeface="DejaVu Sans"/>
            </a:endParaRPr>
          </a:p>
        </p:txBody>
      </p:sp>
      <p:sp>
        <p:nvSpPr>
          <p:cNvPr id="86" name=""/>
          <p:cNvSpPr/>
          <p:nvPr/>
        </p:nvSpPr>
        <p:spPr>
          <a:xfrm flipH="1" flipV="1">
            <a:off x="273600" y="547920"/>
            <a:ext cx="1279440" cy="9072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Noto Sans"/>
              <a:ea typeface="DejaVu Sans"/>
            </a:endParaRPr>
          </a:p>
        </p:txBody>
      </p:sp>
      <p:sp>
        <p:nvSpPr>
          <p:cNvPr id="87" name=""/>
          <p:cNvSpPr/>
          <p:nvPr/>
        </p:nvSpPr>
        <p:spPr>
          <a:xfrm flipH="1" flipV="1">
            <a:off x="822240" y="365040"/>
            <a:ext cx="913680" cy="9072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Noto Sans"/>
              <a:ea typeface="DejaVu Sans"/>
            </a:endParaRPr>
          </a:p>
        </p:txBody>
      </p:sp>
      <p:sp>
        <p:nvSpPr>
          <p:cNvPr id="88" name=""/>
          <p:cNvSpPr/>
          <p:nvPr/>
        </p:nvSpPr>
        <p:spPr>
          <a:xfrm flipH="1" flipV="1">
            <a:off x="273600" y="182160"/>
            <a:ext cx="913680" cy="9072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Noto Sans"/>
              <a:ea typeface="DejaVu Sans"/>
            </a:endParaRPr>
          </a:p>
        </p:txBody>
      </p:sp>
      <p:sp>
        <p:nvSpPr>
          <p:cNvPr id="89" name=""/>
          <p:cNvSpPr/>
          <p:nvPr/>
        </p:nvSpPr>
        <p:spPr>
          <a:xfrm>
            <a:off x="3474720" y="2560320"/>
            <a:ext cx="2742480" cy="274248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Noto Sans"/>
              <a:ea typeface="DejaVu Sans"/>
            </a:endParaRPr>
          </a:p>
        </p:txBody>
      </p:sp>
      <p:sp>
        <p:nvSpPr>
          <p:cNvPr id="90" name=""/>
          <p:cNvSpPr/>
          <p:nvPr/>
        </p:nvSpPr>
        <p:spPr>
          <a:xfrm flipH="1" flipV="1">
            <a:off x="912600" y="2834280"/>
            <a:ext cx="90720" cy="164520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Noto Sans"/>
              <a:ea typeface="DejaVu Sans"/>
            </a:endParaRPr>
          </a:p>
        </p:txBody>
      </p:sp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1800000" y="468000"/>
            <a:ext cx="773928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3924000" y="2160000"/>
            <a:ext cx="4571280" cy="194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ftr" idx="10"/>
          </p:nvPr>
        </p:nvSpPr>
        <p:spPr>
          <a:xfrm>
            <a:off x="3442680" y="5166000"/>
            <a:ext cx="319428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Noto Sans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sldNum" idx="11"/>
          </p:nvPr>
        </p:nvSpPr>
        <p:spPr>
          <a:xfrm>
            <a:off x="7227360" y="516600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60A0F95-2A0F-4B6F-888E-3AB28C9396A0}" type="slidenum">
              <a:rPr b="0" lang="en-US" sz="1400" strike="noStrike" u="none">
                <a:solidFill>
                  <a:srgbClr val="000000"/>
                </a:solidFill>
                <a:uFillTx/>
                <a:latin typeface="Noto Sans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5" name="PlaceHolder 5"/>
          <p:cNvSpPr>
            <a:spLocks noGrp="1"/>
          </p:cNvSpPr>
          <p:nvPr>
            <p:ph type="dt" idx="12"/>
          </p:nvPr>
        </p:nvSpPr>
        <p:spPr>
          <a:xfrm>
            <a:off x="468000" y="516600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8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"/>
          <p:cNvSpPr/>
          <p:nvPr/>
        </p:nvSpPr>
        <p:spPr>
          <a:xfrm>
            <a:off x="822960" y="2468880"/>
            <a:ext cx="1462320" cy="1462320"/>
          </a:xfrm>
          <a:prstGeom prst="ellipse">
            <a:avLst/>
          </a:prstGeom>
          <a:solidFill>
            <a:srgbClr val="eeeeee"/>
          </a:solidFill>
          <a:ln w="0">
            <a:noFill/>
          </a:ln>
          <a:effectLst>
            <a:outerShdw blurRad="0" dir="2700000" dist="102841" rotWithShape="0">
              <a:srgbClr val="80808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Noto Sans"/>
              <a:ea typeface="DejaVu Sans"/>
            </a:endParaRPr>
          </a:p>
        </p:txBody>
      </p:sp>
      <p:sp>
        <p:nvSpPr>
          <p:cNvPr id="99" name=""/>
          <p:cNvSpPr/>
          <p:nvPr/>
        </p:nvSpPr>
        <p:spPr>
          <a:xfrm>
            <a:off x="4480560" y="1554480"/>
            <a:ext cx="1462320" cy="1462320"/>
          </a:xfrm>
          <a:prstGeom prst="ellipse">
            <a:avLst/>
          </a:prstGeom>
          <a:solidFill>
            <a:srgbClr val="eeeeee"/>
          </a:solidFill>
          <a:ln w="0">
            <a:noFill/>
          </a:ln>
          <a:effectLst>
            <a:outerShdw blurRad="0" dir="2700000" dist="102841" rotWithShape="0">
              <a:srgbClr val="80808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Noto Sans"/>
              <a:ea typeface="DejaVu Sans"/>
            </a:endParaRPr>
          </a:p>
        </p:txBody>
      </p:sp>
      <p:sp>
        <p:nvSpPr>
          <p:cNvPr id="100" name=""/>
          <p:cNvSpPr/>
          <p:nvPr/>
        </p:nvSpPr>
        <p:spPr>
          <a:xfrm>
            <a:off x="6583680" y="3108960"/>
            <a:ext cx="1462320" cy="1462320"/>
          </a:xfrm>
          <a:prstGeom prst="ellipse">
            <a:avLst/>
          </a:prstGeom>
          <a:solidFill>
            <a:srgbClr val="eeeeee"/>
          </a:solidFill>
          <a:ln w="0">
            <a:noFill/>
          </a:ln>
          <a:effectLst>
            <a:outerShdw blurRad="0" dir="2700000" dist="102841" rotWithShape="0">
              <a:srgbClr val="80808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Noto Sans"/>
              <a:ea typeface="DejaVu Sans"/>
            </a:endParaRPr>
          </a:p>
        </p:txBody>
      </p:sp>
      <p:sp>
        <p:nvSpPr>
          <p:cNvPr id="101" name=""/>
          <p:cNvSpPr/>
          <p:nvPr/>
        </p:nvSpPr>
        <p:spPr>
          <a:xfrm>
            <a:off x="1554480" y="4114800"/>
            <a:ext cx="913680" cy="656640"/>
          </a:xfrm>
          <a:custGeom>
            <a:avLst/>
            <a:gdLst>
              <a:gd name="textAreaLeft" fmla="*/ 0 w 913680"/>
              <a:gd name="textAreaRight" fmla="*/ 914400 w 913680"/>
              <a:gd name="textAreaTop" fmla="*/ 0 h 656640"/>
              <a:gd name="textAreaBottom" fmla="*/ 657360 h 656640"/>
            </a:gdLst>
            <a:ahLst/>
            <a:rect l="textAreaLeft" t="textAreaTop" r="textAreaRight" b="textAreaBottom"/>
            <a:pathLst>
              <a:path fill="none" w="2540" h="1826">
                <a:moveTo>
                  <a:pt x="0" y="0"/>
                </a:moveTo>
                <a:cubicBezTo>
                  <a:pt x="508" y="2286"/>
                  <a:pt x="2540" y="1778"/>
                  <a:pt x="2540" y="1778"/>
                </a:cubicBezTo>
              </a:path>
            </a:pathLst>
          </a:custGeom>
          <a:noFill/>
          <a:ln w="36720">
            <a:solidFill>
              <a:srgbClr val="666666"/>
            </a:solidFill>
            <a:custDash>
              <a:ds d="600000" sp="300000"/>
            </a:custDash>
            <a:round/>
          </a:ln>
        </p:spPr>
        <p:style>
          <a:lnRef idx="0"/>
          <a:fillRef idx="0"/>
          <a:effectRef idx="0"/>
          <a:fontRef idx="minor"/>
        </p:style>
        <p:txBody>
          <a:bodyPr lIns="108360" rIns="108360" tIns="63360" bIns="6336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Noto Sans"/>
              <a:ea typeface="DejaVu Sans"/>
            </a:endParaRPr>
          </a:p>
        </p:txBody>
      </p:sp>
      <p:sp>
        <p:nvSpPr>
          <p:cNvPr id="102" name=""/>
          <p:cNvSpPr/>
          <p:nvPr/>
        </p:nvSpPr>
        <p:spPr>
          <a:xfrm>
            <a:off x="3657600" y="1188720"/>
            <a:ext cx="822240" cy="639360"/>
          </a:xfrm>
          <a:custGeom>
            <a:avLst/>
            <a:gdLst>
              <a:gd name="textAreaLeft" fmla="*/ 0 w 822240"/>
              <a:gd name="textAreaRight" fmla="*/ 822960 w 822240"/>
              <a:gd name="textAreaTop" fmla="*/ 0 h 639360"/>
              <a:gd name="textAreaBottom" fmla="*/ 640080 h 639360"/>
            </a:gdLst>
            <a:ahLst/>
            <a:rect l="textAreaLeft" t="textAreaTop" r="textAreaRight" b="textAreaBottom"/>
            <a:pathLst>
              <a:path fill="none" w="2286" h="1778">
                <a:moveTo>
                  <a:pt x="2286" y="1778"/>
                </a:moveTo>
                <a:cubicBezTo>
                  <a:pt x="1016" y="1778"/>
                  <a:pt x="2033" y="0"/>
                  <a:pt x="0" y="0"/>
                </a:cubicBezTo>
              </a:path>
            </a:pathLst>
          </a:custGeom>
          <a:noFill/>
          <a:ln w="36720">
            <a:solidFill>
              <a:srgbClr val="666666"/>
            </a:solidFill>
            <a:custDash>
              <a:ds d="600000" sp="300000"/>
            </a:custDash>
            <a:round/>
          </a:ln>
        </p:spPr>
        <p:style>
          <a:lnRef idx="0"/>
          <a:fillRef idx="0"/>
          <a:effectRef idx="0"/>
          <a:fontRef idx="minor"/>
        </p:style>
        <p:txBody>
          <a:bodyPr lIns="108360" rIns="108360" tIns="63360" bIns="6336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Noto Sans"/>
              <a:ea typeface="DejaVu Sans"/>
            </a:endParaRPr>
          </a:p>
        </p:txBody>
      </p:sp>
      <p:sp>
        <p:nvSpPr>
          <p:cNvPr id="103" name=""/>
          <p:cNvSpPr/>
          <p:nvPr/>
        </p:nvSpPr>
        <p:spPr>
          <a:xfrm>
            <a:off x="7955280" y="2011680"/>
            <a:ext cx="1463400" cy="1188000"/>
          </a:xfrm>
          <a:custGeom>
            <a:avLst/>
            <a:gdLst>
              <a:gd name="textAreaLeft" fmla="*/ 0 w 1463400"/>
              <a:gd name="textAreaRight" fmla="*/ 1464120 w 1463400"/>
              <a:gd name="textAreaTop" fmla="*/ 0 h 1188000"/>
              <a:gd name="textAreaBottom" fmla="*/ 1188720 h 1188000"/>
            </a:gdLst>
            <a:ahLst/>
            <a:rect l="textAreaLeft" t="textAreaTop" r="textAreaRight" b="textAreaBottom"/>
            <a:pathLst>
              <a:path fill="none" w="4067" h="3302">
                <a:moveTo>
                  <a:pt x="3302" y="0"/>
                </a:moveTo>
                <a:cubicBezTo>
                  <a:pt x="4826" y="1016"/>
                  <a:pt x="3810" y="2286"/>
                  <a:pt x="2540" y="2286"/>
                </a:cubicBezTo>
                <a:cubicBezTo>
                  <a:pt x="1269" y="2286"/>
                  <a:pt x="253" y="2540"/>
                  <a:pt x="0" y="3302"/>
                </a:cubicBezTo>
              </a:path>
            </a:pathLst>
          </a:custGeom>
          <a:noFill/>
          <a:ln w="36720">
            <a:solidFill>
              <a:srgbClr val="666666"/>
            </a:solidFill>
            <a:custDash>
              <a:ds d="600000" sp="300000"/>
            </a:custDash>
            <a:round/>
          </a:ln>
        </p:spPr>
        <p:style>
          <a:lnRef idx="0"/>
          <a:fillRef idx="0"/>
          <a:effectRef idx="0"/>
          <a:fontRef idx="minor"/>
        </p:style>
        <p:txBody>
          <a:bodyPr lIns="108360" rIns="108360" tIns="63360" bIns="6336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Noto Sans"/>
              <a:ea typeface="DejaVu Sans"/>
            </a:endParaRPr>
          </a:p>
        </p:txBody>
      </p:sp>
      <p:sp>
        <p:nvSpPr>
          <p:cNvPr id="104" name=""/>
          <p:cNvSpPr/>
          <p:nvPr/>
        </p:nvSpPr>
        <p:spPr>
          <a:xfrm>
            <a:off x="2468880" y="822960"/>
            <a:ext cx="1409760" cy="137088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Noto Sans"/>
              <a:ea typeface="DejaVu Sans"/>
            </a:endParaRPr>
          </a:p>
        </p:txBody>
      </p:sp>
      <p:sp>
        <p:nvSpPr>
          <p:cNvPr id="105" name=""/>
          <p:cNvSpPr/>
          <p:nvPr/>
        </p:nvSpPr>
        <p:spPr>
          <a:xfrm>
            <a:off x="3931920" y="4663440"/>
            <a:ext cx="1684080" cy="164520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Noto Sans"/>
              <a:ea typeface="DejaVu Sans"/>
            </a:endParaRPr>
          </a:p>
        </p:txBody>
      </p:sp>
      <p:sp>
        <p:nvSpPr>
          <p:cNvPr id="106" name=""/>
          <p:cNvSpPr/>
          <p:nvPr/>
        </p:nvSpPr>
        <p:spPr>
          <a:xfrm>
            <a:off x="8412480" y="1280160"/>
            <a:ext cx="1096560" cy="10051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Noto Sans"/>
              <a:ea typeface="DejaVu Sans"/>
            </a:endParaRPr>
          </a:p>
        </p:txBody>
      </p:sp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1800000" y="468000"/>
            <a:ext cx="773928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3924000" y="2160000"/>
            <a:ext cx="4571280" cy="194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ftr" idx="13"/>
          </p:nvPr>
        </p:nvSpPr>
        <p:spPr>
          <a:xfrm>
            <a:off x="3442680" y="5166000"/>
            <a:ext cx="319428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Noto Sans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sldNum" idx="14"/>
          </p:nvPr>
        </p:nvSpPr>
        <p:spPr>
          <a:xfrm>
            <a:off x="7227360" y="516600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FB6B01F-FD1D-4606-B4EF-D7E94CF7F2DC}" type="slidenum">
              <a:rPr b="0" lang="en-US" sz="1400" strike="noStrike" u="none">
                <a:solidFill>
                  <a:srgbClr val="000000"/>
                </a:solidFill>
                <a:uFillTx/>
                <a:latin typeface="Noto Sans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dt" idx="15"/>
          </p:nvPr>
        </p:nvSpPr>
        <p:spPr>
          <a:xfrm>
            <a:off x="468000" y="516600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"/>
          <p:cNvSpPr/>
          <p:nvPr/>
        </p:nvSpPr>
        <p:spPr>
          <a:xfrm>
            <a:off x="822960" y="2468880"/>
            <a:ext cx="1462320" cy="1462320"/>
          </a:xfrm>
          <a:prstGeom prst="ellipse">
            <a:avLst/>
          </a:prstGeom>
          <a:solidFill>
            <a:srgbClr val="eeeeee"/>
          </a:solidFill>
          <a:ln w="0">
            <a:noFill/>
          </a:ln>
          <a:effectLst>
            <a:outerShdw blurRad="0" dir="2700000" dist="102841" rotWithShape="0">
              <a:srgbClr val="80808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Noto Sans"/>
              <a:ea typeface="DejaVu Sans"/>
            </a:endParaRPr>
          </a:p>
        </p:txBody>
      </p:sp>
      <p:sp>
        <p:nvSpPr>
          <p:cNvPr id="115" name=""/>
          <p:cNvSpPr/>
          <p:nvPr/>
        </p:nvSpPr>
        <p:spPr>
          <a:xfrm>
            <a:off x="4480560" y="1554480"/>
            <a:ext cx="1462320" cy="1462320"/>
          </a:xfrm>
          <a:prstGeom prst="ellipse">
            <a:avLst/>
          </a:prstGeom>
          <a:solidFill>
            <a:srgbClr val="eeeeee"/>
          </a:solidFill>
          <a:ln w="0">
            <a:noFill/>
          </a:ln>
          <a:effectLst>
            <a:outerShdw blurRad="0" dir="2700000" dist="102841" rotWithShape="0">
              <a:srgbClr val="80808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Noto Sans"/>
              <a:ea typeface="DejaVu Sans"/>
            </a:endParaRPr>
          </a:p>
        </p:txBody>
      </p:sp>
      <p:sp>
        <p:nvSpPr>
          <p:cNvPr id="116" name=""/>
          <p:cNvSpPr/>
          <p:nvPr/>
        </p:nvSpPr>
        <p:spPr>
          <a:xfrm>
            <a:off x="6583680" y="3108960"/>
            <a:ext cx="1462320" cy="1462320"/>
          </a:xfrm>
          <a:prstGeom prst="ellipse">
            <a:avLst/>
          </a:prstGeom>
          <a:solidFill>
            <a:srgbClr val="eeeeee"/>
          </a:solidFill>
          <a:ln w="0">
            <a:noFill/>
          </a:ln>
          <a:effectLst>
            <a:outerShdw blurRad="0" dir="2700000" dist="102841" rotWithShape="0">
              <a:srgbClr val="80808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Noto Sans"/>
              <a:ea typeface="DejaVu Sans"/>
            </a:endParaRPr>
          </a:p>
        </p:txBody>
      </p:sp>
      <p:sp>
        <p:nvSpPr>
          <p:cNvPr id="117" name=""/>
          <p:cNvSpPr/>
          <p:nvPr/>
        </p:nvSpPr>
        <p:spPr>
          <a:xfrm>
            <a:off x="1554480" y="4114800"/>
            <a:ext cx="913680" cy="656640"/>
          </a:xfrm>
          <a:custGeom>
            <a:avLst/>
            <a:gdLst>
              <a:gd name="textAreaLeft" fmla="*/ 0 w 913680"/>
              <a:gd name="textAreaRight" fmla="*/ 914400 w 913680"/>
              <a:gd name="textAreaTop" fmla="*/ 0 h 656640"/>
              <a:gd name="textAreaBottom" fmla="*/ 657360 h 656640"/>
            </a:gdLst>
            <a:ahLst/>
            <a:rect l="textAreaLeft" t="textAreaTop" r="textAreaRight" b="textAreaBottom"/>
            <a:pathLst>
              <a:path fill="none" w="2540" h="1826">
                <a:moveTo>
                  <a:pt x="0" y="0"/>
                </a:moveTo>
                <a:cubicBezTo>
                  <a:pt x="508" y="2286"/>
                  <a:pt x="2540" y="1778"/>
                  <a:pt x="2540" y="1778"/>
                </a:cubicBezTo>
              </a:path>
            </a:pathLst>
          </a:custGeom>
          <a:noFill/>
          <a:ln w="36720">
            <a:solidFill>
              <a:srgbClr val="666666"/>
            </a:solidFill>
            <a:custDash>
              <a:ds d="600000" sp="300000"/>
            </a:custDash>
            <a:round/>
          </a:ln>
        </p:spPr>
        <p:style>
          <a:lnRef idx="0"/>
          <a:fillRef idx="0"/>
          <a:effectRef idx="0"/>
          <a:fontRef idx="minor"/>
        </p:style>
        <p:txBody>
          <a:bodyPr lIns="108360" rIns="108360" tIns="63360" bIns="6336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Noto Sans"/>
              <a:ea typeface="DejaVu Sans"/>
            </a:endParaRPr>
          </a:p>
        </p:txBody>
      </p:sp>
      <p:sp>
        <p:nvSpPr>
          <p:cNvPr id="118" name=""/>
          <p:cNvSpPr/>
          <p:nvPr/>
        </p:nvSpPr>
        <p:spPr>
          <a:xfrm>
            <a:off x="3657600" y="1188720"/>
            <a:ext cx="822240" cy="639360"/>
          </a:xfrm>
          <a:custGeom>
            <a:avLst/>
            <a:gdLst>
              <a:gd name="textAreaLeft" fmla="*/ 0 w 822240"/>
              <a:gd name="textAreaRight" fmla="*/ 822960 w 822240"/>
              <a:gd name="textAreaTop" fmla="*/ 0 h 639360"/>
              <a:gd name="textAreaBottom" fmla="*/ 640080 h 639360"/>
            </a:gdLst>
            <a:ahLst/>
            <a:rect l="textAreaLeft" t="textAreaTop" r="textAreaRight" b="textAreaBottom"/>
            <a:pathLst>
              <a:path fill="none" w="2286" h="1778">
                <a:moveTo>
                  <a:pt x="2286" y="1778"/>
                </a:moveTo>
                <a:cubicBezTo>
                  <a:pt x="1016" y="1778"/>
                  <a:pt x="2033" y="0"/>
                  <a:pt x="0" y="0"/>
                </a:cubicBezTo>
              </a:path>
            </a:pathLst>
          </a:custGeom>
          <a:noFill/>
          <a:ln w="36720">
            <a:solidFill>
              <a:srgbClr val="666666"/>
            </a:solidFill>
            <a:custDash>
              <a:ds d="600000" sp="300000"/>
            </a:custDash>
            <a:round/>
          </a:ln>
        </p:spPr>
        <p:style>
          <a:lnRef idx="0"/>
          <a:fillRef idx="0"/>
          <a:effectRef idx="0"/>
          <a:fontRef idx="minor"/>
        </p:style>
        <p:txBody>
          <a:bodyPr lIns="108360" rIns="108360" tIns="63360" bIns="6336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Noto Sans"/>
              <a:ea typeface="DejaVu Sans"/>
            </a:endParaRPr>
          </a:p>
        </p:txBody>
      </p:sp>
      <p:sp>
        <p:nvSpPr>
          <p:cNvPr id="119" name=""/>
          <p:cNvSpPr/>
          <p:nvPr/>
        </p:nvSpPr>
        <p:spPr>
          <a:xfrm>
            <a:off x="7955280" y="2011680"/>
            <a:ext cx="1463400" cy="1188000"/>
          </a:xfrm>
          <a:custGeom>
            <a:avLst/>
            <a:gdLst>
              <a:gd name="textAreaLeft" fmla="*/ 0 w 1463400"/>
              <a:gd name="textAreaRight" fmla="*/ 1464120 w 1463400"/>
              <a:gd name="textAreaTop" fmla="*/ 0 h 1188000"/>
              <a:gd name="textAreaBottom" fmla="*/ 1188720 h 1188000"/>
            </a:gdLst>
            <a:ahLst/>
            <a:rect l="textAreaLeft" t="textAreaTop" r="textAreaRight" b="textAreaBottom"/>
            <a:pathLst>
              <a:path fill="none" w="4067" h="3302">
                <a:moveTo>
                  <a:pt x="3302" y="0"/>
                </a:moveTo>
                <a:cubicBezTo>
                  <a:pt x="4826" y="1016"/>
                  <a:pt x="3810" y="2286"/>
                  <a:pt x="2540" y="2286"/>
                </a:cubicBezTo>
                <a:cubicBezTo>
                  <a:pt x="1269" y="2286"/>
                  <a:pt x="253" y="2540"/>
                  <a:pt x="0" y="3302"/>
                </a:cubicBezTo>
              </a:path>
            </a:pathLst>
          </a:custGeom>
          <a:noFill/>
          <a:ln w="36720">
            <a:solidFill>
              <a:srgbClr val="666666"/>
            </a:solidFill>
            <a:custDash>
              <a:ds d="600000" sp="300000"/>
            </a:custDash>
            <a:round/>
          </a:ln>
        </p:spPr>
        <p:style>
          <a:lnRef idx="0"/>
          <a:fillRef idx="0"/>
          <a:effectRef idx="0"/>
          <a:fontRef idx="minor"/>
        </p:style>
        <p:txBody>
          <a:bodyPr lIns="108360" rIns="108360" tIns="63360" bIns="6336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Noto Sans"/>
              <a:ea typeface="DejaVu Sans"/>
            </a:endParaRPr>
          </a:p>
        </p:txBody>
      </p:sp>
      <p:sp>
        <p:nvSpPr>
          <p:cNvPr id="120" name=""/>
          <p:cNvSpPr/>
          <p:nvPr/>
        </p:nvSpPr>
        <p:spPr>
          <a:xfrm>
            <a:off x="2468880" y="822960"/>
            <a:ext cx="1409760" cy="137088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Noto Sans"/>
              <a:ea typeface="DejaVu Sans"/>
            </a:endParaRPr>
          </a:p>
        </p:txBody>
      </p:sp>
      <p:sp>
        <p:nvSpPr>
          <p:cNvPr id="121" name=""/>
          <p:cNvSpPr/>
          <p:nvPr/>
        </p:nvSpPr>
        <p:spPr>
          <a:xfrm>
            <a:off x="3931920" y="4663440"/>
            <a:ext cx="1684080" cy="164520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Noto Sans"/>
              <a:ea typeface="DejaVu Sans"/>
            </a:endParaRPr>
          </a:p>
        </p:txBody>
      </p:sp>
      <p:sp>
        <p:nvSpPr>
          <p:cNvPr id="122" name=""/>
          <p:cNvSpPr/>
          <p:nvPr/>
        </p:nvSpPr>
        <p:spPr>
          <a:xfrm>
            <a:off x="8412480" y="1280160"/>
            <a:ext cx="1096560" cy="10051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Noto Sans"/>
              <a:ea typeface="DejaVu Sans"/>
            </a:endParaRPr>
          </a:p>
        </p:txBody>
      </p:sp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1800000" y="468000"/>
            <a:ext cx="773928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3924000" y="2160000"/>
            <a:ext cx="2230560" cy="194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6266880" y="2160000"/>
            <a:ext cx="2230560" cy="92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6266880" y="3175560"/>
            <a:ext cx="2230560" cy="92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ftr" idx="16"/>
          </p:nvPr>
        </p:nvSpPr>
        <p:spPr>
          <a:xfrm>
            <a:off x="3442680" y="5166000"/>
            <a:ext cx="319428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Noto Sans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 type="sldNum" idx="17"/>
          </p:nvPr>
        </p:nvSpPr>
        <p:spPr>
          <a:xfrm>
            <a:off x="7227360" y="516600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ED4D8A1-5CE9-49B0-8CEC-AE7C350311CC}" type="slidenum">
              <a:rPr b="0" lang="en-US" sz="1400" strike="noStrike" u="none">
                <a:solidFill>
                  <a:srgbClr val="000000"/>
                </a:solidFill>
                <a:uFillTx/>
                <a:latin typeface="Noto Sans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9" name="PlaceHolder 7"/>
          <p:cNvSpPr>
            <a:spLocks noGrp="1"/>
          </p:cNvSpPr>
          <p:nvPr>
            <p:ph type="dt" idx="18"/>
          </p:nvPr>
        </p:nvSpPr>
        <p:spPr>
          <a:xfrm>
            <a:off x="468000" y="516600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"/>
          <p:cNvSpPr/>
          <p:nvPr/>
        </p:nvSpPr>
        <p:spPr>
          <a:xfrm>
            <a:off x="2103480" y="3658320"/>
            <a:ext cx="1645200" cy="164520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Noto Sans"/>
              <a:ea typeface="DejaVu Sans"/>
            </a:endParaRPr>
          </a:p>
        </p:txBody>
      </p:sp>
      <p:sp>
        <p:nvSpPr>
          <p:cNvPr id="135" name=""/>
          <p:cNvSpPr/>
          <p:nvPr/>
        </p:nvSpPr>
        <p:spPr>
          <a:xfrm>
            <a:off x="823320" y="-273240"/>
            <a:ext cx="2193840" cy="21938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Noto Sans"/>
              <a:ea typeface="DejaVu Sans"/>
            </a:endParaRPr>
          </a:p>
        </p:txBody>
      </p:sp>
      <p:sp>
        <p:nvSpPr>
          <p:cNvPr id="136" name=""/>
          <p:cNvSpPr/>
          <p:nvPr/>
        </p:nvSpPr>
        <p:spPr>
          <a:xfrm>
            <a:off x="7955640" y="3109680"/>
            <a:ext cx="2193840" cy="21938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Noto Sans"/>
              <a:ea typeface="DejaVu Sans"/>
            </a:endParaRPr>
          </a:p>
        </p:txBody>
      </p:sp>
      <p:sp>
        <p:nvSpPr>
          <p:cNvPr id="137" name=""/>
          <p:cNvSpPr/>
          <p:nvPr/>
        </p:nvSpPr>
        <p:spPr>
          <a:xfrm>
            <a:off x="9601560" y="915120"/>
            <a:ext cx="1645200" cy="164520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Noto Sans"/>
              <a:ea typeface="DejaVu Sans"/>
            </a:endParaRPr>
          </a:p>
        </p:txBody>
      </p:sp>
      <p:grpSp>
        <p:nvGrpSpPr>
          <p:cNvPr id="138" name=""/>
          <p:cNvGrpSpPr/>
          <p:nvPr/>
        </p:nvGrpSpPr>
        <p:grpSpPr>
          <a:xfrm>
            <a:off x="3836880" y="1150560"/>
            <a:ext cx="2338920" cy="4333680"/>
            <a:chOff x="3836880" y="1150560"/>
            <a:chExt cx="2338920" cy="4333680"/>
          </a:xfrm>
        </p:grpSpPr>
        <p:sp>
          <p:nvSpPr>
            <p:cNvPr id="139" name=""/>
            <p:cNvSpPr/>
            <p:nvPr/>
          </p:nvSpPr>
          <p:spPr>
            <a:xfrm flipH="1" flipV="1" rot="5400000">
              <a:off x="4759200" y="3806280"/>
              <a:ext cx="1370880" cy="1462320"/>
            </a:xfrm>
            <a:prstGeom prst="parallelogram">
              <a:avLst>
                <a:gd name="adj" fmla="val 50564"/>
              </a:avLst>
            </a:prstGeom>
            <a:solidFill>
              <a:srgbClr val="dee2e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140" name=""/>
            <p:cNvSpPr/>
            <p:nvPr/>
          </p:nvSpPr>
          <p:spPr>
            <a:xfrm flipH="1" flipV="1" rot="5400000">
              <a:off x="3882600" y="2718000"/>
              <a:ext cx="1370880" cy="1462320"/>
            </a:xfrm>
            <a:prstGeom prst="parallelogram">
              <a:avLst>
                <a:gd name="adj" fmla="val 50564"/>
              </a:avLst>
            </a:prstGeom>
            <a:solidFill>
              <a:srgbClr val="ced4d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141" name=""/>
            <p:cNvSpPr/>
            <p:nvPr/>
          </p:nvSpPr>
          <p:spPr>
            <a:xfrm flipH="1" flipV="1" rot="5400000">
              <a:off x="4759200" y="2455920"/>
              <a:ext cx="1370880" cy="1462320"/>
            </a:xfrm>
            <a:prstGeom prst="parallelogram">
              <a:avLst>
                <a:gd name="adj" fmla="val 50564"/>
              </a:avLst>
            </a:pr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142" name=""/>
            <p:cNvSpPr/>
            <p:nvPr/>
          </p:nvSpPr>
          <p:spPr>
            <a:xfrm flipH="1" flipV="1" rot="5400000">
              <a:off x="3882600" y="1367280"/>
              <a:ext cx="1370880" cy="1462320"/>
            </a:xfrm>
            <a:prstGeom prst="parallelogram">
              <a:avLst>
                <a:gd name="adj" fmla="val 50564"/>
              </a:avLst>
            </a:prstGeom>
            <a:solidFill>
              <a:srgbClr val="6c757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ffffff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143" name=""/>
            <p:cNvSpPr/>
            <p:nvPr/>
          </p:nvSpPr>
          <p:spPr>
            <a:xfrm flipH="1" flipV="1" rot="5400000">
              <a:off x="4759200" y="1104840"/>
              <a:ext cx="1370880" cy="1462320"/>
            </a:xfrm>
            <a:prstGeom prst="parallelogram">
              <a:avLst>
                <a:gd name="adj" fmla="val 50564"/>
              </a:avLst>
            </a:prstGeom>
            <a:solidFill>
              <a:srgbClr val="343a4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ffffff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144" name=""/>
            <p:cNvSpPr/>
            <p:nvPr/>
          </p:nvSpPr>
          <p:spPr>
            <a:xfrm flipH="1" flipV="1" rot="5400000">
              <a:off x="3882600" y="4067640"/>
              <a:ext cx="1370880" cy="1462320"/>
            </a:xfrm>
            <a:prstGeom prst="parallelogram">
              <a:avLst>
                <a:gd name="adj" fmla="val 50564"/>
              </a:avLst>
            </a:prstGeom>
            <a:solidFill>
              <a:srgbClr val="e9ece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</p:grpSp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1800000" y="468000"/>
            <a:ext cx="773928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3924000" y="2160000"/>
            <a:ext cx="4571280" cy="194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ftr" idx="19"/>
          </p:nvPr>
        </p:nvSpPr>
        <p:spPr>
          <a:xfrm>
            <a:off x="3442680" y="5166000"/>
            <a:ext cx="319428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Noto Sans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sldNum" idx="20"/>
          </p:nvPr>
        </p:nvSpPr>
        <p:spPr>
          <a:xfrm>
            <a:off x="7227360" y="516600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ECBD6DC-06F1-4D3D-901C-16989C0ED364}" type="slidenum">
              <a:rPr b="0" lang="en-US" sz="1400" strike="noStrike" u="none">
                <a:solidFill>
                  <a:srgbClr val="000000"/>
                </a:solidFill>
                <a:uFillTx/>
                <a:latin typeface="Noto Sans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dt" idx="21"/>
          </p:nvPr>
        </p:nvSpPr>
        <p:spPr>
          <a:xfrm>
            <a:off x="468000" y="516600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"/>
          <p:cNvSpPr/>
          <p:nvPr/>
        </p:nvSpPr>
        <p:spPr>
          <a:xfrm>
            <a:off x="2103480" y="3658320"/>
            <a:ext cx="1645200" cy="164520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Noto Sans"/>
              <a:ea typeface="DejaVu Sans"/>
            </a:endParaRPr>
          </a:p>
        </p:txBody>
      </p:sp>
      <p:sp>
        <p:nvSpPr>
          <p:cNvPr id="153" name=""/>
          <p:cNvSpPr/>
          <p:nvPr/>
        </p:nvSpPr>
        <p:spPr>
          <a:xfrm>
            <a:off x="823320" y="-273240"/>
            <a:ext cx="2193840" cy="21938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Noto Sans"/>
              <a:ea typeface="DejaVu Sans"/>
            </a:endParaRPr>
          </a:p>
        </p:txBody>
      </p:sp>
      <p:sp>
        <p:nvSpPr>
          <p:cNvPr id="154" name=""/>
          <p:cNvSpPr/>
          <p:nvPr/>
        </p:nvSpPr>
        <p:spPr>
          <a:xfrm>
            <a:off x="7955640" y="3109680"/>
            <a:ext cx="2193840" cy="21938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Noto Sans"/>
              <a:ea typeface="DejaVu Sans"/>
            </a:endParaRPr>
          </a:p>
        </p:txBody>
      </p:sp>
      <p:sp>
        <p:nvSpPr>
          <p:cNvPr id="155" name=""/>
          <p:cNvSpPr/>
          <p:nvPr/>
        </p:nvSpPr>
        <p:spPr>
          <a:xfrm>
            <a:off x="9601560" y="915120"/>
            <a:ext cx="1645200" cy="164520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Noto Sans"/>
              <a:ea typeface="DejaVu Sans"/>
            </a:endParaRPr>
          </a:p>
        </p:txBody>
      </p:sp>
      <p:grpSp>
        <p:nvGrpSpPr>
          <p:cNvPr id="156" name=""/>
          <p:cNvGrpSpPr/>
          <p:nvPr/>
        </p:nvGrpSpPr>
        <p:grpSpPr>
          <a:xfrm>
            <a:off x="3836880" y="1150560"/>
            <a:ext cx="2338920" cy="4333680"/>
            <a:chOff x="3836880" y="1150560"/>
            <a:chExt cx="2338920" cy="4333680"/>
          </a:xfrm>
        </p:grpSpPr>
        <p:sp>
          <p:nvSpPr>
            <p:cNvPr id="157" name=""/>
            <p:cNvSpPr/>
            <p:nvPr/>
          </p:nvSpPr>
          <p:spPr>
            <a:xfrm flipH="1" flipV="1" rot="5400000">
              <a:off x="4759200" y="3806280"/>
              <a:ext cx="1370880" cy="1462320"/>
            </a:xfrm>
            <a:prstGeom prst="parallelogram">
              <a:avLst>
                <a:gd name="adj" fmla="val 50564"/>
              </a:avLst>
            </a:prstGeom>
            <a:solidFill>
              <a:srgbClr val="dee2e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158" name=""/>
            <p:cNvSpPr/>
            <p:nvPr/>
          </p:nvSpPr>
          <p:spPr>
            <a:xfrm flipH="1" flipV="1" rot="5400000">
              <a:off x="3882600" y="2718000"/>
              <a:ext cx="1370880" cy="1462320"/>
            </a:xfrm>
            <a:prstGeom prst="parallelogram">
              <a:avLst>
                <a:gd name="adj" fmla="val 50564"/>
              </a:avLst>
            </a:prstGeom>
            <a:solidFill>
              <a:srgbClr val="ced4d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159" name=""/>
            <p:cNvSpPr/>
            <p:nvPr/>
          </p:nvSpPr>
          <p:spPr>
            <a:xfrm flipH="1" flipV="1" rot="5400000">
              <a:off x="4759200" y="2455920"/>
              <a:ext cx="1370880" cy="1462320"/>
            </a:xfrm>
            <a:prstGeom prst="parallelogram">
              <a:avLst>
                <a:gd name="adj" fmla="val 50564"/>
              </a:avLst>
            </a:pr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160" name=""/>
            <p:cNvSpPr/>
            <p:nvPr/>
          </p:nvSpPr>
          <p:spPr>
            <a:xfrm flipH="1" flipV="1" rot="5400000">
              <a:off x="3882600" y="1367280"/>
              <a:ext cx="1370880" cy="1462320"/>
            </a:xfrm>
            <a:prstGeom prst="parallelogram">
              <a:avLst>
                <a:gd name="adj" fmla="val 50564"/>
              </a:avLst>
            </a:prstGeom>
            <a:solidFill>
              <a:srgbClr val="6c757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ffffff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161" name=""/>
            <p:cNvSpPr/>
            <p:nvPr/>
          </p:nvSpPr>
          <p:spPr>
            <a:xfrm flipH="1" flipV="1" rot="5400000">
              <a:off x="4759200" y="1104840"/>
              <a:ext cx="1370880" cy="1462320"/>
            </a:xfrm>
            <a:prstGeom prst="parallelogram">
              <a:avLst>
                <a:gd name="adj" fmla="val 50564"/>
              </a:avLst>
            </a:prstGeom>
            <a:solidFill>
              <a:srgbClr val="343a4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ffffff"/>
                </a:solidFill>
                <a:uFillTx/>
                <a:latin typeface="Noto Sans"/>
                <a:ea typeface="DejaVu Sans"/>
              </a:endParaRPr>
            </a:p>
          </p:txBody>
        </p:sp>
        <p:sp>
          <p:nvSpPr>
            <p:cNvPr id="162" name=""/>
            <p:cNvSpPr/>
            <p:nvPr/>
          </p:nvSpPr>
          <p:spPr>
            <a:xfrm flipH="1" flipV="1" rot="5400000">
              <a:off x="3882600" y="4067640"/>
              <a:ext cx="1370880" cy="1462320"/>
            </a:xfrm>
            <a:prstGeom prst="parallelogram">
              <a:avLst>
                <a:gd name="adj" fmla="val 50564"/>
              </a:avLst>
            </a:prstGeom>
            <a:solidFill>
              <a:srgbClr val="e9ece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uFillTx/>
                <a:latin typeface="Noto Sans"/>
                <a:ea typeface="DejaVu Sans"/>
              </a:endParaRPr>
            </a:p>
          </p:txBody>
        </p:sp>
      </p:grpSp>
      <p:sp>
        <p:nvSpPr>
          <p:cNvPr id="163" name="PlaceHolder 1"/>
          <p:cNvSpPr>
            <a:spLocks noGrp="1"/>
          </p:cNvSpPr>
          <p:nvPr>
            <p:ph type="ftr" idx="22"/>
          </p:nvPr>
        </p:nvSpPr>
        <p:spPr>
          <a:xfrm>
            <a:off x="3442680" y="5166000"/>
            <a:ext cx="319428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Noto Sans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sldNum" idx="23"/>
          </p:nvPr>
        </p:nvSpPr>
        <p:spPr>
          <a:xfrm>
            <a:off x="7227360" y="516600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000FD0B-6E4C-4CB2-8003-6B0E4C8A5B07}" type="slidenum">
              <a:rPr b="0" lang="en-US" sz="1400" strike="noStrike" u="none">
                <a:solidFill>
                  <a:srgbClr val="000000"/>
                </a:solidFill>
                <a:uFillTx/>
                <a:latin typeface="Noto Sans"/>
              </a:rPr>
              <a:t>1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dt" idx="24"/>
          </p:nvPr>
        </p:nvSpPr>
        <p:spPr>
          <a:xfrm>
            <a:off x="468000" y="516600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"/>
          <p:cNvSpPr/>
          <p:nvPr/>
        </p:nvSpPr>
        <p:spPr>
          <a:xfrm>
            <a:off x="6771960" y="1300320"/>
            <a:ext cx="861120" cy="18216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Noto Sans"/>
              <a:ea typeface="DejaVu Sans"/>
            </a:endParaRPr>
          </a:p>
        </p:txBody>
      </p:sp>
      <p:sp>
        <p:nvSpPr>
          <p:cNvPr id="167" name=""/>
          <p:cNvSpPr/>
          <p:nvPr/>
        </p:nvSpPr>
        <p:spPr>
          <a:xfrm>
            <a:off x="5813280" y="3854880"/>
            <a:ext cx="861120" cy="18216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Noto Sans"/>
              <a:ea typeface="DejaVu Sans"/>
            </a:endParaRPr>
          </a:p>
        </p:txBody>
      </p:sp>
      <p:sp>
        <p:nvSpPr>
          <p:cNvPr id="168" name=""/>
          <p:cNvSpPr/>
          <p:nvPr/>
        </p:nvSpPr>
        <p:spPr>
          <a:xfrm>
            <a:off x="7589520" y="2560320"/>
            <a:ext cx="2193840" cy="21938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Noto Sans"/>
              <a:ea typeface="DejaVu Sans"/>
            </a:endParaRPr>
          </a:p>
        </p:txBody>
      </p:sp>
      <p:sp>
        <p:nvSpPr>
          <p:cNvPr id="169" name=""/>
          <p:cNvSpPr/>
          <p:nvPr/>
        </p:nvSpPr>
        <p:spPr>
          <a:xfrm>
            <a:off x="3200400" y="731520"/>
            <a:ext cx="1684080" cy="164520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Noto Sans"/>
              <a:ea typeface="DejaVu Sans"/>
            </a:endParaRPr>
          </a:p>
        </p:txBody>
      </p:sp>
      <p:sp>
        <p:nvSpPr>
          <p:cNvPr id="170" name=""/>
          <p:cNvSpPr/>
          <p:nvPr/>
        </p:nvSpPr>
        <p:spPr>
          <a:xfrm>
            <a:off x="1424160" y="3489120"/>
            <a:ext cx="1684080" cy="164520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Noto Sans"/>
              <a:ea typeface="DejaVu Sans"/>
            </a:endParaRPr>
          </a:p>
        </p:txBody>
      </p:sp>
      <p:sp>
        <p:nvSpPr>
          <p:cNvPr id="171" name=""/>
          <p:cNvSpPr/>
          <p:nvPr/>
        </p:nvSpPr>
        <p:spPr>
          <a:xfrm>
            <a:off x="700920" y="1900080"/>
            <a:ext cx="1401480" cy="1848240"/>
          </a:xfrm>
          <a:custGeom>
            <a:avLst/>
            <a:gdLst>
              <a:gd name="textAreaLeft" fmla="*/ 0 w 1401480"/>
              <a:gd name="textAreaRight" fmla="*/ 1402200 w 1401480"/>
              <a:gd name="textAreaTop" fmla="*/ 0 h 1848240"/>
              <a:gd name="textAreaBottom" fmla="*/ 1848960 h 1848240"/>
            </a:gdLst>
            <a:ahLst/>
            <a:rect l="textAreaLeft" t="textAreaTop" r="textAreaRight" b="textAreaBottom"/>
            <a:pathLst>
              <a:path fill="none" w="3895" h="5136">
                <a:moveTo>
                  <a:pt x="339" y="0"/>
                </a:moveTo>
                <a:cubicBezTo>
                  <a:pt x="-931" y="2540"/>
                  <a:pt x="1609" y="5588"/>
                  <a:pt x="3895" y="5080"/>
                </a:cubicBezTo>
              </a:path>
            </a:pathLst>
          </a:custGeom>
          <a:noFill/>
          <a:ln w="36720">
            <a:solidFill>
              <a:srgbClr val="666666"/>
            </a:solidFill>
            <a:custDash>
              <a:ds d="600000" sp="300000"/>
            </a:custDash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8360" rIns="108360" tIns="63360" bIns="6336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Noto Sans"/>
              <a:ea typeface="DejaVu Sans"/>
            </a:endParaRPr>
          </a:p>
        </p:txBody>
      </p:sp>
      <p:sp>
        <p:nvSpPr>
          <p:cNvPr id="172" name=""/>
          <p:cNvSpPr/>
          <p:nvPr/>
        </p:nvSpPr>
        <p:spPr>
          <a:xfrm>
            <a:off x="3931920" y="2011680"/>
            <a:ext cx="975240" cy="1370880"/>
          </a:xfrm>
          <a:custGeom>
            <a:avLst/>
            <a:gdLst>
              <a:gd name="textAreaLeft" fmla="*/ 0 w 975240"/>
              <a:gd name="textAreaRight" fmla="*/ 975960 w 975240"/>
              <a:gd name="textAreaTop" fmla="*/ 0 h 1370880"/>
              <a:gd name="textAreaBottom" fmla="*/ 1371600 h 1370880"/>
            </a:gdLst>
            <a:ahLst/>
            <a:rect l="textAreaLeft" t="textAreaTop" r="textAreaRight" b="textAreaBottom"/>
            <a:pathLst>
              <a:path fill="none" w="2711" h="3810">
                <a:moveTo>
                  <a:pt x="0" y="3810"/>
                </a:moveTo>
                <a:cubicBezTo>
                  <a:pt x="762" y="3048"/>
                  <a:pt x="1271" y="3556"/>
                  <a:pt x="1270" y="2795"/>
                </a:cubicBezTo>
                <a:cubicBezTo>
                  <a:pt x="1270" y="2032"/>
                  <a:pt x="3301" y="2286"/>
                  <a:pt x="2540" y="3048"/>
                </a:cubicBezTo>
                <a:cubicBezTo>
                  <a:pt x="1778" y="3810"/>
                  <a:pt x="1524" y="508"/>
                  <a:pt x="2540" y="0"/>
                </a:cubicBezTo>
              </a:path>
            </a:pathLst>
          </a:custGeom>
          <a:noFill/>
          <a:ln w="36720">
            <a:solidFill>
              <a:srgbClr val="666666"/>
            </a:solidFill>
            <a:custDash>
              <a:ds d="600000" sp="300000"/>
            </a:custDash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8360" rIns="108360" tIns="63360" bIns="6336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Noto Sans"/>
              <a:ea typeface="DejaVu Sans"/>
            </a:endParaRPr>
          </a:p>
        </p:txBody>
      </p:sp>
      <p:sp>
        <p:nvSpPr>
          <p:cNvPr id="173" name=""/>
          <p:cNvSpPr/>
          <p:nvPr/>
        </p:nvSpPr>
        <p:spPr>
          <a:xfrm>
            <a:off x="7724880" y="2103120"/>
            <a:ext cx="778320" cy="1462320"/>
          </a:xfrm>
          <a:custGeom>
            <a:avLst/>
            <a:gdLst>
              <a:gd name="textAreaLeft" fmla="*/ 0 w 778320"/>
              <a:gd name="textAreaRight" fmla="*/ 779040 w 778320"/>
              <a:gd name="textAreaTop" fmla="*/ 0 h 1462320"/>
              <a:gd name="textAreaBottom" fmla="*/ 1463040 h 1462320"/>
            </a:gdLst>
            <a:ahLst/>
            <a:rect l="textAreaLeft" t="textAreaTop" r="textAreaRight" b="textAreaBottom"/>
            <a:pathLst>
              <a:path fill="none" w="2164" h="4064">
                <a:moveTo>
                  <a:pt x="132" y="4064"/>
                </a:moveTo>
                <a:cubicBezTo>
                  <a:pt x="-630" y="3301"/>
                  <a:pt x="2164" y="3555"/>
                  <a:pt x="2164" y="2794"/>
                </a:cubicBezTo>
                <a:cubicBezTo>
                  <a:pt x="2164" y="2032"/>
                  <a:pt x="-630" y="1778"/>
                  <a:pt x="132" y="2540"/>
                </a:cubicBezTo>
                <a:cubicBezTo>
                  <a:pt x="894" y="3302"/>
                  <a:pt x="1910" y="508"/>
                  <a:pt x="894" y="0"/>
                </a:cubicBezTo>
              </a:path>
            </a:pathLst>
          </a:custGeom>
          <a:noFill/>
          <a:ln w="36720">
            <a:solidFill>
              <a:srgbClr val="666666"/>
            </a:solidFill>
            <a:custDash>
              <a:ds d="600000" sp="300000"/>
            </a:custDash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8360" rIns="108360" tIns="63360" bIns="6336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Noto Sans"/>
              <a:ea typeface="DejaVu Sans"/>
            </a:endParaRPr>
          </a:p>
        </p:txBody>
      </p:sp>
      <p:sp>
        <p:nvSpPr>
          <p:cNvPr id="174" name=""/>
          <p:cNvSpPr/>
          <p:nvPr/>
        </p:nvSpPr>
        <p:spPr>
          <a:xfrm>
            <a:off x="1424160" y="4754880"/>
            <a:ext cx="861120" cy="18216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Noto Sans"/>
              <a:ea typeface="DejaVu Sans"/>
            </a:endParaRPr>
          </a:p>
        </p:txBody>
      </p:sp>
      <p:sp>
        <p:nvSpPr>
          <p:cNvPr id="175" name=""/>
          <p:cNvSpPr/>
          <p:nvPr/>
        </p:nvSpPr>
        <p:spPr>
          <a:xfrm>
            <a:off x="2887200" y="1300320"/>
            <a:ext cx="861120" cy="18216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Noto Sans"/>
              <a:ea typeface="DejaVu Sans"/>
            </a:endParaRPr>
          </a:p>
        </p:txBody>
      </p:sp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1800000" y="468000"/>
            <a:ext cx="773928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3924000" y="2160000"/>
            <a:ext cx="4571280" cy="194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ftr" idx="25"/>
          </p:nvPr>
        </p:nvSpPr>
        <p:spPr>
          <a:xfrm>
            <a:off x="3442680" y="5166000"/>
            <a:ext cx="319428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Noto Sans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 type="sldNum" idx="26"/>
          </p:nvPr>
        </p:nvSpPr>
        <p:spPr>
          <a:xfrm>
            <a:off x="7227360" y="516600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9155417-C4E0-4666-B8CB-5A625C46FFC7}" type="slidenum">
              <a:rPr b="0" lang="en-US" sz="1400" strike="noStrike" u="none">
                <a:solidFill>
                  <a:srgbClr val="000000"/>
                </a:solidFill>
                <a:uFillTx/>
                <a:latin typeface="Noto Sans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80" name="PlaceHolder 5"/>
          <p:cNvSpPr>
            <a:spLocks noGrp="1"/>
          </p:cNvSpPr>
          <p:nvPr>
            <p:ph type="dt" idx="27"/>
          </p:nvPr>
        </p:nvSpPr>
        <p:spPr>
          <a:xfrm>
            <a:off x="468000" y="516600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trello.com/b/8FbPP8vp/eventplanner" TargetMode="External"/><Relationship Id="rId2" Type="http://schemas.openxmlformats.org/officeDocument/2006/relationships/hyperlink" Target="https://docs.google.com/spreadsheets/d/1Y0Lsz-wi9bp2cW6zbxDsMRby27rpOsEz6IklSPbmrl0/edit?usp=sharing" TargetMode="Externa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slideLayout" Target="../slideLayouts/slideLayout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0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PlaceHolder 1"/>
          <p:cNvSpPr>
            <a:spLocks noGrp="1"/>
          </p:cNvSpPr>
          <p:nvPr>
            <p:ph type="title"/>
          </p:nvPr>
        </p:nvSpPr>
        <p:spPr>
          <a:xfrm>
            <a:off x="360000" y="4233600"/>
            <a:ext cx="7019280" cy="75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 fontScale="62500" lnSpcReduction="19999"/>
          </a:bodyPr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400" strike="noStrike" u="none">
                <a:solidFill>
                  <a:srgbClr val="000000"/>
                </a:solidFill>
                <a:uFillTx/>
                <a:latin typeface="Noto Sans"/>
              </a:rPr>
              <a:t>Campus Events Centralized Platform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26" name="PlaceHolder 2"/>
          <p:cNvSpPr>
            <a:spLocks noGrp="1"/>
          </p:cNvSpPr>
          <p:nvPr>
            <p:ph type="subTitle"/>
          </p:nvPr>
        </p:nvSpPr>
        <p:spPr>
          <a:xfrm>
            <a:off x="360000" y="5091120"/>
            <a:ext cx="7019280" cy="3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 fontScale="47500" lnSpcReduction="19999"/>
          </a:bodyPr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Noto Sans"/>
              </a:rPr>
              <a:t>Alex Trumble, Evan Rodriguez, Olumide Ayo, and Lydiah Kabiru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D24AD74A-46A0-47E8-9DE5-9D401D56E425}" type="datetime1">
              <a:rPr lang="en-US"/>
              <a:t>12/06/2024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PlaceHolder 1"/>
          <p:cNvSpPr>
            <a:spLocks noGrp="1"/>
          </p:cNvSpPr>
          <p:nvPr>
            <p:ph/>
          </p:nvPr>
        </p:nvSpPr>
        <p:spPr>
          <a:xfrm>
            <a:off x="3924000" y="2160000"/>
            <a:ext cx="4571280" cy="194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Noto Sans"/>
              </a:rPr>
              <a:t>Thank you!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PlaceHolder 1"/>
          <p:cNvSpPr>
            <a:spLocks noGrp="1"/>
          </p:cNvSpPr>
          <p:nvPr>
            <p:ph type="title"/>
          </p:nvPr>
        </p:nvSpPr>
        <p:spPr>
          <a:xfrm>
            <a:off x="1260000" y="468000"/>
            <a:ext cx="827928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400" strike="noStrike" u="wavyHeavy">
                <a:solidFill>
                  <a:srgbClr val="000000"/>
                </a:solidFill>
                <a:uFillTx/>
                <a:latin typeface="Noto Sans"/>
              </a:rPr>
              <a:t>The Problem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28" name="PlaceHolder 2"/>
          <p:cNvSpPr>
            <a:spLocks noGrp="1"/>
          </p:cNvSpPr>
          <p:nvPr>
            <p:ph/>
          </p:nvPr>
        </p:nvSpPr>
        <p:spPr>
          <a:xfrm>
            <a:off x="1260000" y="1800000"/>
            <a:ext cx="827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Noto Sans"/>
              </a:rPr>
              <a:t>Plenty of groups looking for experiences on campus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Noto Sans"/>
              </a:rPr>
              <a:t>Lists spread throughout endless webpages and social media accounts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Noto Sans"/>
              </a:rPr>
              <a:t>An online system for organizers and individuals to connect can vastly help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PlaceHolder 1"/>
          <p:cNvSpPr>
            <a:spLocks noGrp="1"/>
          </p:cNvSpPr>
          <p:nvPr>
            <p:ph type="title"/>
          </p:nvPr>
        </p:nvSpPr>
        <p:spPr>
          <a:xfrm>
            <a:off x="1260000" y="468000"/>
            <a:ext cx="827928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400" strike="noStrike" u="wavyHeavy">
                <a:solidFill>
                  <a:srgbClr val="000000"/>
                </a:solidFill>
                <a:uFillTx/>
                <a:latin typeface="Noto Sans"/>
              </a:rPr>
              <a:t>Implementation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30" name="PlaceHolder 2"/>
          <p:cNvSpPr>
            <a:spLocks noGrp="1"/>
          </p:cNvSpPr>
          <p:nvPr>
            <p:ph/>
          </p:nvPr>
        </p:nvSpPr>
        <p:spPr>
          <a:xfrm>
            <a:off x="1260000" y="1800000"/>
            <a:ext cx="827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Noto Sans"/>
              </a:rPr>
              <a:t>Web-based system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Noto Sans"/>
              </a:rPr>
              <a:t>Runs on EJS, Node.JS and MongoDB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PlaceHolder 1"/>
          <p:cNvSpPr>
            <a:spLocks noGrp="1"/>
          </p:cNvSpPr>
          <p:nvPr>
            <p:ph type="title"/>
          </p:nvPr>
        </p:nvSpPr>
        <p:spPr>
          <a:xfrm>
            <a:off x="1260000" y="468000"/>
            <a:ext cx="827928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400" strike="noStrike" u="wavyHeavy">
                <a:solidFill>
                  <a:srgbClr val="000000"/>
                </a:solidFill>
                <a:uFillTx/>
                <a:latin typeface="Noto Sans"/>
              </a:rPr>
              <a:t>Design and Accessibility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32" name="PlaceHolder 2"/>
          <p:cNvSpPr>
            <a:spLocks noGrp="1"/>
          </p:cNvSpPr>
          <p:nvPr>
            <p:ph/>
          </p:nvPr>
        </p:nvSpPr>
        <p:spPr>
          <a:xfrm>
            <a:off x="1260000" y="1800000"/>
            <a:ext cx="827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Noto Sans"/>
              </a:rPr>
              <a:t>Plenty of feedback was given about the visuals of the testing phase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Noto Sans"/>
              </a:rPr>
              <a:t>The following is an example of visual improvement...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PlaceHolder 1"/>
          <p:cNvSpPr>
            <a:spLocks noGrp="1"/>
          </p:cNvSpPr>
          <p:nvPr>
            <p:ph type="title"/>
          </p:nvPr>
        </p:nvSpPr>
        <p:spPr>
          <a:xfrm>
            <a:off x="1260000" y="468000"/>
            <a:ext cx="827928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400" strike="noStrike" u="wavyHeavy">
                <a:solidFill>
                  <a:srgbClr val="000000"/>
                </a:solidFill>
                <a:uFillTx/>
                <a:latin typeface="Noto Sans"/>
              </a:rPr>
              <a:t>Analysis and Design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434" name="" descr=""/>
          <p:cNvPicPr/>
          <p:nvPr/>
        </p:nvPicPr>
        <p:blipFill>
          <a:blip r:embed="rId1"/>
          <a:stretch/>
        </p:blipFill>
        <p:spPr>
          <a:xfrm>
            <a:off x="360" y="2815200"/>
            <a:ext cx="10080000" cy="2855160"/>
          </a:xfrm>
          <a:prstGeom prst="rect">
            <a:avLst/>
          </a:prstGeom>
          <a:ln w="0">
            <a:noFill/>
          </a:ln>
        </p:spPr>
      </p:pic>
      <p:pic>
        <p:nvPicPr>
          <p:cNvPr id="435" name="" descr=""/>
          <p:cNvPicPr/>
          <p:nvPr/>
        </p:nvPicPr>
        <p:blipFill>
          <a:blip r:embed="rId2"/>
          <a:stretch/>
        </p:blipFill>
        <p:spPr>
          <a:xfrm>
            <a:off x="0" y="0"/>
            <a:ext cx="10080000" cy="2855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PlaceHolder 1"/>
          <p:cNvSpPr>
            <a:spLocks noGrp="1"/>
          </p:cNvSpPr>
          <p:nvPr>
            <p:ph type="title"/>
          </p:nvPr>
        </p:nvSpPr>
        <p:spPr>
          <a:xfrm>
            <a:off x="1260000" y="468000"/>
            <a:ext cx="827928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 fontScale="85000" lnSpcReduction="19999"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400" strike="noStrike" u="wavyHeavy">
                <a:solidFill>
                  <a:srgbClr val="000000"/>
                </a:solidFill>
                <a:uFillTx/>
                <a:latin typeface="Noto Sans"/>
              </a:rPr>
              <a:t>Project Management and Team Dynamics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37" name="PlaceHolder 2"/>
          <p:cNvSpPr>
            <a:spLocks noGrp="1"/>
          </p:cNvSpPr>
          <p:nvPr>
            <p:ph/>
          </p:nvPr>
        </p:nvSpPr>
        <p:spPr>
          <a:xfrm>
            <a:off x="1260000" y="1800000"/>
            <a:ext cx="827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Noto Sans"/>
              </a:rPr>
              <a:t>Casual environment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Noto Sans"/>
              </a:rPr>
              <a:t>Show </a:t>
            </a:r>
            <a:r>
              <a:rPr b="0" lang="en-US" sz="3200" strike="noStrike" u="sng">
                <a:solidFill>
                  <a:srgbClr val="0000ee"/>
                </a:solidFill>
                <a:uFillTx/>
                <a:latin typeface="Noto Sans"/>
                <a:hlinkClick r:id="rId1"/>
              </a:rPr>
              <a:t>Sprints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Noto Sans"/>
              </a:rPr>
              <a:t> and </a:t>
            </a:r>
            <a:r>
              <a:rPr b="0" lang="en-US" sz="3200" strike="noStrike" u="sng">
                <a:solidFill>
                  <a:srgbClr val="0000ee"/>
                </a:solidFill>
                <a:uFillTx/>
                <a:latin typeface="Noto Sans"/>
                <a:hlinkClick r:id="rId2"/>
              </a:rPr>
              <a:t>Production Plan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438" name="" descr=""/>
          <p:cNvPicPr/>
          <p:nvPr/>
        </p:nvPicPr>
        <p:blipFill>
          <a:blip r:embed="rId3"/>
          <a:stretch/>
        </p:blipFill>
        <p:spPr>
          <a:xfrm>
            <a:off x="0" y="3594600"/>
            <a:ext cx="4571640" cy="2076120"/>
          </a:xfrm>
          <a:prstGeom prst="rect">
            <a:avLst/>
          </a:prstGeom>
          <a:ln w="0">
            <a:noFill/>
          </a:ln>
        </p:spPr>
      </p:pic>
      <p:pic>
        <p:nvPicPr>
          <p:cNvPr id="439" name="" descr=""/>
          <p:cNvPicPr/>
          <p:nvPr/>
        </p:nvPicPr>
        <p:blipFill>
          <a:blip r:embed="rId4"/>
          <a:stretch/>
        </p:blipFill>
        <p:spPr>
          <a:xfrm>
            <a:off x="8258760" y="3164400"/>
            <a:ext cx="1857960" cy="2552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PlaceHolder 1"/>
          <p:cNvSpPr>
            <a:spLocks noGrp="1"/>
          </p:cNvSpPr>
          <p:nvPr>
            <p:ph type="title"/>
          </p:nvPr>
        </p:nvSpPr>
        <p:spPr>
          <a:xfrm>
            <a:off x="1260000" y="468000"/>
            <a:ext cx="827928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400" strike="noStrike" u="wavyHeavy">
                <a:solidFill>
                  <a:srgbClr val="000000"/>
                </a:solidFill>
                <a:uFillTx/>
                <a:latin typeface="Noto Sans"/>
              </a:rPr>
              <a:t>Future Prospects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41" name="PlaceHolder 2"/>
          <p:cNvSpPr>
            <a:spLocks noGrp="1"/>
          </p:cNvSpPr>
          <p:nvPr>
            <p:ph/>
          </p:nvPr>
        </p:nvSpPr>
        <p:spPr>
          <a:xfrm>
            <a:off x="1260000" y="1800000"/>
            <a:ext cx="8279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Noto Sans"/>
              </a:rPr>
              <a:t>The current system is viable, and can be scaled to a vast level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Noto Sans"/>
              </a:rPr>
              <a:t>A focus on optimization for future improvement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PlaceHolder 1"/>
          <p:cNvSpPr>
            <a:spLocks noGrp="1"/>
          </p:cNvSpPr>
          <p:nvPr>
            <p:ph type="title"/>
          </p:nvPr>
        </p:nvSpPr>
        <p:spPr>
          <a:xfrm>
            <a:off x="1092960" y="2338920"/>
            <a:ext cx="827928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400" strike="noStrike" u="wavyHeavy">
                <a:solidFill>
                  <a:srgbClr val="000000"/>
                </a:solidFill>
                <a:uFillTx/>
                <a:latin typeface="Noto Sans"/>
              </a:rPr>
              <a:t>Live Demonstration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PlaceHolder 1"/>
          <p:cNvSpPr>
            <a:spLocks noGrp="1"/>
          </p:cNvSpPr>
          <p:nvPr>
            <p:ph type="title"/>
          </p:nvPr>
        </p:nvSpPr>
        <p:spPr>
          <a:xfrm>
            <a:off x="1092960" y="2338920"/>
            <a:ext cx="827928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 fontScale="85000" lnSpcReduction="19999"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400" strike="noStrike" u="wavyHeavy">
                <a:solidFill>
                  <a:srgbClr val="000000"/>
                </a:solidFill>
                <a:uFillTx/>
                <a:latin typeface="Noto Sans"/>
              </a:rPr>
              <a:t>Technical and Professional Growth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</TotalTime>
  <Application>LibreOffice/24.8.3.2$Linux_X86_64 LibreOffice_project/480$Build-2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2024-12-06T02:00:41Z</dcterms:created>
  <dc:creator/>
  <dc:description>
               Grey Elegant - LibreOffice Impress Template
                    by Ahmad Bayhaqi Saputra
This template is made as an answer to Indonesian LibreOffice Community and
Gimpscape ID's call-to-arms to contribute to the 10th anniversary of
LibreOffice celebration.
Content Material :
- icons,
  This template used icons from https://material.io and https://icons8.com/icons
- illustrations,
  This template used illustrations sourced at https://icons8.com/illustrations
- Photos,
  This template used photos sourced at https://unsplash.com
Credits:
This work is licensed under the Creative Commons Attribution-ShareAlike 4.0
International License by Ahmad Bayhaqi Saputra &lt;bayhaqisptr04@gmail.com&gt;.
To view a copy of this license, visit https://creativecommons.org/licenses/by-sa/4.0/legalcode
or send a letter to Creative Commons, PO Box 1866, Mountain View, CA 94042, USA.
Illustrations by Pixeltrue https://icons8.com/illustrations/author/5ec7b0e101d0360016f3d1b3 on icon8 (master slide "Table of content")
Photo by Dave Hoefler https://unsplash.com/fr/@iamthedave on Unsplash https://unsplash.com/fr/licence (slide 9)
    </dc:description>
  <dc:language>en-US</dc:language>
  <cp:lastModifiedBy/>
  <dcterms:modified xsi:type="dcterms:W3CDTF">2024-12-06T15:07:58Z</dcterms:modified>
  <cp:revision>15</cp:revision>
  <dc:subject/>
  <dc:title>Grey Elegant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