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458200" cy="1470025"/>
          </a:xfrm>
        </p:spPr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разработка.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Сайт про горные лыжи.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530120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Выполнила: </a:t>
            </a:r>
            <a:r>
              <a:rPr lang="ru-RU" dirty="0" err="1" smtClean="0"/>
              <a:t>Мифтахова</a:t>
            </a:r>
            <a:r>
              <a:rPr lang="ru-RU" dirty="0" smtClean="0"/>
              <a:t> Ева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63093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Ульяновск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6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инструменты: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Flask_wtf</a:t>
            </a:r>
            <a:endParaRPr lang="en-US" dirty="0" smtClean="0"/>
          </a:p>
          <a:p>
            <a:r>
              <a:rPr lang="en-US" dirty="0" err="1" smtClean="0"/>
              <a:t>Wtforms</a:t>
            </a:r>
            <a:endParaRPr lang="en-US" dirty="0" smtClean="0"/>
          </a:p>
          <a:p>
            <a:r>
              <a:rPr lang="en-US" dirty="0" err="1" smtClean="0"/>
              <a:t>Wtforms.validators</a:t>
            </a:r>
            <a:endParaRPr lang="en-US" dirty="0" smtClean="0"/>
          </a:p>
          <a:p>
            <a:r>
              <a:rPr lang="en-US" dirty="0" smtClean="0"/>
              <a:t>Sqlite3</a:t>
            </a:r>
          </a:p>
          <a:p>
            <a:r>
              <a:rPr lang="en-US" dirty="0" err="1" smtClean="0"/>
              <a:t>Boostrap</a:t>
            </a:r>
            <a:endParaRPr lang="ru-RU" dirty="0" smtClean="0"/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HTML-</a:t>
            </a:r>
            <a:r>
              <a:rPr lang="ru-RU" dirty="0" smtClean="0"/>
              <a:t>файлы</a:t>
            </a:r>
          </a:p>
          <a:p>
            <a:r>
              <a:rPr lang="en-US" dirty="0" err="1" smtClean="0"/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8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412776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Идеи проекта: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Агитировать людей заниматься спортом, в частности горными лыжами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Предоставить людям основную информацию о горных лыжах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Самопроверка и умение применять знания в </a:t>
            </a:r>
            <a:r>
              <a:rPr lang="en-US" dirty="0" smtClean="0"/>
              <a:t>Web-</a:t>
            </a:r>
            <a:r>
              <a:rPr lang="ru-RU" dirty="0" smtClean="0"/>
              <a:t>разработке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4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Вход и регистрация пользователей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Boostrap</a:t>
            </a:r>
            <a:endParaRPr lang="ru-RU" dirty="0"/>
          </a:p>
          <a:p>
            <a:r>
              <a:rPr lang="ru-RU" dirty="0" smtClean="0"/>
              <a:t>3 </a:t>
            </a:r>
            <a:r>
              <a:rPr lang="en-US" dirty="0" smtClean="0"/>
              <a:t>html-</a:t>
            </a:r>
            <a:r>
              <a:rPr lang="ru-RU" dirty="0" smtClean="0"/>
              <a:t>файла</a:t>
            </a:r>
          </a:p>
          <a:p>
            <a:r>
              <a:rPr lang="ru-RU" dirty="0" smtClean="0"/>
              <a:t>база данных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2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страница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Boostrap</a:t>
            </a:r>
            <a:endParaRPr lang="en-US" dirty="0" smtClean="0"/>
          </a:p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Html-</a:t>
            </a:r>
            <a:r>
              <a:rPr lang="ru-RU" dirty="0" smtClean="0"/>
              <a:t>файл «</a:t>
            </a:r>
            <a:r>
              <a:rPr lang="en-US" dirty="0" smtClean="0"/>
              <a:t>skiing</a:t>
            </a:r>
            <a:r>
              <a:rPr lang="ru-RU" dirty="0" smtClean="0"/>
              <a:t>»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Заключительная страница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7089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</a:t>
            </a:r>
            <a:r>
              <a:rPr lang="ru-RU" dirty="0" smtClean="0"/>
              <a:t>фотографий про горные лыжи</a:t>
            </a:r>
          </a:p>
          <a:p>
            <a:r>
              <a:rPr lang="en-US" dirty="0" smtClean="0"/>
              <a:t>Skiing_image.html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0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4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283</TotalTime>
  <Words>87</Words>
  <Application>Microsoft Office PowerPoint</Application>
  <PresentationFormat>Экран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Городская</vt:lpstr>
      <vt:lpstr>Web-разработка. </vt:lpstr>
      <vt:lpstr>Использованные инструменты:</vt:lpstr>
      <vt:lpstr>Презентация PowerPoint</vt:lpstr>
      <vt:lpstr>Вход и регистрация пользователей</vt:lpstr>
      <vt:lpstr>Основная страница</vt:lpstr>
      <vt:lpstr>Заключительная страница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Web-разработка.</dc:title>
  <dc:creator>Оксана</dc:creator>
  <cp:lastModifiedBy>Windows User</cp:lastModifiedBy>
  <cp:revision>5</cp:revision>
  <dcterms:created xsi:type="dcterms:W3CDTF">2019-04-17T10:59:51Z</dcterms:created>
  <dcterms:modified xsi:type="dcterms:W3CDTF">2024-04-26T12:59:28Z</dcterms:modified>
</cp:coreProperties>
</file>