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65" d="100"/>
          <a:sy n="65" d="100"/>
        </p:scale>
        <p:origin x="78" y="8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5.xml"/><Relationship Id="rId3" Type="http://schemas.openxmlformats.org/officeDocument/2006/relationships/slide" Target="../slides/slide5.xml"/><Relationship Id="rId7" Type="http://schemas.openxmlformats.org/officeDocument/2006/relationships/slide" Target="../slides/slide14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12.xml"/><Relationship Id="rId5" Type="http://schemas.openxmlformats.org/officeDocument/2006/relationships/slide" Target="../slides/slide9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7AB92-27F0-49C8-B836-A657A14A9C0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DB907F-BCB8-49E9-9BD2-94F328EB36AC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1" action="ppaction://hlinksldjump"/>
            </a:rPr>
            <a:t>官网</a:t>
          </a:r>
          <a:endParaRPr lang="en-US" dirty="0"/>
        </a:p>
      </dgm:t>
    </dgm:pt>
    <dgm:pt modelId="{F1767C2E-A402-4C97-B39E-87F1C58574DB}" type="parTrans" cxnId="{7F39500D-049B-43AE-8F81-6C74D42807EC}">
      <dgm:prSet/>
      <dgm:spPr/>
      <dgm:t>
        <a:bodyPr/>
        <a:lstStyle/>
        <a:p>
          <a:endParaRPr lang="en-US"/>
        </a:p>
      </dgm:t>
    </dgm:pt>
    <dgm:pt modelId="{3AFFAE68-6FBC-46ED-A2C4-6CFF144AE6B6}" type="sibTrans" cxnId="{7F39500D-049B-43AE-8F81-6C74D42807EC}">
      <dgm:prSet/>
      <dgm:spPr/>
      <dgm:t>
        <a:bodyPr/>
        <a:lstStyle/>
        <a:p>
          <a:endParaRPr lang="en-US"/>
        </a:p>
      </dgm:t>
    </dgm:pt>
    <dgm:pt modelId="{ED421B17-FFBF-4F83-8783-59B74034EA9C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2" action="ppaction://hlinksldjump"/>
            </a:rPr>
            <a:t>注册个人账户</a:t>
          </a:r>
          <a:endParaRPr lang="en-US" dirty="0"/>
        </a:p>
      </dgm:t>
    </dgm:pt>
    <dgm:pt modelId="{22130CDB-53AA-421F-AA82-F9AB491900F7}" type="parTrans" cxnId="{F68FA574-0484-44A6-A831-A99C033240B1}">
      <dgm:prSet/>
      <dgm:spPr/>
      <dgm:t>
        <a:bodyPr/>
        <a:lstStyle/>
        <a:p>
          <a:endParaRPr lang="en-US"/>
        </a:p>
      </dgm:t>
    </dgm:pt>
    <dgm:pt modelId="{736366BA-D54D-42F9-973B-C4416DFC1995}" type="sibTrans" cxnId="{F68FA574-0484-44A6-A831-A99C033240B1}">
      <dgm:prSet/>
      <dgm:spPr/>
      <dgm:t>
        <a:bodyPr/>
        <a:lstStyle/>
        <a:p>
          <a:endParaRPr lang="en-US"/>
        </a:p>
      </dgm:t>
    </dgm:pt>
    <dgm:pt modelId="{84F581E8-807A-45E3-A5BB-CF615A8A824E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3" action="ppaction://hlinksldjump"/>
            </a:rPr>
            <a:t>注册集团账户</a:t>
          </a:r>
          <a:endParaRPr lang="en-US" dirty="0"/>
        </a:p>
      </dgm:t>
    </dgm:pt>
    <dgm:pt modelId="{9AFB702B-CC8E-40A7-939A-D5551E3476DB}" type="parTrans" cxnId="{53D6A741-9F05-4BCB-B998-510E49E697EE}">
      <dgm:prSet/>
      <dgm:spPr/>
      <dgm:t>
        <a:bodyPr/>
        <a:lstStyle/>
        <a:p>
          <a:endParaRPr lang="en-US"/>
        </a:p>
      </dgm:t>
    </dgm:pt>
    <dgm:pt modelId="{709ABCA9-1AF8-43D1-9629-4ACC978C45AF}" type="sibTrans" cxnId="{53D6A741-9F05-4BCB-B998-510E49E697EE}">
      <dgm:prSet/>
      <dgm:spPr/>
      <dgm:t>
        <a:bodyPr/>
        <a:lstStyle/>
        <a:p>
          <a:endParaRPr lang="en-US"/>
        </a:p>
      </dgm:t>
    </dgm:pt>
    <dgm:pt modelId="{692A05CF-93ED-4A9C-BB66-F23B449AEC02}">
      <dgm:prSet/>
      <dgm:spPr/>
      <dgm:t>
        <a:bodyPr/>
        <a:lstStyle/>
        <a:p>
          <a:r>
            <a:rPr lang="en-CA" dirty="0">
              <a:hlinkClick xmlns:r="http://schemas.openxmlformats.org/officeDocument/2006/relationships" r:id="rId4" action="ppaction://hlinksldjump"/>
            </a:rPr>
            <a:t>R</a:t>
          </a:r>
          <a:r>
            <a:rPr lang="en-US" dirty="0" err="1">
              <a:hlinkClick xmlns:r="http://schemas.openxmlformats.org/officeDocument/2006/relationships" r:id="rId4" action="ppaction://hlinksldjump"/>
            </a:rPr>
            <a:t>epo</a:t>
          </a:r>
          <a:r>
            <a:rPr lang="zh-CN" dirty="0">
              <a:hlinkClick xmlns:r="http://schemas.openxmlformats.org/officeDocument/2006/relationships" r:id="rId4" action="ppaction://hlinksldjump"/>
            </a:rPr>
            <a:t>和</a:t>
          </a:r>
          <a:r>
            <a:rPr lang="en-CA" dirty="0">
              <a:hlinkClick xmlns:r="http://schemas.openxmlformats.org/officeDocument/2006/relationships" r:id="rId4" action="ppaction://hlinksldjump"/>
            </a:rPr>
            <a:t>B</a:t>
          </a:r>
          <a:r>
            <a:rPr lang="en-US" dirty="0">
              <a:hlinkClick xmlns:r="http://schemas.openxmlformats.org/officeDocument/2006/relationships" r:id="rId4" action="ppaction://hlinksldjump"/>
            </a:rPr>
            <a:t>ranches</a:t>
          </a:r>
          <a:r>
            <a:rPr lang="zh-CN" dirty="0">
              <a:hlinkClick xmlns:r="http://schemas.openxmlformats.org/officeDocument/2006/relationships" r:id="rId4" action="ppaction://hlinksldjump"/>
            </a:rPr>
            <a:t>框架</a:t>
          </a:r>
          <a:endParaRPr lang="en-US" dirty="0"/>
        </a:p>
      </dgm:t>
    </dgm:pt>
    <dgm:pt modelId="{85FD53DE-26BB-4E4F-9AB5-29C8D7DAEA48}" type="parTrans" cxnId="{26BC128C-F400-4C4B-9E84-1E7672FFDE0A}">
      <dgm:prSet/>
      <dgm:spPr/>
      <dgm:t>
        <a:bodyPr/>
        <a:lstStyle/>
        <a:p>
          <a:endParaRPr lang="en-US"/>
        </a:p>
      </dgm:t>
    </dgm:pt>
    <dgm:pt modelId="{16CD2A97-D082-40D2-9E31-258E35CF80E2}" type="sibTrans" cxnId="{26BC128C-F400-4C4B-9E84-1E7672FFDE0A}">
      <dgm:prSet/>
      <dgm:spPr/>
      <dgm:t>
        <a:bodyPr/>
        <a:lstStyle/>
        <a:p>
          <a:endParaRPr lang="en-US"/>
        </a:p>
      </dgm:t>
    </dgm:pt>
    <dgm:pt modelId="{C6711973-7CDF-4A2A-B0B8-B6380C43154B}">
      <dgm:prSet/>
      <dgm:spPr/>
      <dgm:t>
        <a:bodyPr/>
        <a:lstStyle/>
        <a:p>
          <a:r>
            <a:rPr lang="en-CA" altLang="zh-CN" dirty="0">
              <a:hlinkClick xmlns:r="http://schemas.openxmlformats.org/officeDocument/2006/relationships" r:id="rId4" action="ppaction://hlinksldjump"/>
            </a:rPr>
            <a:t>PS</a:t>
          </a:r>
          <a:r>
            <a:rPr lang="zh-CN" altLang="en-US" dirty="0">
              <a:hlinkClick xmlns:r="http://schemas.openxmlformats.org/officeDocument/2006/relationships" r:id="rId4" action="ppaction://hlinksldjump"/>
            </a:rPr>
            <a:t>：</a:t>
          </a:r>
          <a:r>
            <a:rPr lang="zh-CN" dirty="0">
              <a:hlinkClick xmlns:r="http://schemas.openxmlformats.org/officeDocument/2006/relationships" r:id="rId4" action="ppaction://hlinksldjump"/>
            </a:rPr>
            <a:t>下载</a:t>
          </a:r>
          <a:r>
            <a:rPr lang="en-CA" dirty="0">
              <a:hlinkClick xmlns:r="http://schemas.openxmlformats.org/officeDocument/2006/relationships" r:id="rId4" action="ppaction://hlinksldjump"/>
            </a:rPr>
            <a:t>W</a:t>
          </a:r>
          <a:r>
            <a:rPr lang="en-US" dirty="0" err="1">
              <a:hlinkClick xmlns:r="http://schemas.openxmlformats.org/officeDocument/2006/relationships" r:id="rId4" action="ppaction://hlinksldjump"/>
            </a:rPr>
            <a:t>indows</a:t>
          </a:r>
          <a:r>
            <a:rPr lang="en-US" dirty="0">
              <a:hlinkClick xmlns:r="http://schemas.openxmlformats.org/officeDocument/2006/relationships" r:id="rId4" action="ppaction://hlinksldjump"/>
            </a:rPr>
            <a:t> </a:t>
          </a:r>
          <a:r>
            <a:rPr lang="en-US" dirty="0" err="1">
              <a:hlinkClick xmlns:r="http://schemas.openxmlformats.org/officeDocument/2006/relationships" r:id="rId4" action="ppaction://hlinksldjump"/>
            </a:rPr>
            <a:t>Github</a:t>
          </a:r>
          <a:r>
            <a:rPr lang="en-US" dirty="0">
              <a:hlinkClick xmlns:r="http://schemas.openxmlformats.org/officeDocument/2006/relationships" r:id="rId4" action="ppaction://hlinksldjump"/>
            </a:rPr>
            <a:t> Desktop</a:t>
          </a:r>
          <a:endParaRPr lang="en-US" dirty="0"/>
        </a:p>
      </dgm:t>
    </dgm:pt>
    <dgm:pt modelId="{CF2155A5-9F31-470B-BEDA-501C619BB9A0}" type="parTrans" cxnId="{5213277F-6129-4106-BADC-812B60ECFA52}">
      <dgm:prSet/>
      <dgm:spPr/>
      <dgm:t>
        <a:bodyPr/>
        <a:lstStyle/>
        <a:p>
          <a:endParaRPr lang="en-US"/>
        </a:p>
      </dgm:t>
    </dgm:pt>
    <dgm:pt modelId="{01A1BEB2-2988-4599-9C5F-4A1BA09B29A8}" type="sibTrans" cxnId="{5213277F-6129-4106-BADC-812B60ECFA52}">
      <dgm:prSet/>
      <dgm:spPr/>
      <dgm:t>
        <a:bodyPr/>
        <a:lstStyle/>
        <a:p>
          <a:endParaRPr lang="en-US"/>
        </a:p>
      </dgm:t>
    </dgm:pt>
    <dgm:pt modelId="{1B750B19-FFD9-4852-BBE4-16321710BF03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4" action="ppaction://hlinksldjump"/>
            </a:rPr>
            <a:t>创建新的</a:t>
          </a:r>
          <a:r>
            <a:rPr lang="en-CA" dirty="0">
              <a:hlinkClick xmlns:r="http://schemas.openxmlformats.org/officeDocument/2006/relationships" r:id="rId4" action="ppaction://hlinksldjump"/>
            </a:rPr>
            <a:t>R</a:t>
          </a:r>
          <a:r>
            <a:rPr lang="en-US" dirty="0" err="1">
              <a:hlinkClick xmlns:r="http://schemas.openxmlformats.org/officeDocument/2006/relationships" r:id="rId4" action="ppaction://hlinksldjump"/>
            </a:rPr>
            <a:t>epo</a:t>
          </a:r>
          <a:endParaRPr lang="en-US" dirty="0"/>
        </a:p>
      </dgm:t>
    </dgm:pt>
    <dgm:pt modelId="{022A261B-CFCB-4D7F-AF66-119D12924DD8}" type="parTrans" cxnId="{A84AFBE1-014A-434E-BF64-69BF888D8FA2}">
      <dgm:prSet/>
      <dgm:spPr/>
      <dgm:t>
        <a:bodyPr/>
        <a:lstStyle/>
        <a:p>
          <a:endParaRPr lang="en-US"/>
        </a:p>
      </dgm:t>
    </dgm:pt>
    <dgm:pt modelId="{D3DF9ACE-47A7-42EB-8EF3-6298C22995B0}" type="sibTrans" cxnId="{A84AFBE1-014A-434E-BF64-69BF888D8FA2}">
      <dgm:prSet/>
      <dgm:spPr/>
      <dgm:t>
        <a:bodyPr/>
        <a:lstStyle/>
        <a:p>
          <a:endParaRPr lang="en-US"/>
        </a:p>
      </dgm:t>
    </dgm:pt>
    <dgm:pt modelId="{B0A129FA-0ABF-4583-A2E0-B80A237EC7C7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5" action="ppaction://hlinksldjump"/>
            </a:rPr>
            <a:t>用</a:t>
          </a:r>
          <a:r>
            <a:rPr lang="en-CA" dirty="0">
              <a:hlinkClick xmlns:r="http://schemas.openxmlformats.org/officeDocument/2006/relationships" r:id="rId5" action="ppaction://hlinksldjump"/>
            </a:rPr>
            <a:t>G</a:t>
          </a:r>
          <a:r>
            <a:rPr lang="en-US" dirty="0" err="1">
              <a:hlinkClick xmlns:r="http://schemas.openxmlformats.org/officeDocument/2006/relationships" r:id="rId5" action="ppaction://hlinksldjump"/>
            </a:rPr>
            <a:t>ithub</a:t>
          </a:r>
          <a:r>
            <a:rPr lang="en-US" dirty="0">
              <a:hlinkClick xmlns:r="http://schemas.openxmlformats.org/officeDocument/2006/relationships" r:id="rId5" action="ppaction://hlinksldjump"/>
            </a:rPr>
            <a:t> Desktop</a:t>
          </a:r>
          <a:r>
            <a:rPr lang="zh-CN" dirty="0">
              <a:hlinkClick xmlns:r="http://schemas.openxmlformats.org/officeDocument/2006/relationships" r:id="rId5" action="ppaction://hlinksldjump"/>
            </a:rPr>
            <a:t>实现</a:t>
          </a:r>
          <a:r>
            <a:rPr lang="en-CA" dirty="0">
              <a:hlinkClick xmlns:r="http://schemas.openxmlformats.org/officeDocument/2006/relationships" r:id="rId5" action="ppaction://hlinksldjump"/>
            </a:rPr>
            <a:t>C</a:t>
          </a:r>
          <a:r>
            <a:rPr lang="en-US" dirty="0" err="1">
              <a:hlinkClick xmlns:r="http://schemas.openxmlformats.org/officeDocument/2006/relationships" r:id="rId5" action="ppaction://hlinksldjump"/>
            </a:rPr>
            <a:t>ommit</a:t>
          </a:r>
          <a:r>
            <a:rPr lang="zh-CN" dirty="0">
              <a:hlinkClick xmlns:r="http://schemas.openxmlformats.org/officeDocument/2006/relationships" r:id="rId5" action="ppaction://hlinksldjump"/>
            </a:rPr>
            <a:t>以及</a:t>
          </a:r>
          <a:r>
            <a:rPr lang="en-CA" dirty="0">
              <a:hlinkClick xmlns:r="http://schemas.openxmlformats.org/officeDocument/2006/relationships" r:id="rId5" action="ppaction://hlinksldjump"/>
            </a:rPr>
            <a:t>P</a:t>
          </a:r>
          <a:r>
            <a:rPr lang="en-US" dirty="0" err="1">
              <a:hlinkClick xmlns:r="http://schemas.openxmlformats.org/officeDocument/2006/relationships" r:id="rId5" action="ppaction://hlinksldjump"/>
            </a:rPr>
            <a:t>ush</a:t>
          </a:r>
          <a:endParaRPr lang="en-US" dirty="0"/>
        </a:p>
      </dgm:t>
    </dgm:pt>
    <dgm:pt modelId="{EFB4E3D2-7829-460C-8B87-6BA7EF20E9EF}" type="parTrans" cxnId="{7AF4144E-982B-426E-A284-711F791F4E9C}">
      <dgm:prSet/>
      <dgm:spPr/>
      <dgm:t>
        <a:bodyPr/>
        <a:lstStyle/>
        <a:p>
          <a:endParaRPr lang="en-US"/>
        </a:p>
      </dgm:t>
    </dgm:pt>
    <dgm:pt modelId="{5349FC25-C2A3-4A28-AD97-3196BE5D4A27}" type="sibTrans" cxnId="{7AF4144E-982B-426E-A284-711F791F4E9C}">
      <dgm:prSet/>
      <dgm:spPr/>
      <dgm:t>
        <a:bodyPr/>
        <a:lstStyle/>
        <a:p>
          <a:endParaRPr lang="en-US"/>
        </a:p>
      </dgm:t>
    </dgm:pt>
    <dgm:pt modelId="{5A15F2F2-814E-4BD6-A18D-BFBC63F1E320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6" action="ppaction://hlinksldjump"/>
            </a:rPr>
            <a:t>邀请新的成员</a:t>
          </a:r>
          <a:endParaRPr lang="en-US" dirty="0"/>
        </a:p>
      </dgm:t>
    </dgm:pt>
    <dgm:pt modelId="{9BE168BB-EAFD-4F62-9E05-18AD20718592}" type="parTrans" cxnId="{214C7811-4BFD-4AB4-BC1B-7278D7044470}">
      <dgm:prSet/>
      <dgm:spPr/>
      <dgm:t>
        <a:bodyPr/>
        <a:lstStyle/>
        <a:p>
          <a:endParaRPr lang="en-US"/>
        </a:p>
      </dgm:t>
    </dgm:pt>
    <dgm:pt modelId="{83A38655-ED0D-4501-BF81-C2E665C04A2D}" type="sibTrans" cxnId="{214C7811-4BFD-4AB4-BC1B-7278D7044470}">
      <dgm:prSet/>
      <dgm:spPr/>
      <dgm:t>
        <a:bodyPr/>
        <a:lstStyle/>
        <a:p>
          <a:endParaRPr lang="en-US"/>
        </a:p>
      </dgm:t>
    </dgm:pt>
    <dgm:pt modelId="{119842F9-A865-4390-860A-89A2122D1B88}">
      <dgm:prSet/>
      <dgm:spPr/>
      <dgm:t>
        <a:bodyPr/>
        <a:lstStyle/>
        <a:p>
          <a:r>
            <a:rPr lang="zh-CN" dirty="0">
              <a:hlinkClick xmlns:r="http://schemas.openxmlformats.org/officeDocument/2006/relationships" r:id="rId7" action="ppaction://hlinksldjump"/>
            </a:rPr>
            <a:t>权限分配问题</a:t>
          </a:r>
          <a:endParaRPr lang="en-US" dirty="0"/>
        </a:p>
      </dgm:t>
    </dgm:pt>
    <dgm:pt modelId="{29BAC786-E250-4787-82EC-CFBD3DD2774E}" type="parTrans" cxnId="{217C9F2F-3FA3-44E9-9B3E-BD2C7077A9A1}">
      <dgm:prSet/>
      <dgm:spPr/>
      <dgm:t>
        <a:bodyPr/>
        <a:lstStyle/>
        <a:p>
          <a:endParaRPr lang="en-US"/>
        </a:p>
      </dgm:t>
    </dgm:pt>
    <dgm:pt modelId="{49ABEDE0-3897-4525-8C59-4EF2A9B14C72}" type="sibTrans" cxnId="{217C9F2F-3FA3-44E9-9B3E-BD2C7077A9A1}">
      <dgm:prSet/>
      <dgm:spPr/>
      <dgm:t>
        <a:bodyPr/>
        <a:lstStyle/>
        <a:p>
          <a:endParaRPr lang="en-US"/>
        </a:p>
      </dgm:t>
    </dgm:pt>
    <dgm:pt modelId="{5CA8962F-6BDE-4669-AFAD-70FAEBC0B44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Repo</a:t>
          </a:r>
          <a:r>
            <a:rPr lang="zh-CN" dirty="0">
              <a:hlinkClick xmlns:r="http://schemas.openxmlformats.org/officeDocument/2006/relationships" r:id="rId8" action="ppaction://hlinksldjump"/>
            </a:rPr>
            <a:t>大小以及命名</a:t>
          </a:r>
          <a:endParaRPr lang="en-US" dirty="0"/>
        </a:p>
      </dgm:t>
    </dgm:pt>
    <dgm:pt modelId="{CED2271C-E3B0-4A44-9227-AF571BC0B6B2}" type="parTrans" cxnId="{5229C851-F393-4233-AF81-7F9112B46D83}">
      <dgm:prSet/>
      <dgm:spPr/>
      <dgm:t>
        <a:bodyPr/>
        <a:lstStyle/>
        <a:p>
          <a:endParaRPr lang="en-US"/>
        </a:p>
      </dgm:t>
    </dgm:pt>
    <dgm:pt modelId="{1C9E7DAB-4210-4720-B6E9-E2F19BADE921}" type="sibTrans" cxnId="{5229C851-F393-4233-AF81-7F9112B46D83}">
      <dgm:prSet/>
      <dgm:spPr/>
      <dgm:t>
        <a:bodyPr/>
        <a:lstStyle/>
        <a:p>
          <a:endParaRPr lang="en-US"/>
        </a:p>
      </dgm:t>
    </dgm:pt>
    <dgm:pt modelId="{570BFF02-F447-4DCD-9E0E-6CE72D8F5A34}" type="pres">
      <dgm:prSet presAssocID="{A937AB92-27F0-49C8-B836-A657A14A9C0C}" presName="linear" presStyleCnt="0">
        <dgm:presLayoutVars>
          <dgm:animLvl val="lvl"/>
          <dgm:resizeHandles val="exact"/>
        </dgm:presLayoutVars>
      </dgm:prSet>
      <dgm:spPr/>
    </dgm:pt>
    <dgm:pt modelId="{4426FDAC-5B1B-412C-9505-2D6AB0D36DEC}" type="pres">
      <dgm:prSet presAssocID="{39DB907F-BCB8-49E9-9BD2-94F328EB36AC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DD3931F-33EB-4F6B-9134-D979FCFE02E5}" type="pres">
      <dgm:prSet presAssocID="{3AFFAE68-6FBC-46ED-A2C4-6CFF144AE6B6}" presName="spacer" presStyleCnt="0"/>
      <dgm:spPr/>
    </dgm:pt>
    <dgm:pt modelId="{FA36DEC7-AE94-497D-9B38-417514A0E101}" type="pres">
      <dgm:prSet presAssocID="{ED421B17-FFBF-4F83-8783-59B74034EA9C}" presName="parentText" presStyleLbl="node1" presStyleIdx="1" presStyleCnt="10" custLinFactNeighborX="-4613" custLinFactNeighborY="36577">
        <dgm:presLayoutVars>
          <dgm:chMax val="0"/>
          <dgm:bulletEnabled val="1"/>
        </dgm:presLayoutVars>
      </dgm:prSet>
      <dgm:spPr/>
    </dgm:pt>
    <dgm:pt modelId="{0CD6FC27-02BF-4AA6-B207-60E0ACF0446A}" type="pres">
      <dgm:prSet presAssocID="{736366BA-D54D-42F9-973B-C4416DFC1995}" presName="spacer" presStyleCnt="0"/>
      <dgm:spPr/>
    </dgm:pt>
    <dgm:pt modelId="{E67F7BF6-FD9A-41E1-9601-1BD96303BB2D}" type="pres">
      <dgm:prSet presAssocID="{84F581E8-807A-45E3-A5BB-CF615A8A824E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E33322D0-332E-4B33-BAED-41CFB92AC59B}" type="pres">
      <dgm:prSet presAssocID="{709ABCA9-1AF8-43D1-9629-4ACC978C45AF}" presName="spacer" presStyleCnt="0"/>
      <dgm:spPr/>
    </dgm:pt>
    <dgm:pt modelId="{DA29CEC2-7A7A-4396-B7D0-28FEA0788181}" type="pres">
      <dgm:prSet presAssocID="{692A05CF-93ED-4A9C-BB66-F23B449AEC0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911511D-F69E-41B5-9B62-D34A89ADC67A}" type="pres">
      <dgm:prSet presAssocID="{16CD2A97-D082-40D2-9E31-258E35CF80E2}" presName="spacer" presStyleCnt="0"/>
      <dgm:spPr/>
    </dgm:pt>
    <dgm:pt modelId="{1506462C-AB6D-4623-B072-FE5E01A30263}" type="pres">
      <dgm:prSet presAssocID="{C6711973-7CDF-4A2A-B0B8-B6380C43154B}" presName="parentText" presStyleLbl="node1" presStyleIdx="4" presStyleCnt="10" custLinFactNeighborX="-22902" custLinFactNeighborY="73157">
        <dgm:presLayoutVars>
          <dgm:chMax val="0"/>
          <dgm:bulletEnabled val="1"/>
        </dgm:presLayoutVars>
      </dgm:prSet>
      <dgm:spPr/>
    </dgm:pt>
    <dgm:pt modelId="{4A9FFE61-65A0-40E5-A761-ED487CCD9836}" type="pres">
      <dgm:prSet presAssocID="{01A1BEB2-2988-4599-9C5F-4A1BA09B29A8}" presName="spacer" presStyleCnt="0"/>
      <dgm:spPr/>
    </dgm:pt>
    <dgm:pt modelId="{4DFF1D04-A8A7-4408-9397-B349D69129A0}" type="pres">
      <dgm:prSet presAssocID="{1B750B19-FFD9-4852-BBE4-16321710BF03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A028D1F-B14A-4E46-9611-FAF215F3C525}" type="pres">
      <dgm:prSet presAssocID="{D3DF9ACE-47A7-42EB-8EF3-6298C22995B0}" presName="spacer" presStyleCnt="0"/>
      <dgm:spPr/>
    </dgm:pt>
    <dgm:pt modelId="{EE7E0FE5-0652-483B-B027-57E5B6F9725D}" type="pres">
      <dgm:prSet presAssocID="{B0A129FA-0ABF-4583-A2E0-B80A237EC7C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9D6593B-FDAC-4079-A43B-20B74CCD1227}" type="pres">
      <dgm:prSet presAssocID="{5349FC25-C2A3-4A28-AD97-3196BE5D4A27}" presName="spacer" presStyleCnt="0"/>
      <dgm:spPr/>
    </dgm:pt>
    <dgm:pt modelId="{C6D5E74C-D1CB-44E8-A860-DFDF331DC38C}" type="pres">
      <dgm:prSet presAssocID="{5A15F2F2-814E-4BD6-A18D-BFBC63F1E320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D070CD5-6AFC-448C-A773-C899CF471E2C}" type="pres">
      <dgm:prSet presAssocID="{83A38655-ED0D-4501-BF81-C2E665C04A2D}" presName="spacer" presStyleCnt="0"/>
      <dgm:spPr/>
    </dgm:pt>
    <dgm:pt modelId="{09A01503-5351-46FF-A62B-7B992CA4402B}" type="pres">
      <dgm:prSet presAssocID="{119842F9-A865-4390-860A-89A2122D1B8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7E66AEF9-0E8F-434E-99EC-C8ADA378C53F}" type="pres">
      <dgm:prSet presAssocID="{49ABEDE0-3897-4525-8C59-4EF2A9B14C72}" presName="spacer" presStyleCnt="0"/>
      <dgm:spPr/>
    </dgm:pt>
    <dgm:pt modelId="{E9A9008D-76D6-49F5-9AA2-CD925A546B04}" type="pres">
      <dgm:prSet presAssocID="{5CA8962F-6BDE-4669-AFAD-70FAEBC0B44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7F39500D-049B-43AE-8F81-6C74D42807EC}" srcId="{A937AB92-27F0-49C8-B836-A657A14A9C0C}" destId="{39DB907F-BCB8-49E9-9BD2-94F328EB36AC}" srcOrd="0" destOrd="0" parTransId="{F1767C2E-A402-4C97-B39E-87F1C58574DB}" sibTransId="{3AFFAE68-6FBC-46ED-A2C4-6CFF144AE6B6}"/>
    <dgm:cxn modelId="{214C7811-4BFD-4AB4-BC1B-7278D7044470}" srcId="{A937AB92-27F0-49C8-B836-A657A14A9C0C}" destId="{5A15F2F2-814E-4BD6-A18D-BFBC63F1E320}" srcOrd="7" destOrd="0" parTransId="{9BE168BB-EAFD-4F62-9E05-18AD20718592}" sibTransId="{83A38655-ED0D-4501-BF81-C2E665C04A2D}"/>
    <dgm:cxn modelId="{8A4E9D1E-2DDB-4E77-ABA1-E50CE7E26490}" type="presOf" srcId="{119842F9-A865-4390-860A-89A2122D1B88}" destId="{09A01503-5351-46FF-A62B-7B992CA4402B}" srcOrd="0" destOrd="0" presId="urn:microsoft.com/office/officeart/2005/8/layout/vList2"/>
    <dgm:cxn modelId="{EB9E6720-A233-479A-AAFF-F5998429B462}" type="presOf" srcId="{A937AB92-27F0-49C8-B836-A657A14A9C0C}" destId="{570BFF02-F447-4DCD-9E0E-6CE72D8F5A34}" srcOrd="0" destOrd="0" presId="urn:microsoft.com/office/officeart/2005/8/layout/vList2"/>
    <dgm:cxn modelId="{0D725021-1DE1-4D55-9B47-FCDC9E6C011B}" type="presOf" srcId="{C6711973-7CDF-4A2A-B0B8-B6380C43154B}" destId="{1506462C-AB6D-4623-B072-FE5E01A30263}" srcOrd="0" destOrd="0" presId="urn:microsoft.com/office/officeart/2005/8/layout/vList2"/>
    <dgm:cxn modelId="{217C9F2F-3FA3-44E9-9B3E-BD2C7077A9A1}" srcId="{A937AB92-27F0-49C8-B836-A657A14A9C0C}" destId="{119842F9-A865-4390-860A-89A2122D1B88}" srcOrd="8" destOrd="0" parTransId="{29BAC786-E250-4787-82EC-CFBD3DD2774E}" sibTransId="{49ABEDE0-3897-4525-8C59-4EF2A9B14C72}"/>
    <dgm:cxn modelId="{53D6A741-9F05-4BCB-B998-510E49E697EE}" srcId="{A937AB92-27F0-49C8-B836-A657A14A9C0C}" destId="{84F581E8-807A-45E3-A5BB-CF615A8A824E}" srcOrd="2" destOrd="0" parTransId="{9AFB702B-CC8E-40A7-939A-D5551E3476DB}" sibTransId="{709ABCA9-1AF8-43D1-9629-4ACC978C45AF}"/>
    <dgm:cxn modelId="{5F3E6F49-250D-4DBE-A9C1-E00BDC819B6A}" type="presOf" srcId="{ED421B17-FFBF-4F83-8783-59B74034EA9C}" destId="{FA36DEC7-AE94-497D-9B38-417514A0E101}" srcOrd="0" destOrd="0" presId="urn:microsoft.com/office/officeart/2005/8/layout/vList2"/>
    <dgm:cxn modelId="{7AF4144E-982B-426E-A284-711F791F4E9C}" srcId="{A937AB92-27F0-49C8-B836-A657A14A9C0C}" destId="{B0A129FA-0ABF-4583-A2E0-B80A237EC7C7}" srcOrd="6" destOrd="0" parTransId="{EFB4E3D2-7829-460C-8B87-6BA7EF20E9EF}" sibTransId="{5349FC25-C2A3-4A28-AD97-3196BE5D4A27}"/>
    <dgm:cxn modelId="{5229C851-F393-4233-AF81-7F9112B46D83}" srcId="{A937AB92-27F0-49C8-B836-A657A14A9C0C}" destId="{5CA8962F-6BDE-4669-AFAD-70FAEBC0B44C}" srcOrd="9" destOrd="0" parTransId="{CED2271C-E3B0-4A44-9227-AF571BC0B6B2}" sibTransId="{1C9E7DAB-4210-4720-B6E9-E2F19BADE921}"/>
    <dgm:cxn modelId="{F68FA574-0484-44A6-A831-A99C033240B1}" srcId="{A937AB92-27F0-49C8-B836-A657A14A9C0C}" destId="{ED421B17-FFBF-4F83-8783-59B74034EA9C}" srcOrd="1" destOrd="0" parTransId="{22130CDB-53AA-421F-AA82-F9AB491900F7}" sibTransId="{736366BA-D54D-42F9-973B-C4416DFC1995}"/>
    <dgm:cxn modelId="{5213277F-6129-4106-BADC-812B60ECFA52}" srcId="{A937AB92-27F0-49C8-B836-A657A14A9C0C}" destId="{C6711973-7CDF-4A2A-B0B8-B6380C43154B}" srcOrd="4" destOrd="0" parTransId="{CF2155A5-9F31-470B-BEDA-501C619BB9A0}" sibTransId="{01A1BEB2-2988-4599-9C5F-4A1BA09B29A8}"/>
    <dgm:cxn modelId="{774F3A89-5701-456F-9AF1-956C56AA7BB1}" type="presOf" srcId="{692A05CF-93ED-4A9C-BB66-F23B449AEC02}" destId="{DA29CEC2-7A7A-4396-B7D0-28FEA0788181}" srcOrd="0" destOrd="0" presId="urn:microsoft.com/office/officeart/2005/8/layout/vList2"/>
    <dgm:cxn modelId="{26BC128C-F400-4C4B-9E84-1E7672FFDE0A}" srcId="{A937AB92-27F0-49C8-B836-A657A14A9C0C}" destId="{692A05CF-93ED-4A9C-BB66-F23B449AEC02}" srcOrd="3" destOrd="0" parTransId="{85FD53DE-26BB-4E4F-9AB5-29C8D7DAEA48}" sibTransId="{16CD2A97-D082-40D2-9E31-258E35CF80E2}"/>
    <dgm:cxn modelId="{C3501DA2-79F2-4C43-A011-1E85AC4C12A0}" type="presOf" srcId="{5A15F2F2-814E-4BD6-A18D-BFBC63F1E320}" destId="{C6D5E74C-D1CB-44E8-A860-DFDF331DC38C}" srcOrd="0" destOrd="0" presId="urn:microsoft.com/office/officeart/2005/8/layout/vList2"/>
    <dgm:cxn modelId="{00FF45A8-921F-41C8-961A-3BF606DB8749}" type="presOf" srcId="{5CA8962F-6BDE-4669-AFAD-70FAEBC0B44C}" destId="{E9A9008D-76D6-49F5-9AA2-CD925A546B04}" srcOrd="0" destOrd="0" presId="urn:microsoft.com/office/officeart/2005/8/layout/vList2"/>
    <dgm:cxn modelId="{C13B56C5-49C8-4460-83AC-BF0A783A8A81}" type="presOf" srcId="{39DB907F-BCB8-49E9-9BD2-94F328EB36AC}" destId="{4426FDAC-5B1B-412C-9505-2D6AB0D36DEC}" srcOrd="0" destOrd="0" presId="urn:microsoft.com/office/officeart/2005/8/layout/vList2"/>
    <dgm:cxn modelId="{C8565ED6-F382-427E-8D4A-881BF0C8F327}" type="presOf" srcId="{1B750B19-FFD9-4852-BBE4-16321710BF03}" destId="{4DFF1D04-A8A7-4408-9397-B349D69129A0}" srcOrd="0" destOrd="0" presId="urn:microsoft.com/office/officeart/2005/8/layout/vList2"/>
    <dgm:cxn modelId="{78E000D9-F36F-4340-BF8E-73431ED40350}" type="presOf" srcId="{B0A129FA-0ABF-4583-A2E0-B80A237EC7C7}" destId="{EE7E0FE5-0652-483B-B027-57E5B6F9725D}" srcOrd="0" destOrd="0" presId="urn:microsoft.com/office/officeart/2005/8/layout/vList2"/>
    <dgm:cxn modelId="{A84AFBE1-014A-434E-BF64-69BF888D8FA2}" srcId="{A937AB92-27F0-49C8-B836-A657A14A9C0C}" destId="{1B750B19-FFD9-4852-BBE4-16321710BF03}" srcOrd="5" destOrd="0" parTransId="{022A261B-CFCB-4D7F-AF66-119D12924DD8}" sibTransId="{D3DF9ACE-47A7-42EB-8EF3-6298C22995B0}"/>
    <dgm:cxn modelId="{12DD7AFF-F060-46A3-8493-BB1BFD63A233}" type="presOf" srcId="{84F581E8-807A-45E3-A5BB-CF615A8A824E}" destId="{E67F7BF6-FD9A-41E1-9601-1BD96303BB2D}" srcOrd="0" destOrd="0" presId="urn:microsoft.com/office/officeart/2005/8/layout/vList2"/>
    <dgm:cxn modelId="{64894E37-0017-45C0-B319-E76E8DF1C7D9}" type="presParOf" srcId="{570BFF02-F447-4DCD-9E0E-6CE72D8F5A34}" destId="{4426FDAC-5B1B-412C-9505-2D6AB0D36DEC}" srcOrd="0" destOrd="0" presId="urn:microsoft.com/office/officeart/2005/8/layout/vList2"/>
    <dgm:cxn modelId="{1BB8A583-F3B1-4283-99D6-AD2FE3546BD8}" type="presParOf" srcId="{570BFF02-F447-4DCD-9E0E-6CE72D8F5A34}" destId="{2DD3931F-33EB-4F6B-9134-D979FCFE02E5}" srcOrd="1" destOrd="0" presId="urn:microsoft.com/office/officeart/2005/8/layout/vList2"/>
    <dgm:cxn modelId="{71F083D7-121C-46F0-B618-D7485A35E8F0}" type="presParOf" srcId="{570BFF02-F447-4DCD-9E0E-6CE72D8F5A34}" destId="{FA36DEC7-AE94-497D-9B38-417514A0E101}" srcOrd="2" destOrd="0" presId="urn:microsoft.com/office/officeart/2005/8/layout/vList2"/>
    <dgm:cxn modelId="{473C5E14-0A99-4D56-9903-FBFD211DF895}" type="presParOf" srcId="{570BFF02-F447-4DCD-9E0E-6CE72D8F5A34}" destId="{0CD6FC27-02BF-4AA6-B207-60E0ACF0446A}" srcOrd="3" destOrd="0" presId="urn:microsoft.com/office/officeart/2005/8/layout/vList2"/>
    <dgm:cxn modelId="{84AB7DCB-1637-4A33-86A6-D40A7170951F}" type="presParOf" srcId="{570BFF02-F447-4DCD-9E0E-6CE72D8F5A34}" destId="{E67F7BF6-FD9A-41E1-9601-1BD96303BB2D}" srcOrd="4" destOrd="0" presId="urn:microsoft.com/office/officeart/2005/8/layout/vList2"/>
    <dgm:cxn modelId="{9FB28B8E-86ED-49F9-A1BE-2A96A5431D4D}" type="presParOf" srcId="{570BFF02-F447-4DCD-9E0E-6CE72D8F5A34}" destId="{E33322D0-332E-4B33-BAED-41CFB92AC59B}" srcOrd="5" destOrd="0" presId="urn:microsoft.com/office/officeart/2005/8/layout/vList2"/>
    <dgm:cxn modelId="{4FEA0609-30C9-437D-9DF5-F5C483545D62}" type="presParOf" srcId="{570BFF02-F447-4DCD-9E0E-6CE72D8F5A34}" destId="{DA29CEC2-7A7A-4396-B7D0-28FEA0788181}" srcOrd="6" destOrd="0" presId="urn:microsoft.com/office/officeart/2005/8/layout/vList2"/>
    <dgm:cxn modelId="{3972884A-6961-4E15-9713-AF8F432DC500}" type="presParOf" srcId="{570BFF02-F447-4DCD-9E0E-6CE72D8F5A34}" destId="{5911511D-F69E-41B5-9B62-D34A89ADC67A}" srcOrd="7" destOrd="0" presId="urn:microsoft.com/office/officeart/2005/8/layout/vList2"/>
    <dgm:cxn modelId="{F150EBF2-21D7-47B8-8E7E-6323DFBBB3F4}" type="presParOf" srcId="{570BFF02-F447-4DCD-9E0E-6CE72D8F5A34}" destId="{1506462C-AB6D-4623-B072-FE5E01A30263}" srcOrd="8" destOrd="0" presId="urn:microsoft.com/office/officeart/2005/8/layout/vList2"/>
    <dgm:cxn modelId="{CB38CF5B-89A0-4E1A-8E7E-138734FBADB1}" type="presParOf" srcId="{570BFF02-F447-4DCD-9E0E-6CE72D8F5A34}" destId="{4A9FFE61-65A0-40E5-A761-ED487CCD9836}" srcOrd="9" destOrd="0" presId="urn:microsoft.com/office/officeart/2005/8/layout/vList2"/>
    <dgm:cxn modelId="{A05A82B2-377D-47E7-A605-6D716EAC3FC8}" type="presParOf" srcId="{570BFF02-F447-4DCD-9E0E-6CE72D8F5A34}" destId="{4DFF1D04-A8A7-4408-9397-B349D69129A0}" srcOrd="10" destOrd="0" presId="urn:microsoft.com/office/officeart/2005/8/layout/vList2"/>
    <dgm:cxn modelId="{BB92A0FE-2A2D-42AF-8EB7-E8CB713B3887}" type="presParOf" srcId="{570BFF02-F447-4DCD-9E0E-6CE72D8F5A34}" destId="{BA028D1F-B14A-4E46-9611-FAF215F3C525}" srcOrd="11" destOrd="0" presId="urn:microsoft.com/office/officeart/2005/8/layout/vList2"/>
    <dgm:cxn modelId="{8EA5A8C3-E97B-4E97-8770-8BCF905D6645}" type="presParOf" srcId="{570BFF02-F447-4DCD-9E0E-6CE72D8F5A34}" destId="{EE7E0FE5-0652-483B-B027-57E5B6F9725D}" srcOrd="12" destOrd="0" presId="urn:microsoft.com/office/officeart/2005/8/layout/vList2"/>
    <dgm:cxn modelId="{CE412ABD-10DB-46BC-BED4-C1377739E132}" type="presParOf" srcId="{570BFF02-F447-4DCD-9E0E-6CE72D8F5A34}" destId="{59D6593B-FDAC-4079-A43B-20B74CCD1227}" srcOrd="13" destOrd="0" presId="urn:microsoft.com/office/officeart/2005/8/layout/vList2"/>
    <dgm:cxn modelId="{77840906-3262-4F89-A74B-2ED7308C152A}" type="presParOf" srcId="{570BFF02-F447-4DCD-9E0E-6CE72D8F5A34}" destId="{C6D5E74C-D1CB-44E8-A860-DFDF331DC38C}" srcOrd="14" destOrd="0" presId="urn:microsoft.com/office/officeart/2005/8/layout/vList2"/>
    <dgm:cxn modelId="{961AB6A4-FD70-46E4-A6F5-1F4DF23C9CDD}" type="presParOf" srcId="{570BFF02-F447-4DCD-9E0E-6CE72D8F5A34}" destId="{1D070CD5-6AFC-448C-A773-C899CF471E2C}" srcOrd="15" destOrd="0" presId="urn:microsoft.com/office/officeart/2005/8/layout/vList2"/>
    <dgm:cxn modelId="{727C0431-0ABA-4AE9-B94A-09BF12E5F329}" type="presParOf" srcId="{570BFF02-F447-4DCD-9E0E-6CE72D8F5A34}" destId="{09A01503-5351-46FF-A62B-7B992CA4402B}" srcOrd="16" destOrd="0" presId="urn:microsoft.com/office/officeart/2005/8/layout/vList2"/>
    <dgm:cxn modelId="{3A04B72F-AED0-4964-ABD7-095D9F2EB81D}" type="presParOf" srcId="{570BFF02-F447-4DCD-9E0E-6CE72D8F5A34}" destId="{7E66AEF9-0E8F-434E-99EC-C8ADA378C53F}" srcOrd="17" destOrd="0" presId="urn:microsoft.com/office/officeart/2005/8/layout/vList2"/>
    <dgm:cxn modelId="{37DEB860-6931-46EA-AB78-6A63A8BA9A41}" type="presParOf" srcId="{570BFF02-F447-4DCD-9E0E-6CE72D8F5A34}" destId="{E9A9008D-76D6-49F5-9AA2-CD925A546B0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F475D-BB4B-4708-9104-53090C2C8FD4}" type="doc">
      <dgm:prSet loTypeId="urn:microsoft.com/office/officeart/2005/8/layout/cycle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5AD160-288E-4AA5-89D6-6B791FBAEBA4}">
      <dgm:prSet/>
      <dgm:spPr/>
      <dgm:t>
        <a:bodyPr/>
        <a:lstStyle/>
        <a:p>
          <a:r>
            <a:rPr lang="zh-CN" dirty="0"/>
            <a:t>每一个</a:t>
          </a:r>
          <a:r>
            <a:rPr lang="en-CA" dirty="0"/>
            <a:t>R</a:t>
          </a:r>
          <a:r>
            <a:rPr lang="en-US" dirty="0" err="1"/>
            <a:t>epo</a:t>
          </a:r>
          <a:r>
            <a:rPr lang="zh-CN" dirty="0"/>
            <a:t>大小最大都在</a:t>
          </a:r>
          <a:r>
            <a:rPr lang="en-US" dirty="0"/>
            <a:t>1GB</a:t>
          </a:r>
        </a:p>
        <a:p>
          <a:r>
            <a:rPr lang="zh-CN" altLang="en-US" dirty="0"/>
            <a:t>命名一个</a:t>
          </a:r>
          <a:r>
            <a:rPr lang="en-CA" altLang="zh-CN" dirty="0"/>
            <a:t>R</a:t>
          </a:r>
          <a:r>
            <a:rPr lang="en-US" altLang="zh-CN" dirty="0" err="1"/>
            <a:t>epo</a:t>
          </a:r>
          <a:r>
            <a:rPr lang="zh-CN" altLang="en-US" dirty="0"/>
            <a:t>最好有一种固定的形式，方便读写以及管理</a:t>
          </a:r>
          <a:endParaRPr lang="en-US" dirty="0"/>
        </a:p>
      </dgm:t>
    </dgm:pt>
    <dgm:pt modelId="{01E62649-1BD5-43EA-867C-5624AA19A5C4}" type="parTrans" cxnId="{82B3F16A-24BA-4CE1-B493-B2B5F330B374}">
      <dgm:prSet/>
      <dgm:spPr/>
      <dgm:t>
        <a:bodyPr/>
        <a:lstStyle/>
        <a:p>
          <a:endParaRPr lang="en-US"/>
        </a:p>
      </dgm:t>
    </dgm:pt>
    <dgm:pt modelId="{A22C0B8D-C8D5-4EF3-8CF0-30D7FD33705E}" type="sibTrans" cxnId="{82B3F16A-24BA-4CE1-B493-B2B5F330B374}">
      <dgm:prSet/>
      <dgm:spPr/>
      <dgm:t>
        <a:bodyPr/>
        <a:lstStyle/>
        <a:p>
          <a:endParaRPr lang="en-US"/>
        </a:p>
      </dgm:t>
    </dgm:pt>
    <dgm:pt modelId="{5F85ECC8-40B6-4416-B3BC-2CE976D58D1B}">
      <dgm:prSet/>
      <dgm:spPr/>
      <dgm:t>
        <a:bodyPr/>
        <a:lstStyle/>
        <a:p>
          <a:r>
            <a:rPr lang="zh-CN" dirty="0"/>
            <a:t>当</a:t>
          </a:r>
          <a:r>
            <a:rPr lang="en-CA" dirty="0"/>
            <a:t>R</a:t>
          </a:r>
          <a:r>
            <a:rPr lang="en-US" dirty="0" err="1"/>
            <a:t>epo</a:t>
          </a:r>
          <a:r>
            <a:rPr lang="zh-CN" dirty="0"/>
            <a:t>快达到上限时，创建新的</a:t>
          </a:r>
          <a:r>
            <a:rPr lang="en-CA" dirty="0"/>
            <a:t>R</a:t>
          </a:r>
          <a:r>
            <a:rPr lang="en-US" dirty="0" err="1"/>
            <a:t>epo</a:t>
          </a:r>
          <a:r>
            <a:rPr lang="zh-CN" dirty="0"/>
            <a:t>，或者不同类型的文件使用不同的</a:t>
          </a:r>
          <a:r>
            <a:rPr lang="en-CA" dirty="0"/>
            <a:t>R</a:t>
          </a:r>
          <a:r>
            <a:rPr lang="en-US" dirty="0" err="1"/>
            <a:t>epo</a:t>
          </a:r>
          <a:r>
            <a:rPr lang="zh-CN" dirty="0"/>
            <a:t>，这样会更好管理。</a:t>
          </a:r>
          <a:endParaRPr lang="en-US" dirty="0"/>
        </a:p>
      </dgm:t>
    </dgm:pt>
    <dgm:pt modelId="{61930026-9729-4CF9-B50B-B7E1DE45E2C0}" type="parTrans" cxnId="{4AF8C56B-0B99-4F3A-897E-DD3A27AD1B7D}">
      <dgm:prSet/>
      <dgm:spPr/>
      <dgm:t>
        <a:bodyPr/>
        <a:lstStyle/>
        <a:p>
          <a:endParaRPr lang="en-US"/>
        </a:p>
      </dgm:t>
    </dgm:pt>
    <dgm:pt modelId="{112116B7-85C8-48F9-8A14-9E6FF45F50B6}" type="sibTrans" cxnId="{4AF8C56B-0B99-4F3A-897E-DD3A27AD1B7D}">
      <dgm:prSet/>
      <dgm:spPr/>
      <dgm:t>
        <a:bodyPr/>
        <a:lstStyle/>
        <a:p>
          <a:endParaRPr lang="en-US"/>
        </a:p>
      </dgm:t>
    </dgm:pt>
    <dgm:pt modelId="{BA098964-2229-4287-9404-1F5B35C30B97}" type="pres">
      <dgm:prSet presAssocID="{C7EF475D-BB4B-4708-9104-53090C2C8FD4}" presName="cycle" presStyleCnt="0">
        <dgm:presLayoutVars>
          <dgm:dir/>
          <dgm:resizeHandles val="exact"/>
        </dgm:presLayoutVars>
      </dgm:prSet>
      <dgm:spPr/>
    </dgm:pt>
    <dgm:pt modelId="{B6A7E252-3D29-4369-AB61-62B9C26608A4}" type="pres">
      <dgm:prSet presAssocID="{C75AD160-288E-4AA5-89D6-6B791FBAEBA4}" presName="node" presStyleLbl="node1" presStyleIdx="0" presStyleCnt="2">
        <dgm:presLayoutVars>
          <dgm:bulletEnabled val="1"/>
        </dgm:presLayoutVars>
      </dgm:prSet>
      <dgm:spPr/>
    </dgm:pt>
    <dgm:pt modelId="{A99D4498-2B80-4361-BD50-87B15861B540}" type="pres">
      <dgm:prSet presAssocID="{C75AD160-288E-4AA5-89D6-6B791FBAEBA4}" presName="spNode" presStyleCnt="0"/>
      <dgm:spPr/>
    </dgm:pt>
    <dgm:pt modelId="{F9745CD1-2DBE-4167-A1BC-BC473869ABCB}" type="pres">
      <dgm:prSet presAssocID="{A22C0B8D-C8D5-4EF3-8CF0-30D7FD33705E}" presName="sibTrans" presStyleLbl="sibTrans1D1" presStyleIdx="0" presStyleCnt="2"/>
      <dgm:spPr/>
    </dgm:pt>
    <dgm:pt modelId="{622D88DE-38E0-4ABE-956A-B9A7B2C3A357}" type="pres">
      <dgm:prSet presAssocID="{5F85ECC8-40B6-4416-B3BC-2CE976D58D1B}" presName="node" presStyleLbl="node1" presStyleIdx="1" presStyleCnt="2">
        <dgm:presLayoutVars>
          <dgm:bulletEnabled val="1"/>
        </dgm:presLayoutVars>
      </dgm:prSet>
      <dgm:spPr/>
    </dgm:pt>
    <dgm:pt modelId="{CD3A6FE0-7198-4EE1-A66C-80D3BEB1DDDB}" type="pres">
      <dgm:prSet presAssocID="{5F85ECC8-40B6-4416-B3BC-2CE976D58D1B}" presName="spNode" presStyleCnt="0"/>
      <dgm:spPr/>
    </dgm:pt>
    <dgm:pt modelId="{AB806822-27BE-44BC-9B6D-D53719361F5F}" type="pres">
      <dgm:prSet presAssocID="{112116B7-85C8-48F9-8A14-9E6FF45F50B6}" presName="sibTrans" presStyleLbl="sibTrans1D1" presStyleIdx="1" presStyleCnt="2"/>
      <dgm:spPr/>
    </dgm:pt>
  </dgm:ptLst>
  <dgm:cxnLst>
    <dgm:cxn modelId="{54055401-5632-4909-BEF6-ABF09A6593B6}" type="presOf" srcId="{C75AD160-288E-4AA5-89D6-6B791FBAEBA4}" destId="{B6A7E252-3D29-4369-AB61-62B9C26608A4}" srcOrd="0" destOrd="0" presId="urn:microsoft.com/office/officeart/2005/8/layout/cycle5"/>
    <dgm:cxn modelId="{BB3B260A-D40D-414C-8D9E-7BB482125D10}" type="presOf" srcId="{A22C0B8D-C8D5-4EF3-8CF0-30D7FD33705E}" destId="{F9745CD1-2DBE-4167-A1BC-BC473869ABCB}" srcOrd="0" destOrd="0" presId="urn:microsoft.com/office/officeart/2005/8/layout/cycle5"/>
    <dgm:cxn modelId="{82B3F16A-24BA-4CE1-B493-B2B5F330B374}" srcId="{C7EF475D-BB4B-4708-9104-53090C2C8FD4}" destId="{C75AD160-288E-4AA5-89D6-6B791FBAEBA4}" srcOrd="0" destOrd="0" parTransId="{01E62649-1BD5-43EA-867C-5624AA19A5C4}" sibTransId="{A22C0B8D-C8D5-4EF3-8CF0-30D7FD33705E}"/>
    <dgm:cxn modelId="{4AF8C56B-0B99-4F3A-897E-DD3A27AD1B7D}" srcId="{C7EF475D-BB4B-4708-9104-53090C2C8FD4}" destId="{5F85ECC8-40B6-4416-B3BC-2CE976D58D1B}" srcOrd="1" destOrd="0" parTransId="{61930026-9729-4CF9-B50B-B7E1DE45E2C0}" sibTransId="{112116B7-85C8-48F9-8A14-9E6FF45F50B6}"/>
    <dgm:cxn modelId="{E7832270-E31F-48CE-B77E-7638024C93C0}" type="presOf" srcId="{C7EF475D-BB4B-4708-9104-53090C2C8FD4}" destId="{BA098964-2229-4287-9404-1F5B35C30B97}" srcOrd="0" destOrd="0" presId="urn:microsoft.com/office/officeart/2005/8/layout/cycle5"/>
    <dgm:cxn modelId="{DFB79775-57F6-48F6-BD40-BD0BF6B1A072}" type="presOf" srcId="{5F85ECC8-40B6-4416-B3BC-2CE976D58D1B}" destId="{622D88DE-38E0-4ABE-956A-B9A7B2C3A357}" srcOrd="0" destOrd="0" presId="urn:microsoft.com/office/officeart/2005/8/layout/cycle5"/>
    <dgm:cxn modelId="{BCC6357C-59DC-4D43-A6B0-49AEEF2E965D}" type="presOf" srcId="{112116B7-85C8-48F9-8A14-9E6FF45F50B6}" destId="{AB806822-27BE-44BC-9B6D-D53719361F5F}" srcOrd="0" destOrd="0" presId="urn:microsoft.com/office/officeart/2005/8/layout/cycle5"/>
    <dgm:cxn modelId="{86CE0C94-2E7B-40C2-B4A2-AD397B582F53}" type="presParOf" srcId="{BA098964-2229-4287-9404-1F5B35C30B97}" destId="{B6A7E252-3D29-4369-AB61-62B9C26608A4}" srcOrd="0" destOrd="0" presId="urn:microsoft.com/office/officeart/2005/8/layout/cycle5"/>
    <dgm:cxn modelId="{CA0D6A2F-9D53-48BD-9172-174FE657EAC3}" type="presParOf" srcId="{BA098964-2229-4287-9404-1F5B35C30B97}" destId="{A99D4498-2B80-4361-BD50-87B15861B540}" srcOrd="1" destOrd="0" presId="urn:microsoft.com/office/officeart/2005/8/layout/cycle5"/>
    <dgm:cxn modelId="{DC5CC8CB-3462-44FC-8435-4BE7CA59CEC6}" type="presParOf" srcId="{BA098964-2229-4287-9404-1F5B35C30B97}" destId="{F9745CD1-2DBE-4167-A1BC-BC473869ABCB}" srcOrd="2" destOrd="0" presId="urn:microsoft.com/office/officeart/2005/8/layout/cycle5"/>
    <dgm:cxn modelId="{ECBBCE43-EDD1-4B86-9932-28CA1C4A33AF}" type="presParOf" srcId="{BA098964-2229-4287-9404-1F5B35C30B97}" destId="{622D88DE-38E0-4ABE-956A-B9A7B2C3A357}" srcOrd="3" destOrd="0" presId="urn:microsoft.com/office/officeart/2005/8/layout/cycle5"/>
    <dgm:cxn modelId="{5F60486E-B609-4C3B-BCCC-49D066314E84}" type="presParOf" srcId="{BA098964-2229-4287-9404-1F5B35C30B97}" destId="{CD3A6FE0-7198-4EE1-A66C-80D3BEB1DDDB}" srcOrd="4" destOrd="0" presId="urn:microsoft.com/office/officeart/2005/8/layout/cycle5"/>
    <dgm:cxn modelId="{8CC6AC36-66DB-478B-ACDC-6205B3E1624E}" type="presParOf" srcId="{BA098964-2229-4287-9404-1F5B35C30B97}" destId="{AB806822-27BE-44BC-9B6D-D53719361F5F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6FDAC-5B1B-412C-9505-2D6AB0D36DEC}">
      <dsp:nvSpPr>
        <dsp:cNvPr id="0" name=""/>
        <dsp:cNvSpPr/>
      </dsp:nvSpPr>
      <dsp:spPr>
        <a:xfrm>
          <a:off x="0" y="15963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官网</a:t>
          </a:r>
          <a:endParaRPr lang="en-US" sz="1700" kern="1200" dirty="0"/>
        </a:p>
      </dsp:txBody>
      <dsp:txXfrm>
        <a:off x="21846" y="37809"/>
        <a:ext cx="5071799" cy="403833"/>
      </dsp:txXfrm>
    </dsp:sp>
    <dsp:sp modelId="{FA36DEC7-AE94-497D-9B38-417514A0E101}">
      <dsp:nvSpPr>
        <dsp:cNvPr id="0" name=""/>
        <dsp:cNvSpPr/>
      </dsp:nvSpPr>
      <dsp:spPr>
        <a:xfrm>
          <a:off x="0" y="530357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注册个人账户</a:t>
          </a:r>
          <a:endParaRPr lang="en-US" sz="1700" kern="1200" dirty="0"/>
        </a:p>
      </dsp:txBody>
      <dsp:txXfrm>
        <a:off x="21846" y="552203"/>
        <a:ext cx="5071799" cy="403833"/>
      </dsp:txXfrm>
    </dsp:sp>
    <dsp:sp modelId="{E67F7BF6-FD9A-41E1-9601-1BD96303BB2D}">
      <dsp:nvSpPr>
        <dsp:cNvPr id="0" name=""/>
        <dsp:cNvSpPr/>
      </dsp:nvSpPr>
      <dsp:spPr>
        <a:xfrm>
          <a:off x="0" y="1008933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注册集团账户</a:t>
          </a:r>
          <a:endParaRPr lang="en-US" sz="1700" kern="1200" dirty="0"/>
        </a:p>
      </dsp:txBody>
      <dsp:txXfrm>
        <a:off x="21846" y="1030779"/>
        <a:ext cx="5071799" cy="403833"/>
      </dsp:txXfrm>
    </dsp:sp>
    <dsp:sp modelId="{DA29CEC2-7A7A-4396-B7D0-28FEA0788181}">
      <dsp:nvSpPr>
        <dsp:cNvPr id="0" name=""/>
        <dsp:cNvSpPr/>
      </dsp:nvSpPr>
      <dsp:spPr>
        <a:xfrm>
          <a:off x="0" y="1505418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>
              <a:hlinkClick xmlns:r="http://schemas.openxmlformats.org/officeDocument/2006/relationships" r:id=""/>
            </a:rPr>
            <a:t>R</a:t>
          </a:r>
          <a:r>
            <a:rPr lang="en-US" sz="1700" kern="1200" dirty="0" err="1">
              <a:hlinkClick xmlns:r="http://schemas.openxmlformats.org/officeDocument/2006/relationships" r:id=""/>
            </a:rPr>
            <a:t>epo</a:t>
          </a:r>
          <a:r>
            <a:rPr lang="zh-CN" sz="1700" kern="1200" dirty="0">
              <a:hlinkClick xmlns:r="http://schemas.openxmlformats.org/officeDocument/2006/relationships" r:id=""/>
            </a:rPr>
            <a:t>和</a:t>
          </a:r>
          <a:r>
            <a:rPr lang="en-CA" sz="1700" kern="1200" dirty="0">
              <a:hlinkClick xmlns:r="http://schemas.openxmlformats.org/officeDocument/2006/relationships" r:id=""/>
            </a:rPr>
            <a:t>B</a:t>
          </a:r>
          <a:r>
            <a:rPr lang="en-US" sz="1700" kern="1200" dirty="0">
              <a:hlinkClick xmlns:r="http://schemas.openxmlformats.org/officeDocument/2006/relationships" r:id=""/>
            </a:rPr>
            <a:t>ranches</a:t>
          </a:r>
          <a:r>
            <a:rPr lang="zh-CN" sz="1700" kern="1200" dirty="0">
              <a:hlinkClick xmlns:r="http://schemas.openxmlformats.org/officeDocument/2006/relationships" r:id=""/>
            </a:rPr>
            <a:t>框架</a:t>
          </a:r>
          <a:endParaRPr lang="en-US" sz="1700" kern="1200" dirty="0"/>
        </a:p>
      </dsp:txBody>
      <dsp:txXfrm>
        <a:off x="21846" y="1527264"/>
        <a:ext cx="5071799" cy="403833"/>
      </dsp:txXfrm>
    </dsp:sp>
    <dsp:sp modelId="{1506462C-AB6D-4623-B072-FE5E01A30263}">
      <dsp:nvSpPr>
        <dsp:cNvPr id="0" name=""/>
        <dsp:cNvSpPr/>
      </dsp:nvSpPr>
      <dsp:spPr>
        <a:xfrm>
          <a:off x="0" y="2037721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altLang="zh-CN" sz="1700" kern="1200" dirty="0">
              <a:hlinkClick xmlns:r="http://schemas.openxmlformats.org/officeDocument/2006/relationships" r:id=""/>
            </a:rPr>
            <a:t>PS</a:t>
          </a:r>
          <a:r>
            <a:rPr lang="zh-CN" altLang="en-US" sz="1700" kern="1200" dirty="0">
              <a:hlinkClick xmlns:r="http://schemas.openxmlformats.org/officeDocument/2006/relationships" r:id=""/>
            </a:rPr>
            <a:t>：</a:t>
          </a:r>
          <a:r>
            <a:rPr lang="zh-CN" sz="1700" kern="1200" dirty="0">
              <a:hlinkClick xmlns:r="http://schemas.openxmlformats.org/officeDocument/2006/relationships" r:id=""/>
            </a:rPr>
            <a:t>下载</a:t>
          </a:r>
          <a:r>
            <a:rPr lang="en-CA" sz="1700" kern="1200" dirty="0">
              <a:hlinkClick xmlns:r="http://schemas.openxmlformats.org/officeDocument/2006/relationships" r:id=""/>
            </a:rPr>
            <a:t>W</a:t>
          </a:r>
          <a:r>
            <a:rPr lang="en-US" sz="1700" kern="1200" dirty="0" err="1">
              <a:hlinkClick xmlns:r="http://schemas.openxmlformats.org/officeDocument/2006/relationships" r:id=""/>
            </a:rPr>
            <a:t>indows</a:t>
          </a:r>
          <a:r>
            <a:rPr lang="en-US" sz="1700" kern="1200" dirty="0">
              <a:hlinkClick xmlns:r="http://schemas.openxmlformats.org/officeDocument/2006/relationships" r:id=""/>
            </a:rPr>
            <a:t> </a:t>
          </a:r>
          <a:r>
            <a:rPr lang="en-US" sz="1700" kern="1200" dirty="0" err="1">
              <a:hlinkClick xmlns:r="http://schemas.openxmlformats.org/officeDocument/2006/relationships" r:id=""/>
            </a:rPr>
            <a:t>Github</a:t>
          </a:r>
          <a:r>
            <a:rPr lang="en-US" sz="1700" kern="1200" dirty="0">
              <a:hlinkClick xmlns:r="http://schemas.openxmlformats.org/officeDocument/2006/relationships" r:id=""/>
            </a:rPr>
            <a:t> Desktop</a:t>
          </a:r>
          <a:endParaRPr lang="en-US" sz="1700" kern="1200" dirty="0"/>
        </a:p>
      </dsp:txBody>
      <dsp:txXfrm>
        <a:off x="21846" y="2059567"/>
        <a:ext cx="5071799" cy="403833"/>
      </dsp:txXfrm>
    </dsp:sp>
    <dsp:sp modelId="{4DFF1D04-A8A7-4408-9397-B349D69129A0}">
      <dsp:nvSpPr>
        <dsp:cNvPr id="0" name=""/>
        <dsp:cNvSpPr/>
      </dsp:nvSpPr>
      <dsp:spPr>
        <a:xfrm>
          <a:off x="0" y="2498388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创建新的</a:t>
          </a:r>
          <a:r>
            <a:rPr lang="en-CA" sz="1700" kern="1200" dirty="0">
              <a:hlinkClick xmlns:r="http://schemas.openxmlformats.org/officeDocument/2006/relationships" r:id=""/>
            </a:rPr>
            <a:t>R</a:t>
          </a:r>
          <a:r>
            <a:rPr lang="en-US" sz="1700" kern="1200" dirty="0" err="1">
              <a:hlinkClick xmlns:r="http://schemas.openxmlformats.org/officeDocument/2006/relationships" r:id=""/>
            </a:rPr>
            <a:t>epo</a:t>
          </a:r>
          <a:endParaRPr lang="en-US" sz="1700" kern="1200" dirty="0"/>
        </a:p>
      </dsp:txBody>
      <dsp:txXfrm>
        <a:off x="21846" y="2520234"/>
        <a:ext cx="5071799" cy="403833"/>
      </dsp:txXfrm>
    </dsp:sp>
    <dsp:sp modelId="{EE7E0FE5-0652-483B-B027-57E5B6F9725D}">
      <dsp:nvSpPr>
        <dsp:cNvPr id="0" name=""/>
        <dsp:cNvSpPr/>
      </dsp:nvSpPr>
      <dsp:spPr>
        <a:xfrm>
          <a:off x="0" y="2994874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用</a:t>
          </a:r>
          <a:r>
            <a:rPr lang="en-CA" sz="1700" kern="1200" dirty="0">
              <a:hlinkClick xmlns:r="http://schemas.openxmlformats.org/officeDocument/2006/relationships" r:id=""/>
            </a:rPr>
            <a:t>G</a:t>
          </a:r>
          <a:r>
            <a:rPr lang="en-US" sz="1700" kern="1200" dirty="0" err="1">
              <a:hlinkClick xmlns:r="http://schemas.openxmlformats.org/officeDocument/2006/relationships" r:id=""/>
            </a:rPr>
            <a:t>ithub</a:t>
          </a:r>
          <a:r>
            <a:rPr lang="en-US" sz="1700" kern="1200" dirty="0">
              <a:hlinkClick xmlns:r="http://schemas.openxmlformats.org/officeDocument/2006/relationships" r:id=""/>
            </a:rPr>
            <a:t> Desktop</a:t>
          </a:r>
          <a:r>
            <a:rPr lang="zh-CN" sz="1700" kern="1200" dirty="0">
              <a:hlinkClick xmlns:r="http://schemas.openxmlformats.org/officeDocument/2006/relationships" r:id=""/>
            </a:rPr>
            <a:t>实现</a:t>
          </a:r>
          <a:r>
            <a:rPr lang="en-CA" sz="1700" kern="1200" dirty="0">
              <a:hlinkClick xmlns:r="http://schemas.openxmlformats.org/officeDocument/2006/relationships" r:id=""/>
            </a:rPr>
            <a:t>C</a:t>
          </a:r>
          <a:r>
            <a:rPr lang="en-US" sz="1700" kern="1200" dirty="0" err="1">
              <a:hlinkClick xmlns:r="http://schemas.openxmlformats.org/officeDocument/2006/relationships" r:id=""/>
            </a:rPr>
            <a:t>ommit</a:t>
          </a:r>
          <a:r>
            <a:rPr lang="zh-CN" sz="1700" kern="1200" dirty="0">
              <a:hlinkClick xmlns:r="http://schemas.openxmlformats.org/officeDocument/2006/relationships" r:id=""/>
            </a:rPr>
            <a:t>以及</a:t>
          </a:r>
          <a:r>
            <a:rPr lang="en-CA" sz="1700" kern="1200" dirty="0">
              <a:hlinkClick xmlns:r="http://schemas.openxmlformats.org/officeDocument/2006/relationships" r:id=""/>
            </a:rPr>
            <a:t>P</a:t>
          </a:r>
          <a:r>
            <a:rPr lang="en-US" sz="1700" kern="1200" dirty="0" err="1">
              <a:hlinkClick xmlns:r="http://schemas.openxmlformats.org/officeDocument/2006/relationships" r:id=""/>
            </a:rPr>
            <a:t>ush</a:t>
          </a:r>
          <a:endParaRPr lang="en-US" sz="1700" kern="1200" dirty="0"/>
        </a:p>
      </dsp:txBody>
      <dsp:txXfrm>
        <a:off x="21846" y="3016720"/>
        <a:ext cx="5071799" cy="403833"/>
      </dsp:txXfrm>
    </dsp:sp>
    <dsp:sp modelId="{C6D5E74C-D1CB-44E8-A860-DFDF331DC38C}">
      <dsp:nvSpPr>
        <dsp:cNvPr id="0" name=""/>
        <dsp:cNvSpPr/>
      </dsp:nvSpPr>
      <dsp:spPr>
        <a:xfrm>
          <a:off x="0" y="3491359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邀请新的成员</a:t>
          </a:r>
          <a:endParaRPr lang="en-US" sz="1700" kern="1200" dirty="0"/>
        </a:p>
      </dsp:txBody>
      <dsp:txXfrm>
        <a:off x="21846" y="3513205"/>
        <a:ext cx="5071799" cy="403833"/>
      </dsp:txXfrm>
    </dsp:sp>
    <dsp:sp modelId="{09A01503-5351-46FF-A62B-7B992CA4402B}">
      <dsp:nvSpPr>
        <dsp:cNvPr id="0" name=""/>
        <dsp:cNvSpPr/>
      </dsp:nvSpPr>
      <dsp:spPr>
        <a:xfrm>
          <a:off x="0" y="3987844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>
              <a:hlinkClick xmlns:r="http://schemas.openxmlformats.org/officeDocument/2006/relationships" r:id=""/>
            </a:rPr>
            <a:t>权限分配问题</a:t>
          </a:r>
          <a:endParaRPr lang="en-US" sz="1700" kern="1200" dirty="0"/>
        </a:p>
      </dsp:txBody>
      <dsp:txXfrm>
        <a:off x="21846" y="4009690"/>
        <a:ext cx="5071799" cy="403833"/>
      </dsp:txXfrm>
    </dsp:sp>
    <dsp:sp modelId="{E9A9008D-76D6-49F5-9AA2-CD925A546B04}">
      <dsp:nvSpPr>
        <dsp:cNvPr id="0" name=""/>
        <dsp:cNvSpPr/>
      </dsp:nvSpPr>
      <dsp:spPr>
        <a:xfrm>
          <a:off x="0" y="4484329"/>
          <a:ext cx="5115491" cy="447525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"/>
            </a:rPr>
            <a:t>Repo</a:t>
          </a:r>
          <a:r>
            <a:rPr lang="zh-CN" sz="1700" kern="1200" dirty="0">
              <a:hlinkClick xmlns:r="http://schemas.openxmlformats.org/officeDocument/2006/relationships" r:id=""/>
            </a:rPr>
            <a:t>大小以及命名</a:t>
          </a:r>
          <a:endParaRPr lang="en-US" sz="1700" kern="1200" dirty="0"/>
        </a:p>
      </dsp:txBody>
      <dsp:txXfrm>
        <a:off x="21846" y="4506175"/>
        <a:ext cx="5071799" cy="40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7E252-3D29-4369-AB61-62B9C26608A4}">
      <dsp:nvSpPr>
        <dsp:cNvPr id="0" name=""/>
        <dsp:cNvSpPr/>
      </dsp:nvSpPr>
      <dsp:spPr>
        <a:xfrm>
          <a:off x="907" y="1862542"/>
          <a:ext cx="2968600" cy="19295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每一个</a:t>
          </a:r>
          <a:r>
            <a:rPr lang="en-CA" sz="1900" kern="1200" dirty="0"/>
            <a:t>R</a:t>
          </a:r>
          <a:r>
            <a:rPr lang="en-US" sz="1900" kern="1200" dirty="0" err="1"/>
            <a:t>epo</a:t>
          </a:r>
          <a:r>
            <a:rPr lang="zh-CN" sz="1900" kern="1200" dirty="0"/>
            <a:t>大小最大都在</a:t>
          </a:r>
          <a:r>
            <a:rPr lang="en-US" sz="1900" kern="1200" dirty="0"/>
            <a:t>1GB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命名一个</a:t>
          </a:r>
          <a:r>
            <a:rPr lang="en-CA" altLang="zh-CN" sz="1900" kern="1200" dirty="0"/>
            <a:t>R</a:t>
          </a:r>
          <a:r>
            <a:rPr lang="en-US" altLang="zh-CN" sz="1900" kern="1200" dirty="0" err="1"/>
            <a:t>epo</a:t>
          </a:r>
          <a:r>
            <a:rPr lang="zh-CN" altLang="en-US" sz="1900" kern="1200" dirty="0"/>
            <a:t>最好有一种固定的形式，方便读写以及管理</a:t>
          </a:r>
          <a:endParaRPr lang="en-US" sz="1900" kern="1200" dirty="0"/>
        </a:p>
      </dsp:txBody>
      <dsp:txXfrm>
        <a:off x="95102" y="1956737"/>
        <a:ext cx="2780210" cy="1741200"/>
      </dsp:txXfrm>
    </dsp:sp>
    <dsp:sp modelId="{F9745CD1-2DBE-4167-A1BC-BC473869ABCB}">
      <dsp:nvSpPr>
        <dsp:cNvPr id="0" name=""/>
        <dsp:cNvSpPr/>
      </dsp:nvSpPr>
      <dsp:spPr>
        <a:xfrm>
          <a:off x="1485207" y="1188344"/>
          <a:ext cx="3277985" cy="3277985"/>
        </a:xfrm>
        <a:custGeom>
          <a:avLst/>
          <a:gdLst/>
          <a:ahLst/>
          <a:cxnLst/>
          <a:rect l="0" t="0" r="0" b="0"/>
          <a:pathLst>
            <a:path>
              <a:moveTo>
                <a:pt x="689280" y="303199"/>
              </a:moveTo>
              <a:arcTo wR="1638992" hR="1638992" stAng="14075293" swAng="42494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D88DE-38E0-4ABE-956A-B9A7B2C3A357}">
      <dsp:nvSpPr>
        <dsp:cNvPr id="0" name=""/>
        <dsp:cNvSpPr/>
      </dsp:nvSpPr>
      <dsp:spPr>
        <a:xfrm>
          <a:off x="3278892" y="1862542"/>
          <a:ext cx="2968600" cy="192959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当</a:t>
          </a:r>
          <a:r>
            <a:rPr lang="en-CA" sz="1900" kern="1200" dirty="0"/>
            <a:t>R</a:t>
          </a:r>
          <a:r>
            <a:rPr lang="en-US" sz="1900" kern="1200" dirty="0" err="1"/>
            <a:t>epo</a:t>
          </a:r>
          <a:r>
            <a:rPr lang="zh-CN" sz="1900" kern="1200" dirty="0"/>
            <a:t>快达到上限时，创建新的</a:t>
          </a:r>
          <a:r>
            <a:rPr lang="en-CA" sz="1900" kern="1200" dirty="0"/>
            <a:t>R</a:t>
          </a:r>
          <a:r>
            <a:rPr lang="en-US" sz="1900" kern="1200" dirty="0" err="1"/>
            <a:t>epo</a:t>
          </a:r>
          <a:r>
            <a:rPr lang="zh-CN" sz="1900" kern="1200" dirty="0"/>
            <a:t>，或者不同类型的文件使用不同的</a:t>
          </a:r>
          <a:r>
            <a:rPr lang="en-CA" sz="1900" kern="1200" dirty="0"/>
            <a:t>R</a:t>
          </a:r>
          <a:r>
            <a:rPr lang="en-US" sz="1900" kern="1200" dirty="0" err="1"/>
            <a:t>epo</a:t>
          </a:r>
          <a:r>
            <a:rPr lang="zh-CN" sz="1900" kern="1200" dirty="0"/>
            <a:t>，这样会更好管理。</a:t>
          </a:r>
          <a:endParaRPr lang="en-US" sz="1900" kern="1200" dirty="0"/>
        </a:p>
      </dsp:txBody>
      <dsp:txXfrm>
        <a:off x="3373087" y="1956737"/>
        <a:ext cx="2780210" cy="1741200"/>
      </dsp:txXfrm>
    </dsp:sp>
    <dsp:sp modelId="{AB806822-27BE-44BC-9B6D-D53719361F5F}">
      <dsp:nvSpPr>
        <dsp:cNvPr id="0" name=""/>
        <dsp:cNvSpPr/>
      </dsp:nvSpPr>
      <dsp:spPr>
        <a:xfrm>
          <a:off x="1485207" y="1188344"/>
          <a:ext cx="3277985" cy="3277985"/>
        </a:xfrm>
        <a:custGeom>
          <a:avLst/>
          <a:gdLst/>
          <a:ahLst/>
          <a:cxnLst/>
          <a:rect l="0" t="0" r="0" b="0"/>
          <a:pathLst>
            <a:path>
              <a:moveTo>
                <a:pt x="2588704" y="2974785"/>
              </a:moveTo>
              <a:arcTo wR="1638992" hR="1638992" stAng="3275293" swAng="424941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2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2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4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1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5EDF9-3D79-45DA-8367-2F63551C4C7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基本</a:t>
            </a:r>
            <a:r>
              <a:rPr lang="en-CA" altLang="zh-CN" sz="2000" dirty="0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操作与注意事项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7DCEE-30E9-4229-BB5C-8EF4C0B90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4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en-US" sz="4000"/>
              <a:t>C</a:t>
            </a:r>
            <a:r>
              <a:rPr lang="en-US" altLang="zh-CN" sz="4000"/>
              <a:t>ommit</a:t>
            </a:r>
            <a:endParaRPr lang="en-US" sz="400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69812CAC-D95D-4C12-A545-F4042A63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16027"/>
            <a:ext cx="5126736" cy="4270496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E0C1E86-1573-4E52-8E7A-85EB97589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CA" altLang="zh-CN" sz="2000" dirty="0"/>
              <a:t>D</a:t>
            </a:r>
            <a:r>
              <a:rPr lang="en-US" altLang="zh-CN" sz="2000" dirty="0" err="1"/>
              <a:t>escription</a:t>
            </a:r>
            <a:r>
              <a:rPr lang="zh-CN" altLang="en-US" sz="2000" dirty="0"/>
              <a:t>用于描述具体改变了什么（可以不写，选择性的）</a:t>
            </a:r>
            <a:endParaRPr lang="en-CA" altLang="zh-CN" sz="2000" dirty="0"/>
          </a:p>
          <a:p>
            <a:r>
              <a:rPr lang="en-CA" sz="2000" dirty="0"/>
              <a:t>S</a:t>
            </a:r>
            <a:r>
              <a:rPr lang="en-US" altLang="zh-CN" sz="2000" dirty="0" err="1"/>
              <a:t>ummary</a:t>
            </a:r>
            <a:r>
              <a:rPr lang="zh-CN" altLang="en-US" sz="2000" dirty="0"/>
              <a:t>必须要写，要不会无法</a:t>
            </a:r>
            <a:r>
              <a:rPr lang="en-CA" altLang="zh-CN" sz="2000" dirty="0"/>
              <a:t>C</a:t>
            </a:r>
            <a:r>
              <a:rPr lang="en-US" altLang="zh-CN" sz="2000" dirty="0" err="1"/>
              <a:t>ommit</a:t>
            </a:r>
            <a:r>
              <a:rPr lang="zh-CN" altLang="en-US" sz="2000" dirty="0"/>
              <a:t>（可以简单写一下改变的大致标题）</a:t>
            </a:r>
            <a:endParaRPr lang="en-CA" altLang="zh-CN" sz="2000" dirty="0"/>
          </a:p>
          <a:p>
            <a:r>
              <a:rPr lang="zh-CN" altLang="en-US" sz="2000" dirty="0"/>
              <a:t>写好后点击</a:t>
            </a:r>
            <a:r>
              <a:rPr lang="en-CA" altLang="zh-CN" sz="2000" dirty="0"/>
              <a:t>C</a:t>
            </a:r>
            <a:r>
              <a:rPr lang="en-US" altLang="zh-CN" sz="2000" dirty="0" err="1"/>
              <a:t>ommit</a:t>
            </a:r>
            <a:r>
              <a:rPr lang="en-US" altLang="zh-CN" sz="2000" dirty="0"/>
              <a:t> to &lt;</a:t>
            </a:r>
            <a:r>
              <a:rPr lang="en-US" altLang="zh-CN" sz="2000" dirty="0" err="1"/>
              <a:t>Name_Branches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然后就可以经行</a:t>
            </a:r>
            <a:r>
              <a:rPr lang="en-US" altLang="zh-CN" sz="2000" dirty="0"/>
              <a:t>push</a:t>
            </a:r>
            <a:r>
              <a:rPr lang="zh-CN" altLang="en-US" sz="2000" dirty="0"/>
              <a:t>了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82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/>
              <a:t>P</a:t>
            </a:r>
            <a:r>
              <a:rPr lang="en-US" altLang="zh-CN"/>
              <a:t>ush</a:t>
            </a:r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F414A147-079F-498E-9C41-936D0C0F7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970807"/>
            <a:ext cx="4105275" cy="1450593"/>
          </a:xfrm>
          <a:prstGeom prst="rect">
            <a:avLst/>
          </a:prstGeom>
        </p:spPr>
      </p:pic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6858A313-47EC-408E-9862-E0DC20484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zh-CN" altLang="en-US" sz="1800" dirty="0"/>
              <a:t>点击右上角</a:t>
            </a:r>
            <a:r>
              <a:rPr lang="en-CA" altLang="zh-CN" sz="1800" dirty="0"/>
              <a:t>F</a:t>
            </a:r>
            <a:r>
              <a:rPr lang="en-US" altLang="zh-CN" sz="1800" dirty="0"/>
              <a:t>etch origin</a:t>
            </a:r>
            <a:r>
              <a:rPr lang="zh-CN" altLang="en-US" sz="1800" dirty="0"/>
              <a:t>，会使</a:t>
            </a:r>
            <a:r>
              <a:rPr lang="en-US" altLang="zh-CN" sz="1800" dirty="0"/>
              <a:t>git</a:t>
            </a:r>
            <a:r>
              <a:rPr lang="zh-CN" altLang="en-US" sz="1800" dirty="0"/>
              <a:t>刷新一次，检查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 repo</a:t>
            </a:r>
            <a:r>
              <a:rPr lang="zh-CN" altLang="en-US" sz="1800" dirty="0"/>
              <a:t>有没有新的需要共享的</a:t>
            </a:r>
            <a:endParaRPr lang="en-CA" altLang="zh-CN" sz="1800" dirty="0"/>
          </a:p>
          <a:p>
            <a:r>
              <a:rPr lang="zh-CN" altLang="en-US" sz="1800" dirty="0"/>
              <a:t>当有改变并且</a:t>
            </a:r>
            <a:r>
              <a:rPr lang="en-CA" altLang="zh-CN" sz="1800" dirty="0"/>
              <a:t>C</a:t>
            </a:r>
            <a:r>
              <a:rPr lang="en-US" altLang="zh-CN" sz="1800" dirty="0" err="1"/>
              <a:t>ommit</a:t>
            </a:r>
            <a:r>
              <a:rPr lang="zh-CN" altLang="en-US" sz="1800" dirty="0"/>
              <a:t>后，点此处会将改变好的文件上传到</a:t>
            </a:r>
            <a:r>
              <a:rPr lang="en-US" altLang="zh-CN" sz="1800" dirty="0" err="1"/>
              <a:t>github</a:t>
            </a:r>
            <a:r>
              <a:rPr lang="en-US" altLang="zh-CN" sz="1800" dirty="0"/>
              <a:t> repo </a:t>
            </a:r>
            <a:r>
              <a:rPr lang="zh-CN" altLang="en-US" sz="1800" dirty="0"/>
              <a:t>供所有人共享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7218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zh-CN" altLang="en-US" sz="4000"/>
              <a:t>邀请新成员</a:t>
            </a:r>
            <a:endParaRPr lang="en-US" sz="400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9225EBF-B080-4EED-9698-DE0858705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19"/>
            <a:ext cx="5950974" cy="68137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进入需要邀请成员的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后，点击右上角</a:t>
            </a:r>
            <a:r>
              <a:rPr lang="en-CA" altLang="zh-CN" sz="2000" dirty="0"/>
              <a:t>S</a:t>
            </a:r>
            <a:r>
              <a:rPr lang="en-US" altLang="zh-CN" sz="2000" dirty="0" err="1"/>
              <a:t>ettings</a:t>
            </a:r>
            <a:r>
              <a:rPr lang="zh-CN" altLang="en-US" sz="2000" dirty="0"/>
              <a:t>（在官网登陆，而不是在</a:t>
            </a:r>
            <a:r>
              <a:rPr lang="en-CA" altLang="zh-CN" sz="2000" dirty="0"/>
              <a:t>G</a:t>
            </a:r>
            <a:r>
              <a:rPr lang="en-US" altLang="zh-CN" sz="2000" dirty="0" err="1"/>
              <a:t>ithub</a:t>
            </a:r>
            <a:r>
              <a:rPr lang="en-US" altLang="zh-CN" sz="2000" dirty="0"/>
              <a:t> Desktop</a:t>
            </a:r>
            <a:r>
              <a:rPr lang="zh-CN" altLang="en-US" sz="2000" dirty="0"/>
              <a:t>）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346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B1E3044D-AD17-4052-A453-8AA654EF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388" y="975365"/>
            <a:ext cx="3847882" cy="1691907"/>
          </a:xfrm>
        </p:spPr>
        <p:txBody>
          <a:bodyPr anchor="ctr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邀请新成员：</a:t>
            </a:r>
            <a:r>
              <a:rPr lang="en-CA" altLang="zh-CN" sz="4000">
                <a:solidFill>
                  <a:srgbClr val="FFFFFF"/>
                </a:solidFill>
              </a:rPr>
              <a:t>C</a:t>
            </a:r>
            <a:r>
              <a:rPr lang="en-US" altLang="zh-CN" sz="4000">
                <a:solidFill>
                  <a:srgbClr val="FFFFFF"/>
                </a:solidFill>
              </a:rPr>
              <a:t>ont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8" name="Round Single Corner Rectangle 24">
            <a:extLst>
              <a:ext uri="{FF2B5EF4-FFF2-40B4-BE49-F238E27FC236}">
                <a16:creationId xmlns:a16="http://schemas.microsoft.com/office/drawing/2014/main" id="{81289F98-975F-4EB2-9553-8E1A9946B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6D6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90A90B16-BD6F-4D85-98CC-02E89C45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01" y="775380"/>
            <a:ext cx="1812629" cy="2377220"/>
          </a:xfrm>
          <a:prstGeom prst="rect">
            <a:avLst/>
          </a:prstGeom>
        </p:spPr>
      </p:pic>
      <p:sp>
        <p:nvSpPr>
          <p:cNvPr id="50" name="Round Single Corner Rectangle 22">
            <a:extLst>
              <a:ext uri="{FF2B5EF4-FFF2-40B4-BE49-F238E27FC236}">
                <a16:creationId xmlns:a16="http://schemas.microsoft.com/office/drawing/2014/main" id="{1F564BCF-97B6-4D86-94EE-DD1B587F2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6D6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ound Single Corner Rectangle 23">
            <a:extLst>
              <a:ext uri="{FF2B5EF4-FFF2-40B4-BE49-F238E27FC236}">
                <a16:creationId xmlns:a16="http://schemas.microsoft.com/office/drawing/2014/main" id="{54600AC1-F146-4567-9C5E-A96D6D349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6D6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ound Single Corner Rectangle 25">
            <a:extLst>
              <a:ext uri="{FF2B5EF4-FFF2-40B4-BE49-F238E27FC236}">
                <a16:creationId xmlns:a16="http://schemas.microsoft.com/office/drawing/2014/main" id="{EBA7E638-205A-4579-864F-125BAC629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6D6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8AACE7-0D4A-4B19-A6C5-8D074ECB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61" y="3583858"/>
            <a:ext cx="2536723" cy="229846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2C46DA-421C-4B21-A86F-3F08A86C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9" y="3038478"/>
            <a:ext cx="3795142" cy="2843844"/>
          </a:xfrm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rgbClr val="FFFFFF"/>
                </a:solidFill>
              </a:rPr>
              <a:t>点击</a:t>
            </a:r>
            <a:r>
              <a:rPr lang="en-CA" altLang="zh-CN" sz="1800" dirty="0">
                <a:solidFill>
                  <a:srgbClr val="FFFFFF"/>
                </a:solidFill>
              </a:rPr>
              <a:t>C</a:t>
            </a:r>
            <a:r>
              <a:rPr lang="en-US" altLang="zh-CN" sz="1800" dirty="0" err="1">
                <a:solidFill>
                  <a:srgbClr val="FFFFFF"/>
                </a:solidFill>
              </a:rPr>
              <a:t>ollaborators</a:t>
            </a:r>
            <a:endParaRPr lang="en-US" altLang="zh-CN" sz="1800" dirty="0">
              <a:solidFill>
                <a:srgbClr val="FFFFFF"/>
              </a:solidFill>
            </a:endParaRPr>
          </a:p>
          <a:p>
            <a:r>
              <a:rPr lang="zh-CN" altLang="en-US" sz="1800" dirty="0">
                <a:solidFill>
                  <a:srgbClr val="FFFFFF"/>
                </a:solidFill>
              </a:rPr>
              <a:t>使用昵称或</a:t>
            </a:r>
            <a:r>
              <a:rPr lang="en-US" altLang="zh-CN" sz="1800" dirty="0">
                <a:solidFill>
                  <a:srgbClr val="FFFFFF"/>
                </a:solidFill>
              </a:rPr>
              <a:t>email</a:t>
            </a:r>
            <a:r>
              <a:rPr lang="zh-CN" altLang="en-US" sz="1800" dirty="0">
                <a:solidFill>
                  <a:srgbClr val="FFFFFF"/>
                </a:solidFill>
              </a:rPr>
              <a:t>来寻找需要邀请的成员（一般使用昵称，</a:t>
            </a:r>
            <a:r>
              <a:rPr lang="en-US" altLang="zh-CN" sz="1800" dirty="0">
                <a:solidFill>
                  <a:srgbClr val="FFFFFF"/>
                </a:solidFill>
              </a:rPr>
              <a:t>email</a:t>
            </a:r>
            <a:r>
              <a:rPr lang="zh-CN" altLang="en-US" sz="1800" dirty="0">
                <a:solidFill>
                  <a:srgbClr val="FFFFFF"/>
                </a:solidFill>
              </a:rPr>
              <a:t>寻找需要设置账户里绑定的</a:t>
            </a:r>
            <a:r>
              <a:rPr lang="en-US" altLang="zh-CN" sz="1800" dirty="0">
                <a:solidFill>
                  <a:srgbClr val="FFFFFF"/>
                </a:solidFill>
              </a:rPr>
              <a:t>email</a:t>
            </a:r>
            <a:r>
              <a:rPr lang="zh-CN" altLang="en-US" sz="1800" dirty="0">
                <a:solidFill>
                  <a:srgbClr val="FFFFFF"/>
                </a:solidFill>
              </a:rPr>
              <a:t>先，比较复杂）</a:t>
            </a:r>
            <a:endParaRPr lang="en-US" altLang="zh-CN" sz="1800" dirty="0">
              <a:solidFill>
                <a:srgbClr val="FFFFFF"/>
              </a:solidFill>
            </a:endParaRP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2854001E-6E9D-464A-9B65-A4012F7B3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C9802A-EFBD-41D4-894F-AFD985DB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52907" y="285660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23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权限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1"/>
          <p:cNvSpPr>
            <a:spLocks noGrp="1"/>
          </p:cNvSpPr>
          <p:nvPr>
            <p:ph type="subTitle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zh-CN" altLang="en-US" sz="1700">
                <a:solidFill>
                  <a:schemeClr val="bg1"/>
                </a:solidFill>
              </a:rPr>
              <a:t>每个</a:t>
            </a:r>
            <a:r>
              <a:rPr lang="en-CA" altLang="zh-CN" sz="1700">
                <a:solidFill>
                  <a:schemeClr val="bg1"/>
                </a:solidFill>
              </a:rPr>
              <a:t>B</a:t>
            </a:r>
            <a:r>
              <a:rPr lang="en-US" altLang="zh-CN" sz="1700">
                <a:solidFill>
                  <a:schemeClr val="bg1"/>
                </a:solidFill>
              </a:rPr>
              <a:t>ranches</a:t>
            </a:r>
            <a:r>
              <a:rPr lang="zh-CN" altLang="en-US" sz="1700">
                <a:solidFill>
                  <a:schemeClr val="bg1"/>
                </a:solidFill>
              </a:rPr>
              <a:t>可以用个人的使用权限，权限设置可以变得十分复杂，会涉及到</a:t>
            </a:r>
            <a:r>
              <a:rPr lang="en-US" altLang="zh-CN" sz="1700">
                <a:solidFill>
                  <a:schemeClr val="bg1"/>
                </a:solidFill>
              </a:rPr>
              <a:t>push</a:t>
            </a:r>
            <a:r>
              <a:rPr lang="zh-CN" altLang="en-US" sz="1700">
                <a:solidFill>
                  <a:schemeClr val="bg1"/>
                </a:solidFill>
              </a:rPr>
              <a:t>以及</a:t>
            </a:r>
            <a:r>
              <a:rPr lang="en-US" altLang="zh-CN" sz="1700">
                <a:solidFill>
                  <a:schemeClr val="bg1"/>
                </a:solidFill>
              </a:rPr>
              <a:t>clone</a:t>
            </a:r>
            <a:r>
              <a:rPr lang="zh-CN" altLang="en-US" sz="1700">
                <a:solidFill>
                  <a:schemeClr val="bg1"/>
                </a:solidFill>
              </a:rPr>
              <a:t>的各种权限。一般情况在</a:t>
            </a:r>
            <a:r>
              <a:rPr lang="en-US" altLang="zh-CN" sz="1700">
                <a:solidFill>
                  <a:schemeClr val="bg1"/>
                </a:solidFill>
              </a:rPr>
              <a:t>private repo</a:t>
            </a:r>
            <a:r>
              <a:rPr lang="zh-CN" altLang="en-US" sz="1700">
                <a:solidFill>
                  <a:schemeClr val="bg1"/>
                </a:solidFill>
              </a:rPr>
              <a:t>情况下，大家权限都是可读可写可改变的。</a:t>
            </a:r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0AD640-5F36-4040-8F87-7F3766D89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18" b="-1"/>
          <a:stretch/>
        </p:blipFill>
        <p:spPr>
          <a:xfrm>
            <a:off x="461852" y="489204"/>
            <a:ext cx="3962903" cy="45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3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7" y="0"/>
            <a:ext cx="46573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</a:t>
            </a:r>
            <a:r>
              <a:rPr lang="en-US" altLang="zh-CN">
                <a:solidFill>
                  <a:schemeClr val="bg1"/>
                </a:solidFill>
              </a:rPr>
              <a:t>epo</a:t>
            </a:r>
            <a:r>
              <a:rPr lang="zh-CN" altLang="en-US">
                <a:solidFill>
                  <a:schemeClr val="bg1"/>
                </a:solidFill>
              </a:rPr>
              <a:t>大小</a:t>
            </a:r>
            <a:r>
              <a:rPr lang="en-US" altLang="zh-CN">
                <a:solidFill>
                  <a:schemeClr val="bg1"/>
                </a:solidFill>
              </a:rPr>
              <a:t>&amp;</a:t>
            </a:r>
            <a:r>
              <a:rPr lang="zh-CN" altLang="en-US">
                <a:solidFill>
                  <a:schemeClr val="bg1"/>
                </a:solidFill>
              </a:rPr>
              <a:t>命名方案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86703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30C819F-9E7F-4C54-A6DD-09670C74B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550189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9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271" y="2103749"/>
            <a:ext cx="3659777" cy="2820908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PPT</a:t>
            </a:r>
            <a:r>
              <a:rPr lang="zh-CN" altLang="en-US" sz="4000" dirty="0">
                <a:solidFill>
                  <a:srgbClr val="FFFFFF"/>
                </a:solidFill>
              </a:rPr>
              <a:t>包括：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9D3F8C3-5D2F-49CE-8E29-3880AC843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66339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09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G</a:t>
            </a:r>
            <a:r>
              <a:rPr lang="en-US" altLang="zh-CN" sz="2800" dirty="0" err="1">
                <a:solidFill>
                  <a:schemeClr val="bg1"/>
                </a:solidFill>
              </a:rPr>
              <a:t>ithub</a:t>
            </a:r>
            <a:r>
              <a:rPr lang="zh-CN" altLang="en-US" sz="2800" dirty="0">
                <a:solidFill>
                  <a:schemeClr val="bg1"/>
                </a:solidFill>
              </a:rPr>
              <a:t>官方网站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C7C868-DE43-4B93-BBBC-15610CB61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0" y="2240782"/>
            <a:ext cx="5015416" cy="263309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356595-B0A6-4BAD-B6C8-B406E2A190AA}"/>
              </a:ext>
            </a:extLst>
          </p:cNvPr>
          <p:cNvSpPr txBox="1"/>
          <p:nvPr/>
        </p:nvSpPr>
        <p:spPr>
          <a:xfrm>
            <a:off x="1386144" y="4294053"/>
            <a:ext cx="25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https://github.com/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49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注册个人账户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B7AAA3-8CEA-4C08-8B25-592DF11BD9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" r="-3" b="1567"/>
          <a:stretch/>
        </p:blipFill>
        <p:spPr>
          <a:xfrm>
            <a:off x="495828" y="484632"/>
            <a:ext cx="5104344" cy="573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17F06-A4F1-40E3-91B6-E1D02D7450A8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选择自己的昵称</a:t>
            </a:r>
            <a:endParaRPr lang="en-US" altLang="zh-CN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使用常用</a:t>
            </a:r>
            <a:r>
              <a:rPr lang="en-US" altLang="zh-CN" sz="2000"/>
              <a:t>email</a:t>
            </a:r>
            <a:r>
              <a:rPr lang="zh-CN" altLang="en-US" sz="2000"/>
              <a:t>来注册</a:t>
            </a:r>
            <a:endParaRPr lang="en-US" altLang="zh-CN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注册密码</a:t>
            </a:r>
            <a:endParaRPr lang="en-US" altLang="zh-CN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会需要邮箱验证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29309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r>
              <a:rPr lang="zh-CN" altLang="en-US" sz="4000"/>
              <a:t>注册集团账号</a:t>
            </a:r>
            <a:endParaRPr lang="en-US" sz="40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3ACA39-84A1-4DCC-B53E-C8106F8AC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787621"/>
            <a:ext cx="5126736" cy="31273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598" y="2696950"/>
            <a:ext cx="5428929" cy="3773010"/>
          </a:xfrm>
        </p:spPr>
        <p:txBody>
          <a:bodyPr>
            <a:normAutofit/>
          </a:bodyPr>
          <a:lstStyle/>
          <a:p>
            <a:r>
              <a:rPr lang="en-US" sz="2000" dirty="0" err="1"/>
              <a:t>G</a:t>
            </a:r>
            <a:r>
              <a:rPr lang="en-US" altLang="zh-CN" sz="2000" dirty="0" err="1"/>
              <a:t>ithub</a:t>
            </a:r>
            <a:r>
              <a:rPr lang="en-US" altLang="zh-CN" sz="2000" dirty="0"/>
              <a:t> </a:t>
            </a:r>
            <a:r>
              <a:rPr lang="zh-CN" altLang="en-US" sz="2000" dirty="0"/>
              <a:t>分两种账户，一种个人，一种集团</a:t>
            </a:r>
            <a:endParaRPr lang="en-CA" altLang="zh-CN" sz="2000" dirty="0"/>
          </a:p>
          <a:p>
            <a:endParaRPr lang="en-CA" altLang="zh-CN" sz="2000" dirty="0"/>
          </a:p>
          <a:p>
            <a:r>
              <a:rPr lang="zh-CN" altLang="en-US" sz="2000" dirty="0"/>
              <a:t>人数</a:t>
            </a:r>
            <a:r>
              <a:rPr lang="en-CA" altLang="zh-CN" sz="2000" dirty="0"/>
              <a:t>n&lt;=10</a:t>
            </a:r>
            <a:r>
              <a:rPr lang="zh-CN" altLang="en-US" sz="2000" dirty="0"/>
              <a:t>的时候，推荐使用个人账号</a:t>
            </a:r>
            <a:endParaRPr lang="en-CA" altLang="zh-CN" sz="2000" dirty="0"/>
          </a:p>
          <a:p>
            <a:endParaRPr lang="en-CA" altLang="zh-CN" sz="2000" dirty="0"/>
          </a:p>
          <a:p>
            <a:r>
              <a:rPr lang="zh-CN" altLang="en-US" sz="2000" dirty="0"/>
              <a:t>集团账号有小组的管理概念，个人账号没有</a:t>
            </a:r>
            <a:endParaRPr lang="en-CA" altLang="zh-CN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434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R</a:t>
            </a:r>
            <a:r>
              <a:rPr lang="en-US" altLang="zh-CN" sz="4000" kern="1200">
                <a:latin typeface="+mj-lt"/>
                <a:ea typeface="+mj-ea"/>
                <a:cs typeface="+mj-cs"/>
              </a:rPr>
              <a:t>epo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5EB822-DC17-47E4-B604-07D9F6296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351848"/>
            <a:ext cx="5126736" cy="39988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Repositories</a:t>
            </a:r>
          </a:p>
          <a:p>
            <a:pPr marL="0" indent="0">
              <a:buNone/>
            </a:pPr>
            <a:r>
              <a:rPr lang="en-US" sz="2000" dirty="0" err="1"/>
              <a:t>G</a:t>
            </a:r>
            <a:r>
              <a:rPr lang="en-US" altLang="zh-CN" sz="2000" dirty="0" err="1"/>
              <a:t>ithub</a:t>
            </a:r>
            <a:r>
              <a:rPr lang="zh-CN" altLang="en-US" sz="2000" dirty="0"/>
              <a:t>运行方式，是使用</a:t>
            </a:r>
            <a:r>
              <a:rPr lang="en-CA" altLang="zh-CN" sz="2000" dirty="0"/>
              <a:t>C</a:t>
            </a:r>
            <a:r>
              <a:rPr lang="en-US" altLang="zh-CN" sz="2000" dirty="0"/>
              <a:t>lone</a:t>
            </a:r>
            <a:r>
              <a:rPr lang="zh-CN" altLang="en-US" sz="2000" dirty="0"/>
              <a:t>将电脑上本地的文件</a:t>
            </a:r>
            <a:r>
              <a:rPr lang="en-US" altLang="zh-CN" sz="2000" dirty="0"/>
              <a:t>/</a:t>
            </a:r>
            <a:r>
              <a:rPr lang="zh-CN" altLang="en-US" sz="2000" dirty="0"/>
              <a:t>文件夹上传到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，这样其他同在一个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的使用者</a:t>
            </a:r>
            <a:r>
              <a:rPr lang="en-US" altLang="zh-CN" sz="2000" dirty="0"/>
              <a:t>clone</a:t>
            </a:r>
            <a:r>
              <a:rPr lang="zh-CN" altLang="en-US" sz="2000" dirty="0"/>
              <a:t>的时候，都能同步到一样的文件</a:t>
            </a:r>
            <a:r>
              <a:rPr lang="en-US" altLang="zh-CN" sz="2000" dirty="0"/>
              <a:t>/</a:t>
            </a:r>
            <a:r>
              <a:rPr lang="zh-CN" altLang="en-US" sz="2000" dirty="0"/>
              <a:t>文件夹。</a:t>
            </a:r>
            <a:endParaRPr lang="en-CA" altLang="zh-CN" sz="2000" dirty="0"/>
          </a:p>
          <a:p>
            <a:pPr marL="0" indent="0">
              <a:buNone/>
            </a:pPr>
            <a:r>
              <a:rPr lang="zh-CN" altLang="en-US" sz="2000" kern="1200" dirty="0">
                <a:latin typeface="+mn-lt"/>
                <a:ea typeface="+mn-ea"/>
                <a:cs typeface="+mn-cs"/>
              </a:rPr>
              <a:t>在使用前请下载</a:t>
            </a:r>
            <a:r>
              <a:rPr lang="en-CA" altLang="zh-CN" sz="2000" kern="1200" dirty="0">
                <a:latin typeface="+mn-lt"/>
                <a:ea typeface="+mn-ea"/>
                <a:cs typeface="+mn-cs"/>
              </a:rPr>
              <a:t>G</a:t>
            </a:r>
            <a:r>
              <a:rPr lang="en-US" altLang="zh-CN" sz="2000" kern="1200" dirty="0" err="1">
                <a:latin typeface="+mn-lt"/>
                <a:ea typeface="+mn-ea"/>
                <a:cs typeface="+mn-cs"/>
              </a:rPr>
              <a:t>ithub</a:t>
            </a:r>
            <a:r>
              <a:rPr lang="en-US" altLang="zh-CN" sz="2000" kern="1200" dirty="0">
                <a:latin typeface="+mn-lt"/>
                <a:ea typeface="+mn-ea"/>
                <a:cs typeface="+mn-cs"/>
              </a:rPr>
              <a:t> Desktop</a:t>
            </a:r>
            <a:r>
              <a:rPr lang="zh-CN" altLang="en-US" sz="2000" kern="1200" dirty="0">
                <a:latin typeface="+mn-lt"/>
                <a:ea typeface="+mn-ea"/>
                <a:cs typeface="+mn-cs"/>
              </a:rPr>
              <a:t>：</a:t>
            </a:r>
            <a:endParaRPr lang="en-CA" altLang="zh-CN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https://desktop.github.com/</a:t>
            </a:r>
            <a:endParaRPr lang="en-US" sz="2000" kern="1200" dirty="0"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zh-CN" altLang="en-US" sz="2000" dirty="0"/>
              <a:t>下载后登陆，在</a:t>
            </a:r>
            <a:r>
              <a:rPr lang="en-US" altLang="zh-CN" sz="2000" dirty="0"/>
              <a:t>file</a:t>
            </a:r>
            <a:r>
              <a:rPr lang="zh-CN" altLang="en-US" sz="2000" dirty="0"/>
              <a:t>选项里选择</a:t>
            </a:r>
            <a:r>
              <a:rPr lang="en-US" altLang="zh-CN" sz="2000" dirty="0"/>
              <a:t>clone repository</a:t>
            </a:r>
            <a:r>
              <a:rPr lang="zh-CN" altLang="en-US" sz="2000" dirty="0"/>
              <a:t>（同步</a:t>
            </a:r>
            <a:r>
              <a:rPr lang="en-CA" altLang="zh-CN" sz="2000" dirty="0"/>
              <a:t>G</a:t>
            </a:r>
            <a:r>
              <a:rPr lang="en-US" altLang="zh-CN" sz="2000" dirty="0" err="1"/>
              <a:t>ithub</a:t>
            </a:r>
            <a:r>
              <a:rPr lang="zh-CN" altLang="en-US" sz="2000" dirty="0"/>
              <a:t>上的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）</a:t>
            </a:r>
            <a:endParaRPr lang="en-CA" altLang="zh-CN" sz="2000" dirty="0"/>
          </a:p>
          <a:p>
            <a:pPr marL="0" indent="0">
              <a:buNone/>
            </a:pPr>
            <a:r>
              <a:rPr lang="zh-CN" altLang="en-US" sz="2000" dirty="0"/>
              <a:t>选择</a:t>
            </a:r>
            <a:r>
              <a:rPr lang="en-CA" altLang="zh-CN" sz="2000" dirty="0"/>
              <a:t>N</a:t>
            </a:r>
            <a:r>
              <a:rPr lang="en-US" altLang="zh-CN" sz="2000" dirty="0" err="1"/>
              <a:t>ew</a:t>
            </a:r>
            <a:r>
              <a:rPr lang="en-US" altLang="zh-CN" sz="2000" dirty="0"/>
              <a:t> repository</a:t>
            </a:r>
            <a:r>
              <a:rPr lang="zh-CN" altLang="en-US" sz="2000" dirty="0"/>
              <a:t>（创建新的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51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altLang="zh-CN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epo:Cont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9CBC7-4160-42E1-B51E-5736E8EC9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6" y="380296"/>
            <a:ext cx="5126736" cy="372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CA390B-B1E7-43BB-B66E-8011007BFFF4}"/>
              </a:ext>
            </a:extLst>
          </p:cNvPr>
          <p:cNvSpPr txBox="1"/>
          <p:nvPr/>
        </p:nvSpPr>
        <p:spPr>
          <a:xfrm>
            <a:off x="6391903" y="2121763"/>
            <a:ext cx="5235490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然后选择需要使用的</a:t>
            </a:r>
            <a:r>
              <a:rPr lang="en-US" altLang="zh-CN" sz="2000" dirty="0"/>
              <a:t>Repo</a:t>
            </a:r>
            <a:r>
              <a:rPr lang="zh-CN" altLang="en-US" sz="2000" dirty="0"/>
              <a:t>（如果什么都没有代表还未被邀请到</a:t>
            </a:r>
            <a:r>
              <a:rPr lang="en-US" altLang="zh-CN" sz="2000" dirty="0"/>
              <a:t>Repo</a:t>
            </a:r>
            <a:r>
              <a:rPr lang="zh-CN" altLang="en-US" sz="2000" dirty="0"/>
              <a:t>或</a:t>
            </a:r>
            <a:r>
              <a:rPr lang="en-US" altLang="zh-CN" sz="2000" dirty="0"/>
              <a:t>Repo</a:t>
            </a:r>
            <a:r>
              <a:rPr lang="zh-CN" altLang="en-US" sz="2000" dirty="0"/>
              <a:t>尚未被创建）</a:t>
            </a:r>
            <a:endParaRPr lang="en-CA" altLang="zh-CN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L</a:t>
            </a:r>
            <a:r>
              <a:rPr lang="en-US" altLang="zh-CN" sz="2000" dirty="0" err="1"/>
              <a:t>ocal</a:t>
            </a:r>
            <a:r>
              <a:rPr lang="en-US" altLang="zh-CN" sz="2000" dirty="0"/>
              <a:t> path</a:t>
            </a:r>
            <a:r>
              <a:rPr lang="zh-CN" altLang="en-US" sz="2000" dirty="0"/>
              <a:t>代表着在</a:t>
            </a:r>
            <a:r>
              <a:rPr lang="en-CA" altLang="zh-CN" sz="2000" dirty="0"/>
              <a:t>C</a:t>
            </a:r>
            <a:r>
              <a:rPr lang="en-US" altLang="zh-CN" sz="2000" dirty="0"/>
              <a:t>lone</a:t>
            </a:r>
            <a:r>
              <a:rPr lang="zh-CN" altLang="en-US" sz="2000" dirty="0"/>
              <a:t>后，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未见将被创建的本地地址，如果没有会生成一个新的文件夹叫做</a:t>
            </a:r>
            <a:r>
              <a:rPr lang="en-CA" altLang="zh-CN" sz="2000" dirty="0"/>
              <a:t>G</a:t>
            </a:r>
            <a:r>
              <a:rPr lang="en-US" altLang="zh-CN" sz="2000" dirty="0" err="1"/>
              <a:t>ithub</a:t>
            </a:r>
            <a:r>
              <a:rPr lang="zh-CN" altLang="en-US" sz="2000" dirty="0"/>
              <a:t>，文件夹内有一个虚拟</a:t>
            </a:r>
            <a:r>
              <a:rPr lang="en-CA" altLang="zh-CN" sz="2000" dirty="0"/>
              <a:t>.git</a:t>
            </a:r>
            <a:r>
              <a:rPr lang="zh-CN" altLang="en-US" sz="2000" dirty="0"/>
              <a:t>文件（这个文件是用来传输其他文件到</a:t>
            </a:r>
            <a:r>
              <a:rPr lang="en-US" altLang="zh-CN" sz="2000" dirty="0" err="1"/>
              <a:t>github</a:t>
            </a:r>
            <a:r>
              <a:rPr lang="en-CA" altLang="zh-CN" sz="2000" dirty="0"/>
              <a:t>.com</a:t>
            </a:r>
            <a:r>
              <a:rPr lang="zh-CN" altLang="en-US" sz="2000" dirty="0"/>
              <a:t>的，不要动）。其他的文件都是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里共享的。</a:t>
            </a:r>
            <a:endParaRPr lang="en-US" sz="20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B718BD-2130-4B34-8806-70271815A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6" y="4171734"/>
            <a:ext cx="5126736" cy="26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9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B</a:t>
            </a:r>
            <a:r>
              <a:rPr lang="en-US" altLang="zh-CN" sz="4000" kern="1200">
                <a:latin typeface="+mj-lt"/>
                <a:ea typeface="+mj-ea"/>
                <a:cs typeface="+mj-cs"/>
              </a:rPr>
              <a:t>ranches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pic>
        <p:nvPicPr>
          <p:cNvPr id="2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5F64D-B2D8-418E-A476-E407D875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7" y="484632"/>
            <a:ext cx="4170966" cy="5733287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F8B320A-AC3B-454C-ADF8-DD1E6F10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r>
              <a:rPr lang="en-US" sz="2000" dirty="0"/>
              <a:t>Branches</a:t>
            </a:r>
            <a:r>
              <a:rPr lang="zh-CN" altLang="en-US" sz="2000" dirty="0"/>
              <a:t>（分支）相当于个人的工作台，</a:t>
            </a:r>
            <a:r>
              <a:rPr lang="en-CA" altLang="zh-CN" sz="2000" dirty="0"/>
              <a:t>R</a:t>
            </a:r>
            <a:r>
              <a:rPr lang="en-US" altLang="zh-CN" sz="2000" dirty="0" err="1"/>
              <a:t>epo</a:t>
            </a:r>
            <a:r>
              <a:rPr lang="zh-CN" altLang="en-US" sz="2000" dirty="0"/>
              <a:t>的</a:t>
            </a:r>
            <a:r>
              <a:rPr lang="en-CA" altLang="zh-CN" sz="2000" dirty="0"/>
              <a:t>O</a:t>
            </a:r>
            <a:r>
              <a:rPr lang="en-US" altLang="zh-CN" sz="2000" dirty="0" err="1"/>
              <a:t>wner</a:t>
            </a:r>
            <a:r>
              <a:rPr lang="zh-CN" altLang="en-US" sz="2000" dirty="0"/>
              <a:t>以及有权限者可以创建新的</a:t>
            </a:r>
            <a:r>
              <a:rPr lang="en-CA" altLang="zh-CN" sz="2000" dirty="0"/>
              <a:t>B</a:t>
            </a:r>
            <a:r>
              <a:rPr lang="en-US" altLang="zh-CN" sz="2000" dirty="0"/>
              <a:t>ranch</a:t>
            </a:r>
            <a:r>
              <a:rPr lang="zh-CN" altLang="en-US" sz="2000" dirty="0"/>
              <a:t>，每个人都应该在自己的工作台来下载，上传以及修改文件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925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940" y="365124"/>
            <a:ext cx="6172200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C</a:t>
            </a:r>
            <a:r>
              <a:rPr lang="en-US" altLang="zh-CN" err="1"/>
              <a:t>hange,Commit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and Push</a:t>
            </a:r>
            <a:endParaRPr lang="en-US"/>
          </a:p>
        </p:txBody>
      </p:sp>
      <p:pic>
        <p:nvPicPr>
          <p:cNvPr id="21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6D428B-5FA2-4D00-9B2A-E9A78368A0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555"/>
          <a:stretch/>
        </p:blipFill>
        <p:spPr>
          <a:xfrm>
            <a:off x="20" y="10"/>
            <a:ext cx="4639713" cy="685799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CDB4606-63E5-40B9-978E-CEEAC453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40" y="2322576"/>
            <a:ext cx="6172200" cy="385876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当之前</a:t>
            </a:r>
            <a:r>
              <a:rPr lang="en-US" altLang="zh-CN" sz="2400" dirty="0"/>
              <a:t>clone</a:t>
            </a:r>
            <a:r>
              <a:rPr lang="zh-CN" altLang="en-US" sz="2400" dirty="0"/>
              <a:t>在的</a:t>
            </a:r>
            <a:r>
              <a:rPr lang="en-US" altLang="zh-CN" sz="2400" dirty="0" err="1"/>
              <a:t>localpath</a:t>
            </a:r>
            <a:r>
              <a:rPr lang="zh-CN" altLang="en-US" sz="2400" dirty="0"/>
              <a:t>中，文件发生了变化，就会显示在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Desktop</a:t>
            </a:r>
            <a:r>
              <a:rPr lang="zh-CN" altLang="en-US" sz="2400" dirty="0"/>
              <a:t>的</a:t>
            </a:r>
            <a:r>
              <a:rPr lang="en-CA" altLang="zh-CN" sz="2400" dirty="0"/>
              <a:t>C</a:t>
            </a:r>
            <a:r>
              <a:rPr lang="en-US" altLang="zh-CN" sz="2400" dirty="0" err="1"/>
              <a:t>hanges</a:t>
            </a:r>
            <a:r>
              <a:rPr lang="zh-CN" altLang="en-US" sz="2400" dirty="0"/>
              <a:t>区域，</a:t>
            </a:r>
            <a:r>
              <a:rPr lang="en-US" altLang="zh-CN" sz="2400" dirty="0"/>
              <a:t>history</a:t>
            </a:r>
            <a:r>
              <a:rPr lang="zh-CN" altLang="en-US" sz="2400" dirty="0"/>
              <a:t>会显示历史文件改变，改变的具体内容会被显示在右侧的大区域块里。</a:t>
            </a:r>
            <a:endParaRPr lang="en-CA" altLang="zh-CN" sz="2400" dirty="0"/>
          </a:p>
          <a:p>
            <a:r>
              <a:rPr lang="zh-CN" altLang="en-US" sz="2400" dirty="0"/>
              <a:t>具体操作流程为：检测到文件夹发生变化</a:t>
            </a:r>
            <a:r>
              <a:rPr lang="en-US" altLang="zh-CN" sz="2400" dirty="0"/>
              <a:t>-&gt;</a:t>
            </a:r>
            <a:r>
              <a:rPr lang="zh-CN" altLang="en-US" sz="2400" dirty="0"/>
              <a:t>自动显示在</a:t>
            </a:r>
            <a:r>
              <a:rPr lang="en-CA" altLang="zh-CN" sz="2400" dirty="0"/>
              <a:t>C</a:t>
            </a:r>
            <a:r>
              <a:rPr lang="en-US" altLang="zh-CN" sz="2400" dirty="0" err="1"/>
              <a:t>hanges</a:t>
            </a:r>
            <a:r>
              <a:rPr lang="zh-CN" altLang="en-US" sz="2400" dirty="0"/>
              <a:t>里</a:t>
            </a:r>
            <a:r>
              <a:rPr lang="en-US" altLang="zh-CN" sz="2400" dirty="0"/>
              <a:t>-&gt;</a:t>
            </a:r>
            <a:r>
              <a:rPr lang="zh-CN" altLang="en-US" sz="2400" dirty="0"/>
              <a:t>点</a:t>
            </a:r>
            <a:r>
              <a:rPr lang="en-US" altLang="zh-CN" sz="2400" dirty="0"/>
              <a:t>commit</a:t>
            </a:r>
            <a:r>
              <a:rPr lang="zh-CN" altLang="en-US" sz="2400" dirty="0"/>
              <a:t>（简单来说就是写一下改变了什么）</a:t>
            </a:r>
            <a:r>
              <a:rPr lang="en-CA" altLang="zh-CN" sz="2400" dirty="0"/>
              <a:t>-&gt;</a:t>
            </a:r>
            <a:r>
              <a:rPr lang="zh-CN" altLang="en-US" sz="2400" dirty="0"/>
              <a:t>点</a:t>
            </a:r>
            <a:r>
              <a:rPr lang="en-US" altLang="zh-CN" sz="2400" dirty="0"/>
              <a:t>push</a:t>
            </a:r>
            <a:r>
              <a:rPr lang="zh-CN" altLang="en-US" sz="2400" dirty="0"/>
              <a:t>（把改变的文件从本地同步到</a:t>
            </a:r>
            <a:r>
              <a:rPr lang="en-US" altLang="zh-CN" sz="2400" dirty="0" err="1"/>
              <a:t>github</a:t>
            </a:r>
            <a:r>
              <a:rPr lang="en-CA" altLang="zh-CN" sz="2400" dirty="0"/>
              <a:t>.com</a:t>
            </a:r>
            <a:r>
              <a:rPr lang="zh-CN" altLang="en-US" sz="2400" dirty="0"/>
              <a:t>的</a:t>
            </a:r>
            <a:r>
              <a:rPr lang="en-CA" altLang="zh-CN" sz="2400" dirty="0"/>
              <a:t>R</a:t>
            </a:r>
            <a:r>
              <a:rPr lang="en-US" altLang="zh-CN" sz="2400" dirty="0" err="1"/>
              <a:t>epo</a:t>
            </a:r>
            <a:r>
              <a:rPr lang="zh-CN" altLang="en-US" sz="2400" dirty="0"/>
              <a:t>，这样大家都能同步到新上传的东西）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3076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66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GitHub</vt:lpstr>
      <vt:lpstr>PPT包括：</vt:lpstr>
      <vt:lpstr>Github官方网站</vt:lpstr>
      <vt:lpstr>注册个人账户</vt:lpstr>
      <vt:lpstr>注册集团账号</vt:lpstr>
      <vt:lpstr>Repo</vt:lpstr>
      <vt:lpstr>Repo:Cont</vt:lpstr>
      <vt:lpstr>Branches</vt:lpstr>
      <vt:lpstr>Change,Commit  and Push</vt:lpstr>
      <vt:lpstr>Commit</vt:lpstr>
      <vt:lpstr>Push</vt:lpstr>
      <vt:lpstr>邀请新成员</vt:lpstr>
      <vt:lpstr>邀请新成员：Cont</vt:lpstr>
      <vt:lpstr>权限</vt:lpstr>
      <vt:lpstr>Repo大小&amp;命名方案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Daniel Song</dc:creator>
  <cp:lastModifiedBy>Daniel Song</cp:lastModifiedBy>
  <cp:revision>1</cp:revision>
  <dcterms:created xsi:type="dcterms:W3CDTF">2018-11-21T00:10:47Z</dcterms:created>
  <dcterms:modified xsi:type="dcterms:W3CDTF">2018-11-21T00:11:03Z</dcterms:modified>
</cp:coreProperties>
</file>