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1" r:id="rId2"/>
    <p:sldId id="282" r:id="rId3"/>
    <p:sldId id="310" r:id="rId4"/>
    <p:sldId id="298" r:id="rId5"/>
    <p:sldId id="325" r:id="rId6"/>
    <p:sldId id="320" r:id="rId7"/>
    <p:sldId id="321" r:id="rId8"/>
    <p:sldId id="340" r:id="rId9"/>
    <p:sldId id="338" r:id="rId10"/>
    <p:sldId id="308" r:id="rId11"/>
    <p:sldId id="330" r:id="rId12"/>
    <p:sldId id="311" r:id="rId13"/>
    <p:sldId id="334" r:id="rId14"/>
    <p:sldId id="296" r:id="rId15"/>
    <p:sldId id="339" r:id="rId16"/>
    <p:sldId id="307" r:id="rId17"/>
    <p:sldId id="333" r:id="rId18"/>
    <p:sldId id="326" r:id="rId19"/>
    <p:sldId id="328" r:id="rId20"/>
    <p:sldId id="312" r:id="rId21"/>
    <p:sldId id="304" r:id="rId22"/>
    <p:sldId id="31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1E2"/>
    <a:srgbClr val="536E85"/>
    <a:srgbClr val="4B869E"/>
    <a:srgbClr val="65696D"/>
    <a:srgbClr val="F2C1BA"/>
    <a:srgbClr val="ABC9CD"/>
    <a:srgbClr val="526E84"/>
    <a:srgbClr val="FDFDFD"/>
    <a:srgbClr val="42695E"/>
    <a:srgbClr val="4C57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338" autoAdjust="0"/>
  </p:normalViewPr>
  <p:slideViewPr>
    <p:cSldViewPr snapToGrid="0">
      <p:cViewPr>
        <p:scale>
          <a:sx n="59" d="100"/>
          <a:sy n="59" d="100"/>
        </p:scale>
        <p:origin x="964"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891AD-2EBF-42D7-AD8A-86D5FB8D0934}" type="datetimeFigureOut">
              <a:rPr lang="zh-CN" altLang="en-US" smtClean="0"/>
              <a:t>2020/12/19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A52A5-37EC-4F09-92C0-7438C54942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9A52A5-37EC-4F09-92C0-7438C549429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A52A5-37EC-4F09-92C0-7438C549429C}" type="slidenum">
              <a:rPr lang="zh-CN" altLang="en-US" smtClean="0"/>
              <a:t>10</a:t>
            </a:fld>
            <a:endParaRPr lang="zh-CN" altLang="en-US"/>
          </a:p>
        </p:txBody>
      </p:sp>
    </p:spTree>
    <p:extLst>
      <p:ext uri="{BB962C8B-B14F-4D97-AF65-F5344CB8AC3E}">
        <p14:creationId xmlns:p14="http://schemas.microsoft.com/office/powerpoint/2010/main" val="3002806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A52A5-37EC-4F09-92C0-7438C549429C}" type="slidenum">
              <a:rPr lang="zh-CN" altLang="en-US" smtClean="0"/>
              <a:t>12</a:t>
            </a:fld>
            <a:endParaRPr lang="zh-CN" altLang="en-US"/>
          </a:p>
        </p:txBody>
      </p:sp>
    </p:spTree>
    <p:extLst>
      <p:ext uri="{BB962C8B-B14F-4D97-AF65-F5344CB8AC3E}">
        <p14:creationId xmlns:p14="http://schemas.microsoft.com/office/powerpoint/2010/main" val="1064956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8B9D92B9-5948-465E-B873-C03A6C52F32C}"/>
              </a:ext>
            </a:extLst>
          </p:cNvPr>
          <p:cNvSpPr>
            <a:spLocks noGrp="1"/>
          </p:cNvSpPr>
          <p:nvPr>
            <p:ph type="body" idx="1"/>
          </p:nvPr>
        </p:nvSpPr>
        <p:spPr/>
        <p:txBody>
          <a:bodyPr/>
          <a:lstStyle/>
          <a:p>
            <a:r>
              <a:rPr lang="zh-TW" altLang="en-US" dirty="0"/>
              <a:t>我們開發環境所選擇的是</a:t>
            </a:r>
            <a:r>
              <a:rPr lang="en-US" altLang="zh-TW" dirty="0"/>
              <a:t>Remix</a:t>
            </a:r>
            <a:r>
              <a:rPr lang="zh-TW" altLang="en-US" dirty="0"/>
              <a:t>這是一個編寫智能合約的線上編譯環境，</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網頁前端是使用</a:t>
            </a:r>
            <a:r>
              <a:rPr lang="en-US" altLang="zh-TW" dirty="0"/>
              <a:t>html</a:t>
            </a:r>
            <a:r>
              <a:rPr lang="zh-TW" altLang="en-US" dirty="0"/>
              <a:t>和</a:t>
            </a:r>
            <a:r>
              <a:rPr lang="en-US" altLang="zh-TW" dirty="0" err="1"/>
              <a:t>css</a:t>
            </a:r>
            <a:r>
              <a:rPr lang="zh-TW" altLang="en-US" dirty="0"/>
              <a:t>，而後端適用</a:t>
            </a:r>
            <a:r>
              <a:rPr lang="en-US" altLang="zh-TW" dirty="0"/>
              <a:t>JSP</a:t>
            </a:r>
            <a:r>
              <a:rPr lang="zh-TW" altLang="en-US" dirty="0"/>
              <a:t>，而智能合約是使用</a:t>
            </a:r>
            <a:r>
              <a:rPr lang="en-US" altLang="zh-TW" dirty="0"/>
              <a:t>Solidity</a:t>
            </a:r>
            <a:endParaRPr lang="zh-CN" altLang="en-US" dirty="0"/>
          </a:p>
        </p:txBody>
      </p:sp>
      <p:sp>
        <p:nvSpPr>
          <p:cNvPr id="4" name="灯片编号占位符 3"/>
          <p:cNvSpPr>
            <a:spLocks noGrp="1"/>
          </p:cNvSpPr>
          <p:nvPr>
            <p:ph type="sldNum" sz="quarter" idx="10"/>
          </p:nvPr>
        </p:nvSpPr>
        <p:spPr/>
        <p:txBody>
          <a:bodyPr/>
          <a:lstStyle/>
          <a:p>
            <a:fld id="{B19A52A5-37EC-4F09-92C0-7438C549429C}"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45A2794F-4D9F-4E46-91ED-5E8C505FF63F}"/>
              </a:ext>
            </a:extLst>
          </p:cNvPr>
          <p:cNvSpPr>
            <a:spLocks noGrp="1"/>
          </p:cNvSpPr>
          <p:nvPr>
            <p:ph type="body" idx="1"/>
          </p:nvPr>
        </p:nvSpPr>
        <p:spPr/>
        <p:txBody>
          <a:bodyPr/>
          <a:lstStyle/>
          <a:p>
            <a:r>
              <a:rPr lang="zh-TW" altLang="en-US" dirty="0"/>
              <a:t>那智能合約的功能除了登入註冊之外還有身分辨別還有稽核表單的部分，這邊等一下</a:t>
            </a:r>
            <a:r>
              <a:rPr lang="en-US" altLang="zh-TW" dirty="0"/>
              <a:t>DEMO</a:t>
            </a:r>
            <a:r>
              <a:rPr lang="zh-TW" altLang="en-US" dirty="0"/>
              <a:t>時會再做詳細說明</a:t>
            </a:r>
          </a:p>
        </p:txBody>
      </p:sp>
    </p:spTree>
    <p:extLst>
      <p:ext uri="{BB962C8B-B14F-4D97-AF65-F5344CB8AC3E}">
        <p14:creationId xmlns:p14="http://schemas.microsoft.com/office/powerpoint/2010/main" val="295790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A52A5-37EC-4F09-92C0-7438C549429C}" type="slidenum">
              <a:rPr lang="zh-CN" altLang="en-US" smtClean="0"/>
              <a:t>16</a:t>
            </a:fld>
            <a:endParaRPr lang="zh-CN" altLang="en-US"/>
          </a:p>
        </p:txBody>
      </p:sp>
    </p:spTree>
    <p:extLst>
      <p:ext uri="{BB962C8B-B14F-4D97-AF65-F5344CB8AC3E}">
        <p14:creationId xmlns:p14="http://schemas.microsoft.com/office/powerpoint/2010/main" val="3768927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是系統架構圖的部分，我們的架構主要分為四層，分別是角色層、應用層、資料模組層以及網路層，那角色層分為政府以及一般用者，一般用者中又有養殖戶，加工業者，零售業者及消費者。應用層的部分則是包含網頁窗口及功能應用，第三層也是我們專案的主要核心，也就是智能合約的部分。最後一層則是網路層，也就是區塊鏈的架構。那區塊鏈又包含了使用者區塊練及生產履歷區塊練。</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B19A52A5-37EC-4F09-92C0-7438C549429C}" type="slidenum">
              <a:rPr lang="zh-CN" altLang="en-US" smtClean="0"/>
              <a:t>17</a:t>
            </a:fld>
            <a:endParaRPr lang="zh-CN" altLang="en-US"/>
          </a:p>
        </p:txBody>
      </p:sp>
    </p:spTree>
    <p:extLst>
      <p:ext uri="{BB962C8B-B14F-4D97-AF65-F5344CB8AC3E}">
        <p14:creationId xmlns:p14="http://schemas.microsoft.com/office/powerpoint/2010/main" val="3822161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前面有提到水產</a:t>
            </a:r>
            <a:r>
              <a:rPr lang="zh-TW" altLang="en-US"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檢驗</a:t>
            </a:r>
            <a:r>
              <a:rPr lang="zh-TW" altLang="zh-TW"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方式是由單位派出的稽核員去做審查的動作</a:t>
            </a:r>
            <a:r>
              <a:rPr lang="zh-TW" altLang="en-US"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因此稽核員之帳號是由檢驗單位派出的稽核員去自行做註冊的動作，其他使用者則是可以自行註冊一般會員之帳號，如果使用者想要新增資料的話需事先經過智能合約驗證的動作，智能合約的部分剛剛也有提到有身分辨識以及檢驗共識的部分，經過驗證且成功後將會寫入資料進區塊練，然後會將驗證結果訊息傳回至網站。</a:t>
            </a:r>
            <a:endParaRPr lang="zh-TW" altLang="en-US" dirty="0"/>
          </a:p>
        </p:txBody>
      </p:sp>
      <p:sp>
        <p:nvSpPr>
          <p:cNvPr id="4" name="投影片編號版面配置區 3"/>
          <p:cNvSpPr>
            <a:spLocks noGrp="1"/>
          </p:cNvSpPr>
          <p:nvPr>
            <p:ph type="sldNum" sz="quarter" idx="5"/>
          </p:nvPr>
        </p:nvSpPr>
        <p:spPr/>
        <p:txBody>
          <a:bodyPr/>
          <a:lstStyle/>
          <a:p>
            <a:fld id="{B19A52A5-37EC-4F09-92C0-7438C549429C}" type="slidenum">
              <a:rPr lang="zh-CN" altLang="en-US" smtClean="0"/>
              <a:t>18</a:t>
            </a:fld>
            <a:endParaRPr lang="zh-CN" altLang="en-US"/>
          </a:p>
        </p:txBody>
      </p:sp>
    </p:spTree>
    <p:extLst>
      <p:ext uri="{BB962C8B-B14F-4D97-AF65-F5344CB8AC3E}">
        <p14:creationId xmlns:p14="http://schemas.microsoft.com/office/powerpoint/2010/main" val="2328998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這邊則是我們的介面設計，等一下也會在</a:t>
            </a:r>
            <a:r>
              <a:rPr lang="en-US" altLang="zh-TW" dirty="0"/>
              <a:t>DEMO</a:t>
            </a:r>
            <a:r>
              <a:rPr lang="zh-TW" altLang="en-US" dirty="0"/>
              <a:t>時一同展示</a:t>
            </a:r>
          </a:p>
        </p:txBody>
      </p:sp>
      <p:sp>
        <p:nvSpPr>
          <p:cNvPr id="4" name="投影片編號版面配置區 3"/>
          <p:cNvSpPr>
            <a:spLocks noGrp="1"/>
          </p:cNvSpPr>
          <p:nvPr>
            <p:ph type="sldNum" sz="quarter" idx="5"/>
          </p:nvPr>
        </p:nvSpPr>
        <p:spPr/>
        <p:txBody>
          <a:bodyPr/>
          <a:lstStyle/>
          <a:p>
            <a:fld id="{B19A52A5-37EC-4F09-92C0-7438C549429C}" type="slidenum">
              <a:rPr lang="zh-CN" altLang="en-US" smtClean="0"/>
              <a:t>19</a:t>
            </a:fld>
            <a:endParaRPr lang="zh-CN" altLang="en-US"/>
          </a:p>
        </p:txBody>
      </p:sp>
    </p:spTree>
    <p:extLst>
      <p:ext uri="{BB962C8B-B14F-4D97-AF65-F5344CB8AC3E}">
        <p14:creationId xmlns:p14="http://schemas.microsoft.com/office/powerpoint/2010/main" val="914150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A52A5-37EC-4F09-92C0-7438C549429C}" type="slidenum">
              <a:rPr lang="zh-CN" altLang="en-US" smtClean="0"/>
              <a:t>20</a:t>
            </a:fld>
            <a:endParaRPr lang="zh-CN" altLang="en-US"/>
          </a:p>
        </p:txBody>
      </p:sp>
    </p:spTree>
    <p:extLst>
      <p:ext uri="{BB962C8B-B14F-4D97-AF65-F5344CB8AC3E}">
        <p14:creationId xmlns:p14="http://schemas.microsoft.com/office/powerpoint/2010/main" val="145355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A52A5-37EC-4F09-92C0-7438C549429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A52A5-37EC-4F09-92C0-7438C549429C}"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A52A5-37EC-4F09-92C0-7438C549429C}" type="slidenum">
              <a:rPr lang="zh-CN" altLang="en-US" smtClean="0"/>
              <a:t>22</a:t>
            </a:fld>
            <a:endParaRPr lang="zh-CN" altLang="en-US"/>
          </a:p>
        </p:txBody>
      </p:sp>
    </p:spTree>
    <p:extLst>
      <p:ext uri="{BB962C8B-B14F-4D97-AF65-F5344CB8AC3E}">
        <p14:creationId xmlns:p14="http://schemas.microsoft.com/office/powerpoint/2010/main" val="4106521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9A52A5-37EC-4F09-92C0-7438C549429C}" type="slidenum">
              <a:rPr lang="zh-CN" altLang="en-US" smtClean="0"/>
              <a:t>3</a:t>
            </a:fld>
            <a:endParaRPr lang="zh-CN" altLang="en-US"/>
          </a:p>
        </p:txBody>
      </p:sp>
    </p:spTree>
    <p:extLst>
      <p:ext uri="{BB962C8B-B14F-4D97-AF65-F5344CB8AC3E}">
        <p14:creationId xmlns:p14="http://schemas.microsoft.com/office/powerpoint/2010/main" val="128799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我們會做這個系統是因為，近幾年食品安全問題，逐漸受到重視，加上資料不夠透明導致廠商的資料竄改比例較高，所以我們結合區塊鏈應用，來加以改善這部完完善的情況。</a:t>
            </a:r>
            <a:endParaRPr lang="zh-CN" altLang="en-US" dirty="0"/>
          </a:p>
        </p:txBody>
      </p:sp>
      <p:sp>
        <p:nvSpPr>
          <p:cNvPr id="4" name="灯片编号占位符 3"/>
          <p:cNvSpPr>
            <a:spLocks noGrp="1"/>
          </p:cNvSpPr>
          <p:nvPr>
            <p:ph type="sldNum" sz="quarter" idx="10"/>
          </p:nvPr>
        </p:nvSpPr>
        <p:spPr/>
        <p:txBody>
          <a:bodyPr/>
          <a:lstStyle/>
          <a:p>
            <a:fld id="{B19A52A5-37EC-4F09-92C0-7438C549429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至於我們為甚麼會使用高價水產，是因為我們覺得風險越高的產品越需要用較為安全的系統去做保障，所以我們才會選擇高價水產，例如石斑，我們系統所針對的對象是</a:t>
            </a:r>
            <a:r>
              <a:rPr lang="en-US" altLang="zh-TW" dirty="0"/>
              <a:t>B2B</a:t>
            </a:r>
            <a:r>
              <a:rPr lang="zh-TW" altLang="en-US" dirty="0"/>
              <a:t>、</a:t>
            </a:r>
            <a:r>
              <a:rPr lang="en-US" altLang="zh-TW" dirty="0"/>
              <a:t>B2C</a:t>
            </a:r>
            <a:r>
              <a:rPr lang="zh-TW" altLang="en-US" dirty="0"/>
              <a:t>業者</a:t>
            </a:r>
          </a:p>
        </p:txBody>
      </p:sp>
      <p:sp>
        <p:nvSpPr>
          <p:cNvPr id="4" name="投影片編號版面配置區 3"/>
          <p:cNvSpPr>
            <a:spLocks noGrp="1"/>
          </p:cNvSpPr>
          <p:nvPr>
            <p:ph type="sldNum" sz="quarter" idx="5"/>
          </p:nvPr>
        </p:nvSpPr>
        <p:spPr/>
        <p:txBody>
          <a:bodyPr/>
          <a:lstStyle/>
          <a:p>
            <a:fld id="{B19A52A5-37EC-4F09-92C0-7438C549429C}" type="slidenum">
              <a:rPr lang="zh-CN" altLang="en-US" smtClean="0"/>
              <a:t>5</a:t>
            </a:fld>
            <a:endParaRPr lang="zh-CN" altLang="en-US"/>
          </a:p>
        </p:txBody>
      </p:sp>
    </p:spTree>
    <p:extLst>
      <p:ext uri="{BB962C8B-B14F-4D97-AF65-F5344CB8AC3E}">
        <p14:creationId xmlns:p14="http://schemas.microsoft.com/office/powerpoint/2010/main" val="102855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回到前面所提到結合區塊鏈應用的部分，我們之所以使用區塊鏈是因為發現目前市面上大部分的網站，資料的安全性沒有保障所以如果資料被竄改的話很難被發現。</a:t>
            </a:r>
          </a:p>
        </p:txBody>
      </p:sp>
      <p:sp>
        <p:nvSpPr>
          <p:cNvPr id="4" name="投影片編號版面配置區 3"/>
          <p:cNvSpPr>
            <a:spLocks noGrp="1"/>
          </p:cNvSpPr>
          <p:nvPr>
            <p:ph type="sldNum" sz="quarter" idx="5"/>
          </p:nvPr>
        </p:nvSpPr>
        <p:spPr/>
        <p:txBody>
          <a:bodyPr/>
          <a:lstStyle/>
          <a:p>
            <a:fld id="{B19A52A5-37EC-4F09-92C0-7438C549429C}" type="slidenum">
              <a:rPr lang="zh-CN" altLang="en-US" smtClean="0"/>
              <a:t>6</a:t>
            </a:fld>
            <a:endParaRPr lang="zh-CN" altLang="en-US"/>
          </a:p>
        </p:txBody>
      </p:sp>
    </p:spTree>
    <p:extLst>
      <p:ext uri="{BB962C8B-B14F-4D97-AF65-F5344CB8AC3E}">
        <p14:creationId xmlns:p14="http://schemas.microsoft.com/office/powerpoint/2010/main" val="284632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當我們有了區塊鍊時，將資料封裝，再經由加密這個動作使得資料安全提升，如果需要修改某項資料就得修改整條區塊鍊難度是非常高的。</a:t>
            </a:r>
          </a:p>
        </p:txBody>
      </p:sp>
      <p:sp>
        <p:nvSpPr>
          <p:cNvPr id="4" name="投影片編號版面配置區 3"/>
          <p:cNvSpPr>
            <a:spLocks noGrp="1"/>
          </p:cNvSpPr>
          <p:nvPr>
            <p:ph type="sldNum" sz="quarter" idx="5"/>
          </p:nvPr>
        </p:nvSpPr>
        <p:spPr/>
        <p:txBody>
          <a:bodyPr/>
          <a:lstStyle/>
          <a:p>
            <a:fld id="{B19A52A5-37EC-4F09-92C0-7438C549429C}" type="slidenum">
              <a:rPr lang="zh-CN" altLang="en-US" smtClean="0"/>
              <a:t>7</a:t>
            </a:fld>
            <a:endParaRPr lang="zh-CN" altLang="en-US"/>
          </a:p>
        </p:txBody>
      </p:sp>
    </p:spTree>
    <p:extLst>
      <p:ext uri="{BB962C8B-B14F-4D97-AF65-F5344CB8AC3E}">
        <p14:creationId xmlns:p14="http://schemas.microsoft.com/office/powerpoint/2010/main" val="192275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9A52A5-37EC-4F09-92C0-7438C549429C}" type="slidenum">
              <a:rPr lang="zh-CN" altLang="en-US" smtClean="0"/>
              <a:t>8</a:t>
            </a:fld>
            <a:endParaRPr lang="zh-CN" altLang="en-US"/>
          </a:p>
        </p:txBody>
      </p:sp>
    </p:spTree>
    <p:extLst>
      <p:ext uri="{BB962C8B-B14F-4D97-AF65-F5344CB8AC3E}">
        <p14:creationId xmlns:p14="http://schemas.microsoft.com/office/powerpoint/2010/main" val="181469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在保障食安問題的狀況之下，我們的高價水產是需要透過檢驗讓民眾或消費者安心</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為了要了解水產完整的驗證流程，所以我們決定去做訪談的動作，經由訪談得知驗證流程，得知水產</a:t>
            </a:r>
            <a:r>
              <a:rPr lang="zh-TW" altLang="en-US"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檢驗</a:t>
            </a:r>
            <a:r>
              <a:rPr lang="zh-TW" altLang="zh-TW"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方式是由單位派出的稽核員去做審查的動作</a:t>
            </a:r>
            <a:r>
              <a:rPr lang="zh-TW" altLang="en-US"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a:t>
            </a:r>
            <a:r>
              <a:rPr lang="zh-TW" altLang="en-US" dirty="0"/>
              <a:t>待</a:t>
            </a:r>
            <a:r>
              <a:rPr lang="zh-TW" altLang="en-US"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產品合格後</a:t>
            </a:r>
            <a:r>
              <a:rPr lang="zh-TW" altLang="zh-TW" sz="1200" dirty="0">
                <a:solidFill>
                  <a:srgbClr val="4F81BD"/>
                </a:solidFill>
                <a:effectLst/>
                <a:ea typeface="標楷體" panose="03000509000000000000" pitchFamily="65" charset="-120"/>
                <a:cs typeface="Times New Roman" panose="02020603050405020304" pitchFamily="18" charset="0"/>
              </a:rPr>
              <a:t>由稽核員提出推薦進入產銷履歷後，檢驗單位將開驗證審查委員會審核，是否准許加入產銷履歷</a:t>
            </a:r>
            <a:r>
              <a:rPr lang="zh-TW" altLang="en-US"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a:t>
            </a:r>
            <a:r>
              <a:rPr lang="zh-TW" altLang="en-US" dirty="0"/>
              <a:t>因此我們認為需對使用者身分進行驗證，並</a:t>
            </a:r>
            <a:r>
              <a:rPr lang="zh-TW" altLang="zh-TW"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透過智能合約來判斷登入的使用者之身分</a:t>
            </a:r>
            <a:r>
              <a:rPr lang="zh-TW" altLang="en-US" sz="1200" spc="-30" dirty="0">
                <a:solidFill>
                  <a:srgbClr val="595959"/>
                </a:solidFill>
                <a:effectLst/>
                <a:latin typeface="Microsoft JhengHei UI" panose="020B0604030504040204" pitchFamily="34" charset="-120"/>
                <a:ea typeface="微軟正黑體" panose="020B0604030504040204" pitchFamily="34" charset="-120"/>
                <a:cs typeface="Times New Roman" panose="02020603050405020304" pitchFamily="18" charset="0"/>
              </a:rPr>
              <a:t>。</a:t>
            </a:r>
            <a:r>
              <a:rPr lang="zh-TW" altLang="en-US" dirty="0"/>
              <a:t>再進行產品驗證</a:t>
            </a:r>
            <a:br>
              <a:rPr lang="en-US" altLang="zh-TW" dirty="0"/>
            </a:br>
            <a:endParaRPr lang="en-US" altLang="zh-TW"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B19A52A5-37EC-4F09-92C0-7438C549429C}" type="slidenum">
              <a:rPr lang="zh-CN" altLang="en-US" smtClean="0"/>
              <a:t>9</a:t>
            </a:fld>
            <a:endParaRPr lang="zh-CN" altLang="en-US"/>
          </a:p>
        </p:txBody>
      </p:sp>
    </p:spTree>
    <p:extLst>
      <p:ext uri="{BB962C8B-B14F-4D97-AF65-F5344CB8AC3E}">
        <p14:creationId xmlns:p14="http://schemas.microsoft.com/office/powerpoint/2010/main" val="3207497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076C8-8B42-4A6F-B6B6-874688AC82F3}"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076C8-8B42-4A6F-B6B6-874688AC82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076C8-8B42-4A6F-B6B6-874688AC82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076C8-8B42-4A6F-B6B6-874688AC82F3}" type="slidenum">
              <a:rPr lang="zh-CN" altLang="en-US" smtClean="0"/>
              <a:t>‹#›</a:t>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6667"/>
          <a:stretch>
            <a:fillRect/>
          </a:stretch>
        </p:blipFill>
        <p:spPr>
          <a:xfrm>
            <a:off x="0" y="1"/>
            <a:ext cx="12192000" cy="6857999"/>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340068" flipH="1">
            <a:off x="180476" y="-160378"/>
            <a:ext cx="3117232" cy="15652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25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076C8-8B42-4A6F-B6B6-874688AC82F3}" type="slidenum">
              <a:rPr lang="zh-CN" altLang="en-US" smtClean="0"/>
              <a:t>‹#›</a:t>
            </a:fld>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6667"/>
          <a:stretch>
            <a:fillRect/>
          </a:stretch>
        </p:blipFill>
        <p:spPr>
          <a:xfrm>
            <a:off x="0" y="1"/>
            <a:ext cx="12192000" cy="6857999"/>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340068" flipH="1">
            <a:off x="180476" y="-160378"/>
            <a:ext cx="3117232" cy="1565220"/>
          </a:xfrm>
          <a:prstGeom prst="rect">
            <a:avLst/>
          </a:prstGeom>
        </p:spPr>
      </p:pic>
      <p:sp>
        <p:nvSpPr>
          <p:cNvPr id="10" name="文本框 9"/>
          <p:cNvSpPr txBox="1"/>
          <p:nvPr userDrawn="1"/>
        </p:nvSpPr>
        <p:spPr>
          <a:xfrm>
            <a:off x="7489371" y="261256"/>
            <a:ext cx="4136572" cy="584775"/>
          </a:xfrm>
          <a:prstGeom prst="rect">
            <a:avLst/>
          </a:prstGeom>
          <a:noFill/>
        </p:spPr>
        <p:txBody>
          <a:bodyPr wrap="square" rtlCol="0">
            <a:spAutoFit/>
          </a:bodyPr>
          <a:lstStyle/>
          <a:p>
            <a:pPr algn="r"/>
            <a:r>
              <a:rPr lang="zh-CN" altLang="en-US" sz="3200" b="1">
                <a:solidFill>
                  <a:srgbClr val="1F9B8C"/>
                </a:solidFill>
                <a:latin typeface="白扇补-日系恱黑" panose="040B0509000000000000" pitchFamily="81" charset="-122"/>
                <a:ea typeface="白扇补-日系恱黑" panose="040B0509000000000000" pitchFamily="81" charset="-122"/>
                <a:cs typeface="白扇补-日系恱黑" panose="040B0509000000000000" pitchFamily="81" charset="-122"/>
              </a:rPr>
              <a:t>请输入标题内容</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076C8-8B42-4A6F-B6B6-874688AC82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4076C8-8B42-4A6F-B6B6-874688AC82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4076C8-8B42-4A6F-B6B6-874688AC82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4076C8-8B42-4A6F-B6B6-874688AC82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076C8-8B42-4A6F-B6B6-874688AC82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8681BF8-5C83-4FAA-913F-6C3EF31FC4DF}" type="datetimeFigureOut">
              <a:rPr lang="zh-CN" altLang="en-US" smtClean="0"/>
              <a:t>2020/12/19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076C8-8B42-4A6F-B6B6-874688AC82F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81BF8-5C83-4FAA-913F-6C3EF31FC4DF}" type="datetimeFigureOut">
              <a:rPr lang="zh-CN" altLang="en-US" smtClean="0"/>
              <a:t>2020/12/19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076C8-8B42-4A6F-B6B6-874688AC82F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 y="0"/>
            <a:ext cx="12192000" cy="6858000"/>
          </a:xfrm>
          <a:prstGeom prst="rect">
            <a:avLst/>
          </a:prstGeom>
        </p:spPr>
      </p:pic>
      <p:sp>
        <p:nvSpPr>
          <p:cNvPr id="4" name="矩形 3"/>
          <p:cNvSpPr/>
          <p:nvPr/>
        </p:nvSpPr>
        <p:spPr>
          <a:xfrm>
            <a:off x="420914" y="290286"/>
            <a:ext cx="11306629" cy="618308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0" y="680718"/>
            <a:ext cx="12192000" cy="3708399"/>
          </a:xfrm>
          <a:prstGeom prst="round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689531" y="965256"/>
            <a:ext cx="4812938" cy="3139321"/>
          </a:xfrm>
          <a:prstGeom prst="rect">
            <a:avLst/>
          </a:prstGeom>
          <a:noFill/>
        </p:spPr>
        <p:txBody>
          <a:bodyPr wrap="square" rtlCol="0">
            <a:spAutoFit/>
          </a:bodyPr>
          <a:lstStyle/>
          <a:p>
            <a:pPr algn="ctr"/>
            <a:r>
              <a:rPr lang="zh-TW" altLang="en-US" sz="6600" b="1" spc="500" dirty="0">
                <a:solidFill>
                  <a:srgbClr val="536E85"/>
                </a:solidFill>
                <a:latin typeface="微軟正黑體" panose="020B0604030504040204" pitchFamily="34" charset="-120"/>
                <a:ea typeface="微軟正黑體" panose="020B0604030504040204" pitchFamily="34" charset="-120"/>
              </a:rPr>
              <a:t>高價水產</a:t>
            </a:r>
            <a:endParaRPr lang="en-US" altLang="zh-TW" sz="6600" b="1" spc="500" dirty="0">
              <a:solidFill>
                <a:srgbClr val="536E85"/>
              </a:solidFill>
              <a:latin typeface="微軟正黑體" panose="020B0604030504040204" pitchFamily="34" charset="-120"/>
              <a:ea typeface="微軟正黑體" panose="020B0604030504040204" pitchFamily="34" charset="-120"/>
            </a:endParaRPr>
          </a:p>
          <a:p>
            <a:pPr algn="ctr"/>
            <a:r>
              <a:rPr lang="en-US" altLang="zh-TW" sz="6600" b="1" spc="500" dirty="0">
                <a:solidFill>
                  <a:srgbClr val="536E85"/>
                </a:solidFill>
                <a:latin typeface="微軟正黑體" panose="020B0604030504040204" pitchFamily="34" charset="-120"/>
                <a:ea typeface="微軟正黑體" panose="020B0604030504040204" pitchFamily="34" charset="-120"/>
              </a:rPr>
              <a:t>X</a:t>
            </a:r>
          </a:p>
          <a:p>
            <a:pPr algn="ctr"/>
            <a:r>
              <a:rPr lang="zh-TW" altLang="en-US" sz="6600" b="1" spc="500" dirty="0">
                <a:solidFill>
                  <a:srgbClr val="536E85"/>
                </a:solidFill>
                <a:latin typeface="微軟正黑體" panose="020B0604030504040204" pitchFamily="34" charset="-120"/>
                <a:ea typeface="微軟正黑體" panose="020B0604030504040204" pitchFamily="34" charset="-120"/>
              </a:rPr>
              <a:t>區塊鏈運用</a:t>
            </a:r>
            <a:endParaRPr lang="zh-CN" altLang="en-US" sz="6600" b="1" spc="500" dirty="0">
              <a:solidFill>
                <a:srgbClr val="536E85"/>
              </a:solidFill>
              <a:latin typeface="微軟正黑體" panose="020B0604030504040204" pitchFamily="34" charset="-120"/>
              <a:ea typeface="微軟正黑體" panose="020B0604030504040204" pitchFamily="34" charset="-120"/>
            </a:endParaRPr>
          </a:p>
        </p:txBody>
      </p:sp>
      <p:sp>
        <p:nvSpPr>
          <p:cNvPr id="8" name="矩形: 圆角 5">
            <a:extLst>
              <a:ext uri="{FF2B5EF4-FFF2-40B4-BE49-F238E27FC236}">
                <a16:creationId xmlns:a16="http://schemas.microsoft.com/office/drawing/2014/main" id="{0DE01A49-53A0-4D84-8869-074E65338507}"/>
              </a:ext>
            </a:extLst>
          </p:cNvPr>
          <p:cNvSpPr/>
          <p:nvPr/>
        </p:nvSpPr>
        <p:spPr>
          <a:xfrm>
            <a:off x="3941898" y="4871743"/>
            <a:ext cx="4264660" cy="1503630"/>
          </a:xfrm>
          <a:prstGeom prst="round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spc="300" dirty="0">
                <a:solidFill>
                  <a:srgbClr val="536E85"/>
                </a:solidFill>
                <a:ea typeface="微軟正黑體" panose="020B0604030504040204" pitchFamily="34" charset="-120"/>
              </a:rPr>
              <a:t>組員</a:t>
            </a:r>
            <a:endParaRPr lang="en-US" altLang="zh-TW" sz="2400" b="1" spc="300" dirty="0">
              <a:solidFill>
                <a:srgbClr val="536E85"/>
              </a:solidFill>
              <a:ea typeface="微軟正黑體" panose="020B0604030504040204" pitchFamily="34" charset="-120"/>
            </a:endParaRPr>
          </a:p>
          <a:p>
            <a:pPr algn="ctr">
              <a:lnSpc>
                <a:spcPct val="150000"/>
              </a:lnSpc>
            </a:pPr>
            <a:r>
              <a:rPr lang="zh-TW" altLang="en-US" sz="2400" b="1" spc="300" dirty="0">
                <a:solidFill>
                  <a:srgbClr val="536E85"/>
                </a:solidFill>
                <a:ea typeface="微軟正黑體" panose="020B0604030504040204" pitchFamily="34" charset="-120"/>
              </a:rPr>
              <a:t>杜博于　鄭昀慈</a:t>
            </a:r>
            <a:endParaRPr lang="en-US" altLang="zh-TW" sz="2400" b="1" spc="300" dirty="0">
              <a:solidFill>
                <a:srgbClr val="536E85"/>
              </a:solidFill>
              <a:ea typeface="微軟正黑體" panose="020B0604030504040204" pitchFamily="34" charset="-120"/>
            </a:endParaRPr>
          </a:p>
          <a:p>
            <a:pPr algn="ctr">
              <a:lnSpc>
                <a:spcPct val="150000"/>
              </a:lnSpc>
            </a:pPr>
            <a:r>
              <a:rPr lang="zh-TW" altLang="en-US" sz="2400" b="1" spc="300" dirty="0">
                <a:solidFill>
                  <a:srgbClr val="536E85"/>
                </a:solidFill>
                <a:ea typeface="微軟正黑體" panose="020B0604030504040204" pitchFamily="34" charset="-120"/>
              </a:rPr>
              <a:t>譚曾瑄　葉宇婕　</a:t>
            </a:r>
            <a:endParaRPr lang="zh-CN" altLang="en-US" sz="2400" b="1" spc="300" dirty="0">
              <a:solidFill>
                <a:srgbClr val="536E85"/>
              </a:solidFill>
              <a:ea typeface="微軟正黑體" panose="020B0604030504040204" pitchFamily="34" charset="-120"/>
            </a:endParaRPr>
          </a:p>
        </p:txBody>
      </p:sp>
    </p:spTree>
  </p:cSld>
  <p:clrMapOvr>
    <a:masterClrMapping/>
  </p:clrMapOvr>
  <mc:AlternateContent xmlns:mc="http://schemas.openxmlformats.org/markup-compatibility/2006" xmlns:p14="http://schemas.microsoft.com/office/powerpoint/2010/main">
    <mc:Choice Requires="p14">
      <p:transition spd="slow" p14:dur="15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pic>
        <p:nvPicPr>
          <p:cNvPr id="10" name="图片 8">
            <a:extLst>
              <a:ext uri="{FF2B5EF4-FFF2-40B4-BE49-F238E27FC236}">
                <a16:creationId xmlns:a16="http://schemas.microsoft.com/office/drawing/2014/main" id="{175F0D8C-E0A6-4ED2-80C8-C08285F39891}"/>
              </a:ext>
            </a:extLst>
          </p:cNvPr>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6664964" y="3937909"/>
            <a:ext cx="5390930" cy="2793990"/>
          </a:xfrm>
          <a:prstGeom prst="rect">
            <a:avLst/>
          </a:prstGeom>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226286" y="2355170"/>
            <a:ext cx="5390930" cy="2793990"/>
          </a:xfrm>
          <a:prstGeom prst="rect">
            <a:avLst/>
          </a:prstGeom>
        </p:spPr>
      </p:pic>
      <p:sp>
        <p:nvSpPr>
          <p:cNvPr id="8" name="椭圆 7"/>
          <p:cNvSpPr/>
          <p:nvPr/>
        </p:nvSpPr>
        <p:spPr>
          <a:xfrm>
            <a:off x="4658591" y="899980"/>
            <a:ext cx="5181150" cy="5181150"/>
          </a:xfrm>
          <a:prstGeom prst="ellipse">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4">
            <a:extLst>
              <a:ext uri="{FF2B5EF4-FFF2-40B4-BE49-F238E27FC236}">
                <a16:creationId xmlns:a16="http://schemas.microsoft.com/office/drawing/2014/main" id="{DD72095E-135D-4E14-86C6-588C38A1F18E}"/>
              </a:ext>
            </a:extLst>
          </p:cNvPr>
          <p:cNvGrpSpPr/>
          <p:nvPr/>
        </p:nvGrpSpPr>
        <p:grpSpPr>
          <a:xfrm>
            <a:off x="4871094" y="1676410"/>
            <a:ext cx="4756144" cy="3447099"/>
            <a:chOff x="6892058" y="1204414"/>
            <a:chExt cx="4756144" cy="2592266"/>
          </a:xfrm>
        </p:grpSpPr>
        <p:sp>
          <p:nvSpPr>
            <p:cNvPr id="12" name="文本框 12">
              <a:extLst>
                <a:ext uri="{FF2B5EF4-FFF2-40B4-BE49-F238E27FC236}">
                  <a16:creationId xmlns:a16="http://schemas.microsoft.com/office/drawing/2014/main" id="{E6B07439-4E87-4A08-8501-C61D27807D77}"/>
                </a:ext>
              </a:extLst>
            </p:cNvPr>
            <p:cNvSpPr txBox="1">
              <a:spLocks noChangeArrowheads="1"/>
            </p:cNvSpPr>
            <p:nvPr/>
          </p:nvSpPr>
          <p:spPr bwMode="auto">
            <a:xfrm>
              <a:off x="6892058" y="1968207"/>
              <a:ext cx="4756144" cy="182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TW" altLang="en-US"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rPr>
                <a:t>系統功能</a:t>
              </a:r>
              <a:endParaRPr lang="en-US" altLang="zh-TW"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endParaRPr>
            </a:p>
            <a:p>
              <a:pPr algn="ctr"/>
              <a:r>
                <a:rPr lang="en-US" altLang="zh-TW" sz="3200" b="1" dirty="0">
                  <a:solidFill>
                    <a:srgbClr val="4B869E"/>
                  </a:solidFill>
                  <a:latin typeface="微軟正黑體" panose="020B0604030504040204" pitchFamily="34" charset="-120"/>
                  <a:ea typeface="微軟正黑體" panose="020B0604030504040204" pitchFamily="34" charset="-120"/>
                </a:rPr>
                <a:t>&amp;</a:t>
              </a:r>
            </a:p>
            <a:p>
              <a:pPr algn="ctr"/>
              <a:r>
                <a:rPr lang="zh-TW" altLang="en-US"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rPr>
                <a:t>特色</a:t>
              </a:r>
            </a:p>
          </p:txBody>
        </p:sp>
        <p:sp>
          <p:nvSpPr>
            <p:cNvPr id="13" name="文本框 13">
              <a:extLst>
                <a:ext uri="{FF2B5EF4-FFF2-40B4-BE49-F238E27FC236}">
                  <a16:creationId xmlns:a16="http://schemas.microsoft.com/office/drawing/2014/main" id="{E27A2CD2-A6CC-4822-A605-51EDD7A6EEB5}"/>
                </a:ext>
              </a:extLst>
            </p:cNvPr>
            <p:cNvSpPr txBox="1">
              <a:spLocks noChangeArrowheads="1"/>
            </p:cNvSpPr>
            <p:nvPr/>
          </p:nvSpPr>
          <p:spPr bwMode="auto">
            <a:xfrm>
              <a:off x="8672892" y="1204414"/>
              <a:ext cx="1194476" cy="76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dirty="0">
                  <a:solidFill>
                    <a:srgbClr val="5EBFC2"/>
                  </a:solidFill>
                  <a:latin typeface="Gadugi" panose="020B0502040204020203" pitchFamily="34" charset="0"/>
                  <a:ea typeface="微软雅黑" panose="020B0503020204020204" pitchFamily="34" charset="-122"/>
                </a:rPr>
                <a:t>03</a:t>
              </a:r>
              <a:endParaRPr lang="zh-CN" altLang="en-US" sz="6000" b="1" dirty="0">
                <a:solidFill>
                  <a:srgbClr val="5EBFC2"/>
                </a:solidFill>
                <a:latin typeface="Gadugi" panose="020B0502040204020203" pitchFamily="34" charset="0"/>
                <a:ea typeface="微软雅黑" panose="020B0503020204020204" pitchFamily="34" charset="-122"/>
              </a:endParaRPr>
            </a:p>
          </p:txBody>
        </p:sp>
      </p:grpSp>
    </p:spTree>
    <p:extLst>
      <p:ext uri="{BB962C8B-B14F-4D97-AF65-F5344CB8AC3E}">
        <p14:creationId xmlns:p14="http://schemas.microsoft.com/office/powerpoint/2010/main" val="24811848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10" name="组合 78">
            <a:extLst>
              <a:ext uri="{FF2B5EF4-FFF2-40B4-BE49-F238E27FC236}">
                <a16:creationId xmlns:a16="http://schemas.microsoft.com/office/drawing/2014/main" id="{B91CBB17-7482-4983-90C1-BEE654106394}"/>
              </a:ext>
            </a:extLst>
          </p:cNvPr>
          <p:cNvGrpSpPr/>
          <p:nvPr/>
        </p:nvGrpSpPr>
        <p:grpSpPr>
          <a:xfrm>
            <a:off x="-581206" y="5432289"/>
            <a:ext cx="13691385" cy="3108942"/>
            <a:chOff x="-755971" y="4744192"/>
            <a:chExt cx="13691385" cy="3108942"/>
          </a:xfrm>
        </p:grpSpPr>
        <p:grpSp>
          <p:nvGrpSpPr>
            <p:cNvPr id="14" name="组合 82">
              <a:extLst>
                <a:ext uri="{FF2B5EF4-FFF2-40B4-BE49-F238E27FC236}">
                  <a16:creationId xmlns:a16="http://schemas.microsoft.com/office/drawing/2014/main" id="{47E7A47C-5438-444A-ADD0-E1C22717B378}"/>
                </a:ext>
              </a:extLst>
            </p:cNvPr>
            <p:cNvGrpSpPr/>
            <p:nvPr/>
          </p:nvGrpSpPr>
          <p:grpSpPr>
            <a:xfrm>
              <a:off x="-755971" y="5614885"/>
              <a:ext cx="2238249" cy="2238249"/>
              <a:chOff x="1494971" y="1335314"/>
              <a:chExt cx="2238249" cy="2238249"/>
            </a:xfrm>
          </p:grpSpPr>
          <p:sp>
            <p:nvSpPr>
              <p:cNvPr id="52" name="椭圆 120">
                <a:extLst>
                  <a:ext uri="{FF2B5EF4-FFF2-40B4-BE49-F238E27FC236}">
                    <a16:creationId xmlns:a16="http://schemas.microsoft.com/office/drawing/2014/main" id="{A81E37B6-6ABC-4E3F-8E80-C42977B74C08}"/>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21">
                <a:extLst>
                  <a:ext uri="{FF2B5EF4-FFF2-40B4-BE49-F238E27FC236}">
                    <a16:creationId xmlns:a16="http://schemas.microsoft.com/office/drawing/2014/main" id="{F6633DB7-E166-4E78-8152-020038747F82}"/>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122">
                <a:extLst>
                  <a:ext uri="{FF2B5EF4-FFF2-40B4-BE49-F238E27FC236}">
                    <a16:creationId xmlns:a16="http://schemas.microsoft.com/office/drawing/2014/main" id="{E5EE9A4C-A097-407C-9235-337960BCF72D}"/>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83">
              <a:extLst>
                <a:ext uri="{FF2B5EF4-FFF2-40B4-BE49-F238E27FC236}">
                  <a16:creationId xmlns:a16="http://schemas.microsoft.com/office/drawing/2014/main" id="{F0ABC11F-61DA-4145-B02A-D25F3E426F17}"/>
                </a:ext>
              </a:extLst>
            </p:cNvPr>
            <p:cNvGrpSpPr/>
            <p:nvPr/>
          </p:nvGrpSpPr>
          <p:grpSpPr>
            <a:xfrm>
              <a:off x="10697165" y="4744192"/>
              <a:ext cx="2238249" cy="2238249"/>
              <a:chOff x="1494971" y="1335314"/>
              <a:chExt cx="2238249" cy="2238249"/>
            </a:xfrm>
          </p:grpSpPr>
          <p:sp>
            <p:nvSpPr>
              <p:cNvPr id="48" name="椭圆 116">
                <a:extLst>
                  <a:ext uri="{FF2B5EF4-FFF2-40B4-BE49-F238E27FC236}">
                    <a16:creationId xmlns:a16="http://schemas.microsoft.com/office/drawing/2014/main" id="{66AE3083-A9C4-4587-A871-85C695E911BA}"/>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117">
                <a:extLst>
                  <a:ext uri="{FF2B5EF4-FFF2-40B4-BE49-F238E27FC236}">
                    <a16:creationId xmlns:a16="http://schemas.microsoft.com/office/drawing/2014/main" id="{C26A8ED1-58E1-4251-A5F4-701ED265D20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118">
                <a:extLst>
                  <a:ext uri="{FF2B5EF4-FFF2-40B4-BE49-F238E27FC236}">
                    <a16:creationId xmlns:a16="http://schemas.microsoft.com/office/drawing/2014/main" id="{79C86FBB-F713-4AF0-894D-69F9CE7D5AED}"/>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119">
                <a:extLst>
                  <a:ext uri="{FF2B5EF4-FFF2-40B4-BE49-F238E27FC236}">
                    <a16:creationId xmlns:a16="http://schemas.microsoft.com/office/drawing/2014/main" id="{7A9E0C3D-8F78-4945-8C00-98BA77F20CCD}"/>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84">
              <a:extLst>
                <a:ext uri="{FF2B5EF4-FFF2-40B4-BE49-F238E27FC236}">
                  <a16:creationId xmlns:a16="http://schemas.microsoft.com/office/drawing/2014/main" id="{6FBC0D48-F76F-49BD-B34F-3AD0988953AD}"/>
                </a:ext>
              </a:extLst>
            </p:cNvPr>
            <p:cNvGrpSpPr/>
            <p:nvPr/>
          </p:nvGrpSpPr>
          <p:grpSpPr>
            <a:xfrm>
              <a:off x="634067" y="4925991"/>
              <a:ext cx="2238249" cy="2238249"/>
              <a:chOff x="1494971" y="1335314"/>
              <a:chExt cx="2238249" cy="2238249"/>
            </a:xfrm>
          </p:grpSpPr>
          <p:sp>
            <p:nvSpPr>
              <p:cNvPr id="44" name="椭圆 112">
                <a:extLst>
                  <a:ext uri="{FF2B5EF4-FFF2-40B4-BE49-F238E27FC236}">
                    <a16:creationId xmlns:a16="http://schemas.microsoft.com/office/drawing/2014/main" id="{AF673281-0686-4AA6-9381-94328A4D8145}"/>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113">
                <a:extLst>
                  <a:ext uri="{FF2B5EF4-FFF2-40B4-BE49-F238E27FC236}">
                    <a16:creationId xmlns:a16="http://schemas.microsoft.com/office/drawing/2014/main" id="{10C75CD9-DF02-4F06-8FDB-0C3E3C3B181A}"/>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114">
                <a:extLst>
                  <a:ext uri="{FF2B5EF4-FFF2-40B4-BE49-F238E27FC236}">
                    <a16:creationId xmlns:a16="http://schemas.microsoft.com/office/drawing/2014/main" id="{12DA5D5E-7794-43A3-98D3-4F95D625766E}"/>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115">
                <a:extLst>
                  <a:ext uri="{FF2B5EF4-FFF2-40B4-BE49-F238E27FC236}">
                    <a16:creationId xmlns:a16="http://schemas.microsoft.com/office/drawing/2014/main" id="{BDB7EEB2-3146-4A65-A4FB-C2E19E75D149}"/>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85">
              <a:extLst>
                <a:ext uri="{FF2B5EF4-FFF2-40B4-BE49-F238E27FC236}">
                  <a16:creationId xmlns:a16="http://schemas.microsoft.com/office/drawing/2014/main" id="{96CF99B4-7784-42A8-89A9-4964EA86E704}"/>
                </a:ext>
              </a:extLst>
            </p:cNvPr>
            <p:cNvGrpSpPr/>
            <p:nvPr/>
          </p:nvGrpSpPr>
          <p:grpSpPr>
            <a:xfrm>
              <a:off x="5313017" y="4980526"/>
              <a:ext cx="2238249" cy="2238249"/>
              <a:chOff x="1494971" y="1335314"/>
              <a:chExt cx="2238249" cy="2238249"/>
            </a:xfrm>
          </p:grpSpPr>
          <p:sp>
            <p:nvSpPr>
              <p:cNvPr id="40" name="椭圆 108">
                <a:extLst>
                  <a:ext uri="{FF2B5EF4-FFF2-40B4-BE49-F238E27FC236}">
                    <a16:creationId xmlns:a16="http://schemas.microsoft.com/office/drawing/2014/main" id="{556F688A-4F32-4399-AF74-680CBA175F61}"/>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109">
                <a:extLst>
                  <a:ext uri="{FF2B5EF4-FFF2-40B4-BE49-F238E27FC236}">
                    <a16:creationId xmlns:a16="http://schemas.microsoft.com/office/drawing/2014/main" id="{25233F47-15D8-44C7-8B25-382E45088AB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110">
                <a:extLst>
                  <a:ext uri="{FF2B5EF4-FFF2-40B4-BE49-F238E27FC236}">
                    <a16:creationId xmlns:a16="http://schemas.microsoft.com/office/drawing/2014/main" id="{97CA0375-F324-4D4F-A7AE-5C8FAFAF1285}"/>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111">
                <a:extLst>
                  <a:ext uri="{FF2B5EF4-FFF2-40B4-BE49-F238E27FC236}">
                    <a16:creationId xmlns:a16="http://schemas.microsoft.com/office/drawing/2014/main" id="{4A364513-C32C-41C5-97E7-2BC5FB92A1B0}"/>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86">
              <a:extLst>
                <a:ext uri="{FF2B5EF4-FFF2-40B4-BE49-F238E27FC236}">
                  <a16:creationId xmlns:a16="http://schemas.microsoft.com/office/drawing/2014/main" id="{26A46AFA-AA4D-41B7-A525-461751442090}"/>
                </a:ext>
              </a:extLst>
            </p:cNvPr>
            <p:cNvGrpSpPr/>
            <p:nvPr/>
          </p:nvGrpSpPr>
          <p:grpSpPr>
            <a:xfrm>
              <a:off x="8075150" y="4999806"/>
              <a:ext cx="2238249" cy="2238249"/>
              <a:chOff x="1494971" y="1335314"/>
              <a:chExt cx="2238249" cy="2238249"/>
            </a:xfrm>
          </p:grpSpPr>
          <p:sp>
            <p:nvSpPr>
              <p:cNvPr id="37" name="椭圆 105">
                <a:extLst>
                  <a:ext uri="{FF2B5EF4-FFF2-40B4-BE49-F238E27FC236}">
                    <a16:creationId xmlns:a16="http://schemas.microsoft.com/office/drawing/2014/main" id="{7CCE0F37-E3DD-40EF-B2F7-13DFDD64D143}"/>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106">
                <a:extLst>
                  <a:ext uri="{FF2B5EF4-FFF2-40B4-BE49-F238E27FC236}">
                    <a16:creationId xmlns:a16="http://schemas.microsoft.com/office/drawing/2014/main" id="{DAB4BEEE-1716-4749-BB96-D297EB4436EE}"/>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107">
                <a:extLst>
                  <a:ext uri="{FF2B5EF4-FFF2-40B4-BE49-F238E27FC236}">
                    <a16:creationId xmlns:a16="http://schemas.microsoft.com/office/drawing/2014/main" id="{69F09D11-A39F-491E-8753-95F73486498E}"/>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87">
              <a:extLst>
                <a:ext uri="{FF2B5EF4-FFF2-40B4-BE49-F238E27FC236}">
                  <a16:creationId xmlns:a16="http://schemas.microsoft.com/office/drawing/2014/main" id="{A4D2AA9C-2A09-42D0-BCC9-88AB99DAA924}"/>
                </a:ext>
              </a:extLst>
            </p:cNvPr>
            <p:cNvGrpSpPr/>
            <p:nvPr/>
          </p:nvGrpSpPr>
          <p:grpSpPr>
            <a:xfrm>
              <a:off x="6359115" y="5566403"/>
              <a:ext cx="2238249" cy="2238249"/>
              <a:chOff x="1494971" y="1335314"/>
              <a:chExt cx="2238249" cy="2238249"/>
            </a:xfrm>
          </p:grpSpPr>
          <p:sp>
            <p:nvSpPr>
              <p:cNvPr id="33" name="椭圆 101">
                <a:extLst>
                  <a:ext uri="{FF2B5EF4-FFF2-40B4-BE49-F238E27FC236}">
                    <a16:creationId xmlns:a16="http://schemas.microsoft.com/office/drawing/2014/main" id="{B613B992-0CC6-47DA-9380-9CB496BF5D8A}"/>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102">
                <a:extLst>
                  <a:ext uri="{FF2B5EF4-FFF2-40B4-BE49-F238E27FC236}">
                    <a16:creationId xmlns:a16="http://schemas.microsoft.com/office/drawing/2014/main" id="{3B11853F-9C15-49E3-884A-9528C7D5C769}"/>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03">
                <a:extLst>
                  <a:ext uri="{FF2B5EF4-FFF2-40B4-BE49-F238E27FC236}">
                    <a16:creationId xmlns:a16="http://schemas.microsoft.com/office/drawing/2014/main" id="{B9163FB2-9A88-4527-8143-16C2E27624F8}"/>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104">
                <a:extLst>
                  <a:ext uri="{FF2B5EF4-FFF2-40B4-BE49-F238E27FC236}">
                    <a16:creationId xmlns:a16="http://schemas.microsoft.com/office/drawing/2014/main" id="{AD195E18-EF9D-4098-8CCE-725E1B495BAC}"/>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88">
              <a:extLst>
                <a:ext uri="{FF2B5EF4-FFF2-40B4-BE49-F238E27FC236}">
                  <a16:creationId xmlns:a16="http://schemas.microsoft.com/office/drawing/2014/main" id="{F40C233B-C6F5-4997-A221-3D3CBA2D2B54}"/>
                </a:ext>
              </a:extLst>
            </p:cNvPr>
            <p:cNvGrpSpPr/>
            <p:nvPr/>
          </p:nvGrpSpPr>
          <p:grpSpPr>
            <a:xfrm>
              <a:off x="3942608" y="5572141"/>
              <a:ext cx="1741260" cy="1741260"/>
              <a:chOff x="1494971" y="1335314"/>
              <a:chExt cx="2238249" cy="2238249"/>
            </a:xfrm>
          </p:grpSpPr>
          <p:sp>
            <p:nvSpPr>
              <p:cNvPr id="29" name="椭圆 97">
                <a:extLst>
                  <a:ext uri="{FF2B5EF4-FFF2-40B4-BE49-F238E27FC236}">
                    <a16:creationId xmlns:a16="http://schemas.microsoft.com/office/drawing/2014/main" id="{5ADFCB6A-E5A4-48EC-9EC1-35E98AD2293D}"/>
                  </a:ext>
                </a:extLst>
              </p:cNvPr>
              <p:cNvSpPr/>
              <p:nvPr/>
            </p:nvSpPr>
            <p:spPr>
              <a:xfrm>
                <a:off x="1494971" y="1335314"/>
                <a:ext cx="2238249" cy="2238249"/>
              </a:xfrm>
              <a:prstGeom prst="ellipse">
                <a:avLst/>
              </a:prstGeom>
              <a:solidFill>
                <a:srgbClr val="F0B9A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98">
                <a:extLst>
                  <a:ext uri="{FF2B5EF4-FFF2-40B4-BE49-F238E27FC236}">
                    <a16:creationId xmlns:a16="http://schemas.microsoft.com/office/drawing/2014/main" id="{0AF7027A-65D3-48B7-AAE5-5AEE9621163A}"/>
                  </a:ext>
                </a:extLst>
              </p:cNvPr>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99">
                <a:extLst>
                  <a:ext uri="{FF2B5EF4-FFF2-40B4-BE49-F238E27FC236}">
                    <a16:creationId xmlns:a16="http://schemas.microsoft.com/office/drawing/2014/main" id="{014BCE88-0306-4AE3-81F0-0B6EEADDB658}"/>
                  </a:ext>
                </a:extLst>
              </p:cNvPr>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00">
                <a:extLst>
                  <a:ext uri="{FF2B5EF4-FFF2-40B4-BE49-F238E27FC236}">
                    <a16:creationId xmlns:a16="http://schemas.microsoft.com/office/drawing/2014/main" id="{E93B1815-6CE9-436D-8FB9-0E42253D7FB4}"/>
                  </a:ext>
                </a:extLst>
              </p:cNvPr>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89">
              <a:extLst>
                <a:ext uri="{FF2B5EF4-FFF2-40B4-BE49-F238E27FC236}">
                  <a16:creationId xmlns:a16="http://schemas.microsoft.com/office/drawing/2014/main" id="{1508D2C8-9EFA-4E53-A9DD-19A2A9A61D04}"/>
                </a:ext>
              </a:extLst>
            </p:cNvPr>
            <p:cNvGrpSpPr/>
            <p:nvPr/>
          </p:nvGrpSpPr>
          <p:grpSpPr>
            <a:xfrm>
              <a:off x="9902879" y="5436349"/>
              <a:ext cx="1921815" cy="1921815"/>
              <a:chOff x="1494971" y="1335314"/>
              <a:chExt cx="2238249" cy="2238249"/>
            </a:xfrm>
          </p:grpSpPr>
          <p:sp>
            <p:nvSpPr>
              <p:cNvPr id="26" name="椭圆 94">
                <a:extLst>
                  <a:ext uri="{FF2B5EF4-FFF2-40B4-BE49-F238E27FC236}">
                    <a16:creationId xmlns:a16="http://schemas.microsoft.com/office/drawing/2014/main" id="{6E057494-370E-4595-B33C-4F4AB1FEABB8}"/>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95">
                <a:extLst>
                  <a:ext uri="{FF2B5EF4-FFF2-40B4-BE49-F238E27FC236}">
                    <a16:creationId xmlns:a16="http://schemas.microsoft.com/office/drawing/2014/main" id="{FD59588E-3C6A-4D26-8390-DE2368F92857}"/>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96">
                <a:extLst>
                  <a:ext uri="{FF2B5EF4-FFF2-40B4-BE49-F238E27FC236}">
                    <a16:creationId xmlns:a16="http://schemas.microsoft.com/office/drawing/2014/main" id="{78E99E10-9144-47E1-AC75-BD275F60E463}"/>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2" name="组合 90">
              <a:extLst>
                <a:ext uri="{FF2B5EF4-FFF2-40B4-BE49-F238E27FC236}">
                  <a16:creationId xmlns:a16="http://schemas.microsoft.com/office/drawing/2014/main" id="{51D726F8-B3C0-4171-B3E9-069EE1628106}"/>
                </a:ext>
              </a:extLst>
            </p:cNvPr>
            <p:cNvGrpSpPr/>
            <p:nvPr/>
          </p:nvGrpSpPr>
          <p:grpSpPr>
            <a:xfrm>
              <a:off x="2275224" y="5304432"/>
              <a:ext cx="1921815" cy="1921815"/>
              <a:chOff x="1494971" y="1335314"/>
              <a:chExt cx="2238249" cy="2238249"/>
            </a:xfrm>
          </p:grpSpPr>
          <p:sp>
            <p:nvSpPr>
              <p:cNvPr id="23" name="椭圆 91">
                <a:extLst>
                  <a:ext uri="{FF2B5EF4-FFF2-40B4-BE49-F238E27FC236}">
                    <a16:creationId xmlns:a16="http://schemas.microsoft.com/office/drawing/2014/main" id="{EE65799A-5E9C-48F7-92E6-114437FBBF37}"/>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92">
                <a:extLst>
                  <a:ext uri="{FF2B5EF4-FFF2-40B4-BE49-F238E27FC236}">
                    <a16:creationId xmlns:a16="http://schemas.microsoft.com/office/drawing/2014/main" id="{44F1979B-DA96-4DEB-B4E4-089B03A39EB2}"/>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93">
                <a:extLst>
                  <a:ext uri="{FF2B5EF4-FFF2-40B4-BE49-F238E27FC236}">
                    <a16:creationId xmlns:a16="http://schemas.microsoft.com/office/drawing/2014/main" id="{B4427535-CC3B-4BC8-811A-9DC8AF412EFA}"/>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1" name="组合 79">
            <a:extLst>
              <a:ext uri="{FF2B5EF4-FFF2-40B4-BE49-F238E27FC236}">
                <a16:creationId xmlns:a16="http://schemas.microsoft.com/office/drawing/2014/main" id="{3DB11982-A8DC-4ACC-8C33-696126486057}"/>
              </a:ext>
            </a:extLst>
          </p:cNvPr>
          <p:cNvGrpSpPr/>
          <p:nvPr/>
        </p:nvGrpSpPr>
        <p:grpSpPr>
          <a:xfrm>
            <a:off x="313429" y="279460"/>
            <a:ext cx="534573" cy="534573"/>
            <a:chOff x="8231110" y="1631852"/>
            <a:chExt cx="534573" cy="534573"/>
          </a:xfrm>
        </p:grpSpPr>
        <p:sp>
          <p:nvSpPr>
            <p:cNvPr id="12" name="椭圆 80">
              <a:extLst>
                <a:ext uri="{FF2B5EF4-FFF2-40B4-BE49-F238E27FC236}">
                  <a16:creationId xmlns:a16="http://schemas.microsoft.com/office/drawing/2014/main" id="{90FDD5A3-504C-4A5D-96A3-5485E20785E4}"/>
                </a:ext>
              </a:extLst>
            </p:cNvPr>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1">
              <a:extLst>
                <a:ext uri="{FF2B5EF4-FFF2-40B4-BE49-F238E27FC236}">
                  <a16:creationId xmlns:a16="http://schemas.microsoft.com/office/drawing/2014/main" id="{5B73B801-7CD5-4EC3-B885-4C18BC90379F}"/>
                </a:ext>
              </a:extLst>
            </p:cNvPr>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群組 1">
            <a:extLst>
              <a:ext uri="{FF2B5EF4-FFF2-40B4-BE49-F238E27FC236}">
                <a16:creationId xmlns:a16="http://schemas.microsoft.com/office/drawing/2014/main" id="{0B0C29EC-CE59-4C6F-81A3-739FF8CC0D75}"/>
              </a:ext>
            </a:extLst>
          </p:cNvPr>
          <p:cNvGrpSpPr/>
          <p:nvPr/>
        </p:nvGrpSpPr>
        <p:grpSpPr>
          <a:xfrm>
            <a:off x="290085" y="183140"/>
            <a:ext cx="3933922" cy="707886"/>
            <a:chOff x="290085" y="183140"/>
            <a:chExt cx="3933922" cy="707886"/>
          </a:xfrm>
        </p:grpSpPr>
        <p:sp>
          <p:nvSpPr>
            <p:cNvPr id="9" name="文本框 12">
              <a:extLst>
                <a:ext uri="{FF2B5EF4-FFF2-40B4-BE49-F238E27FC236}">
                  <a16:creationId xmlns:a16="http://schemas.microsoft.com/office/drawing/2014/main" id="{9387273B-7900-47AC-90AD-12F557FBF7CD}"/>
                </a:ext>
              </a:extLst>
            </p:cNvPr>
            <p:cNvSpPr txBox="1">
              <a:spLocks noChangeArrowheads="1"/>
            </p:cNvSpPr>
            <p:nvPr/>
          </p:nvSpPr>
          <p:spPr bwMode="auto">
            <a:xfrm>
              <a:off x="960107" y="183140"/>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系統特色</a:t>
              </a:r>
              <a:endParaRPr lang="en-US" altLang="zh-TW" sz="4000" b="1" dirty="0">
                <a:solidFill>
                  <a:srgbClr val="4B869E"/>
                </a:solidFill>
                <a:latin typeface="微軟正黑體" panose="020B0604030504040204" pitchFamily="34" charset="-120"/>
                <a:ea typeface="微軟正黑體" panose="020B0604030504040204" pitchFamily="34" charset="-120"/>
              </a:endParaRPr>
            </a:p>
          </p:txBody>
        </p:sp>
        <p:sp>
          <p:nvSpPr>
            <p:cNvPr id="5" name="椭圆 56">
              <a:extLst>
                <a:ext uri="{FF2B5EF4-FFF2-40B4-BE49-F238E27FC236}">
                  <a16:creationId xmlns:a16="http://schemas.microsoft.com/office/drawing/2014/main" id="{7293C10F-1CC9-40F5-A277-62F305C046B3}"/>
                </a:ext>
              </a:extLst>
            </p:cNvPr>
            <p:cNvSpPr/>
            <p:nvPr/>
          </p:nvSpPr>
          <p:spPr>
            <a:xfrm>
              <a:off x="290085" y="279460"/>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7">
              <a:extLst>
                <a:ext uri="{FF2B5EF4-FFF2-40B4-BE49-F238E27FC236}">
                  <a16:creationId xmlns:a16="http://schemas.microsoft.com/office/drawing/2014/main" id="{8930159A-0A34-45D3-9AF6-A68F0E62CAB1}"/>
                </a:ext>
              </a:extLst>
            </p:cNvPr>
            <p:cNvSpPr/>
            <p:nvPr/>
          </p:nvSpPr>
          <p:spPr>
            <a:xfrm>
              <a:off x="402190" y="378915"/>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Group 30">
            <a:extLst>
              <a:ext uri="{FF2B5EF4-FFF2-40B4-BE49-F238E27FC236}">
                <a16:creationId xmlns:a16="http://schemas.microsoft.com/office/drawing/2014/main" id="{701A7073-38A1-4961-A095-B94EC2DB3970}"/>
              </a:ext>
            </a:extLst>
          </p:cNvPr>
          <p:cNvGrpSpPr/>
          <p:nvPr/>
        </p:nvGrpSpPr>
        <p:grpSpPr>
          <a:xfrm>
            <a:off x="739918" y="4350320"/>
            <a:ext cx="2150661" cy="541193"/>
            <a:chOff x="856349" y="2846002"/>
            <a:chExt cx="1612995" cy="405895"/>
          </a:xfrm>
        </p:grpSpPr>
        <p:sp>
          <p:nvSpPr>
            <p:cNvPr id="59" name="TextBox 11">
              <a:extLst>
                <a:ext uri="{FF2B5EF4-FFF2-40B4-BE49-F238E27FC236}">
                  <a16:creationId xmlns:a16="http://schemas.microsoft.com/office/drawing/2014/main" id="{F195B2EA-C4B8-44C5-99FB-AC641C3A7CD8}"/>
                </a:ext>
              </a:extLst>
            </p:cNvPr>
            <p:cNvSpPr txBox="1"/>
            <p:nvPr/>
          </p:nvSpPr>
          <p:spPr>
            <a:xfrm>
              <a:off x="856349" y="3032606"/>
              <a:ext cx="1612995" cy="219291"/>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defTabSz="1219078">
                <a:spcBef>
                  <a:spcPct val="20000"/>
                </a:spcBef>
                <a:defRPr/>
              </a:pPr>
              <a:endParaRPr lang="en-US" sz="1300" dirty="0">
                <a:latin typeface="微軟正黑體" panose="020B0604030504040204" pitchFamily="34" charset="-120"/>
                <a:ea typeface="微軟正黑體" panose="020B0604030504040204" pitchFamily="34" charset="-120"/>
                <a:cs typeface="+mn-ea"/>
              </a:endParaRPr>
            </a:p>
          </p:txBody>
        </p:sp>
        <p:sp>
          <p:nvSpPr>
            <p:cNvPr id="62" name="Rectangle 26">
              <a:extLst>
                <a:ext uri="{FF2B5EF4-FFF2-40B4-BE49-F238E27FC236}">
                  <a16:creationId xmlns:a16="http://schemas.microsoft.com/office/drawing/2014/main" id="{3FF381FC-926C-4FBE-97F4-5C273504CD2C}"/>
                </a:ext>
              </a:extLst>
            </p:cNvPr>
            <p:cNvSpPr/>
            <p:nvPr/>
          </p:nvSpPr>
          <p:spPr>
            <a:xfrm>
              <a:off x="1136672" y="2846002"/>
              <a:ext cx="138548" cy="288541"/>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en-US" sz="1900" b="1" dirty="0">
                <a:latin typeface="微軟正黑體" panose="020B0604030504040204" pitchFamily="34" charset="-120"/>
                <a:ea typeface="微軟正黑體" panose="020B0604030504040204" pitchFamily="34" charset="-120"/>
                <a:cs typeface="+mn-ea"/>
              </a:endParaRPr>
            </a:p>
          </p:txBody>
        </p:sp>
      </p:grpSp>
      <p:grpSp>
        <p:nvGrpSpPr>
          <p:cNvPr id="8" name="群組 7">
            <a:extLst>
              <a:ext uri="{FF2B5EF4-FFF2-40B4-BE49-F238E27FC236}">
                <a16:creationId xmlns:a16="http://schemas.microsoft.com/office/drawing/2014/main" id="{B2230B08-377A-45C4-A4F5-37B55918E41D}"/>
              </a:ext>
            </a:extLst>
          </p:cNvPr>
          <p:cNvGrpSpPr/>
          <p:nvPr/>
        </p:nvGrpSpPr>
        <p:grpSpPr>
          <a:xfrm>
            <a:off x="526532" y="1823145"/>
            <a:ext cx="11217876" cy="3201451"/>
            <a:chOff x="588898" y="1650324"/>
            <a:chExt cx="8318413" cy="2458183"/>
          </a:xfrm>
        </p:grpSpPr>
        <p:grpSp>
          <p:nvGrpSpPr>
            <p:cNvPr id="7" name="群組 6">
              <a:extLst>
                <a:ext uri="{FF2B5EF4-FFF2-40B4-BE49-F238E27FC236}">
                  <a16:creationId xmlns:a16="http://schemas.microsoft.com/office/drawing/2014/main" id="{E83CE741-52CC-4D06-A9A6-2E528A9EE7EA}"/>
                </a:ext>
              </a:extLst>
            </p:cNvPr>
            <p:cNvGrpSpPr/>
            <p:nvPr/>
          </p:nvGrpSpPr>
          <p:grpSpPr>
            <a:xfrm>
              <a:off x="588898" y="1650324"/>
              <a:ext cx="2458183" cy="2458183"/>
              <a:chOff x="588898" y="1566321"/>
              <a:chExt cx="2458183" cy="2458183"/>
            </a:xfrm>
          </p:grpSpPr>
          <p:sp>
            <p:nvSpPr>
              <p:cNvPr id="56" name="Oval 28">
                <a:extLst>
                  <a:ext uri="{FF2B5EF4-FFF2-40B4-BE49-F238E27FC236}">
                    <a16:creationId xmlns:a16="http://schemas.microsoft.com/office/drawing/2014/main" id="{1DA3F312-AC99-4624-B8B5-433384E2822B}"/>
                  </a:ext>
                </a:extLst>
              </p:cNvPr>
              <p:cNvSpPr>
                <a:spLocks noChangeAspect="1"/>
              </p:cNvSpPr>
              <p:nvPr/>
            </p:nvSpPr>
            <p:spPr>
              <a:xfrm>
                <a:off x="588898" y="1566321"/>
                <a:ext cx="2458183" cy="2458183"/>
              </a:xfrm>
              <a:prstGeom prst="ellipse">
                <a:avLst/>
              </a:prstGeom>
              <a:solidFill>
                <a:srgbClr val="4B869E"/>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sz="2800" dirty="0">
                  <a:latin typeface="微軟正黑體" panose="020B0604030504040204" pitchFamily="34" charset="-120"/>
                  <a:ea typeface="微軟正黑體" panose="020B0604030504040204" pitchFamily="34" charset="-120"/>
                  <a:cs typeface="+mn-ea"/>
                </a:endParaRPr>
              </a:p>
            </p:txBody>
          </p:sp>
          <p:sp>
            <p:nvSpPr>
              <p:cNvPr id="4" name="文字方塊 3">
                <a:extLst>
                  <a:ext uri="{FF2B5EF4-FFF2-40B4-BE49-F238E27FC236}">
                    <a16:creationId xmlns:a16="http://schemas.microsoft.com/office/drawing/2014/main" id="{1C11D056-B4EA-4A63-A10C-CCE243D9B826}"/>
                  </a:ext>
                </a:extLst>
              </p:cNvPr>
              <p:cNvSpPr txBox="1"/>
              <p:nvPr/>
            </p:nvSpPr>
            <p:spPr>
              <a:xfrm>
                <a:off x="809968" y="2353656"/>
                <a:ext cx="2149154" cy="1134343"/>
              </a:xfrm>
              <a:prstGeom prst="rect">
                <a:avLst/>
              </a:prstGeom>
              <a:noFill/>
            </p:spPr>
            <p:txBody>
              <a:bodyPr wrap="square" rtlCol="0">
                <a:spAutoFit/>
              </a:bodyPr>
              <a:lstStyle/>
              <a:p>
                <a:pPr algn="ctr"/>
                <a:r>
                  <a:rPr lang="zh-TW" altLang="en-US" sz="3000" b="1" dirty="0">
                    <a:solidFill>
                      <a:schemeClr val="bg1"/>
                    </a:solidFill>
                    <a:ea typeface="微軟正黑體" panose="020B0604030504040204" pitchFamily="34" charset="-120"/>
                  </a:rPr>
                  <a:t>魚貨來源、檢驗內容等資訊更加完善</a:t>
                </a:r>
              </a:p>
            </p:txBody>
          </p:sp>
        </p:grpSp>
        <p:grpSp>
          <p:nvGrpSpPr>
            <p:cNvPr id="99" name="群組 98">
              <a:extLst>
                <a:ext uri="{FF2B5EF4-FFF2-40B4-BE49-F238E27FC236}">
                  <a16:creationId xmlns:a16="http://schemas.microsoft.com/office/drawing/2014/main" id="{1EF32C16-E100-40BA-98BF-B4BC5747C20B}"/>
                </a:ext>
              </a:extLst>
            </p:cNvPr>
            <p:cNvGrpSpPr/>
            <p:nvPr/>
          </p:nvGrpSpPr>
          <p:grpSpPr>
            <a:xfrm>
              <a:off x="3519013" y="1650324"/>
              <a:ext cx="2458183" cy="2458183"/>
              <a:chOff x="588898" y="1566321"/>
              <a:chExt cx="2458183" cy="2458183"/>
            </a:xfrm>
          </p:grpSpPr>
          <p:sp>
            <p:nvSpPr>
              <p:cNvPr id="100" name="Oval 28">
                <a:extLst>
                  <a:ext uri="{FF2B5EF4-FFF2-40B4-BE49-F238E27FC236}">
                    <a16:creationId xmlns:a16="http://schemas.microsoft.com/office/drawing/2014/main" id="{EC4878D5-34A2-406D-86FE-7F7BD76E837D}"/>
                  </a:ext>
                </a:extLst>
              </p:cNvPr>
              <p:cNvSpPr>
                <a:spLocks noChangeAspect="1"/>
              </p:cNvSpPr>
              <p:nvPr/>
            </p:nvSpPr>
            <p:spPr>
              <a:xfrm>
                <a:off x="588898" y="1566321"/>
                <a:ext cx="2458183" cy="2458183"/>
              </a:xfrm>
              <a:prstGeom prst="ellipse">
                <a:avLst/>
              </a:prstGeom>
              <a:solidFill>
                <a:srgbClr val="4B869E"/>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sz="2800" dirty="0">
                  <a:latin typeface="微軟正黑體" panose="020B0604030504040204" pitchFamily="34" charset="-120"/>
                  <a:ea typeface="微軟正黑體" panose="020B0604030504040204" pitchFamily="34" charset="-120"/>
                  <a:cs typeface="+mn-ea"/>
                </a:endParaRPr>
              </a:p>
            </p:txBody>
          </p:sp>
          <p:sp>
            <p:nvSpPr>
              <p:cNvPr id="101" name="文字方塊 100">
                <a:extLst>
                  <a:ext uri="{FF2B5EF4-FFF2-40B4-BE49-F238E27FC236}">
                    <a16:creationId xmlns:a16="http://schemas.microsoft.com/office/drawing/2014/main" id="{48797D56-7E3E-4E3A-8EC8-B4AF4CFB07ED}"/>
                  </a:ext>
                </a:extLst>
              </p:cNvPr>
              <p:cNvSpPr txBox="1"/>
              <p:nvPr/>
            </p:nvSpPr>
            <p:spPr>
              <a:xfrm>
                <a:off x="743413" y="2358277"/>
                <a:ext cx="2149154" cy="1477328"/>
              </a:xfrm>
              <a:prstGeom prst="rect">
                <a:avLst/>
              </a:prstGeom>
              <a:noFill/>
            </p:spPr>
            <p:txBody>
              <a:bodyPr wrap="square" rtlCol="0">
                <a:spAutoFit/>
              </a:bodyPr>
              <a:lstStyle/>
              <a:p>
                <a:pPr algn="ctr"/>
                <a:r>
                  <a:rPr lang="zh-TW" altLang="en-US" sz="3000" b="1" dirty="0">
                    <a:solidFill>
                      <a:schemeClr val="bg1"/>
                    </a:solidFill>
                    <a:ea typeface="微軟正黑體" panose="020B0604030504040204" pitchFamily="34" charset="-120"/>
                  </a:rPr>
                  <a:t>透過智能合約確保資料安全</a:t>
                </a:r>
              </a:p>
            </p:txBody>
          </p:sp>
        </p:grpSp>
        <p:grpSp>
          <p:nvGrpSpPr>
            <p:cNvPr id="102" name="群組 101">
              <a:extLst>
                <a:ext uri="{FF2B5EF4-FFF2-40B4-BE49-F238E27FC236}">
                  <a16:creationId xmlns:a16="http://schemas.microsoft.com/office/drawing/2014/main" id="{DFC4ED1D-86DF-4542-A27C-3F00BF68CA75}"/>
                </a:ext>
              </a:extLst>
            </p:cNvPr>
            <p:cNvGrpSpPr/>
            <p:nvPr/>
          </p:nvGrpSpPr>
          <p:grpSpPr>
            <a:xfrm>
              <a:off x="6449128" y="1650324"/>
              <a:ext cx="2458183" cy="2458183"/>
              <a:chOff x="588898" y="1566321"/>
              <a:chExt cx="2458183" cy="2458183"/>
            </a:xfrm>
          </p:grpSpPr>
          <p:sp>
            <p:nvSpPr>
              <p:cNvPr id="103" name="Oval 28">
                <a:extLst>
                  <a:ext uri="{FF2B5EF4-FFF2-40B4-BE49-F238E27FC236}">
                    <a16:creationId xmlns:a16="http://schemas.microsoft.com/office/drawing/2014/main" id="{83FA200F-5019-40FB-9623-CA71E5A6C221}"/>
                  </a:ext>
                </a:extLst>
              </p:cNvPr>
              <p:cNvSpPr>
                <a:spLocks noChangeAspect="1"/>
              </p:cNvSpPr>
              <p:nvPr/>
            </p:nvSpPr>
            <p:spPr>
              <a:xfrm>
                <a:off x="588898" y="1566321"/>
                <a:ext cx="2458183" cy="2458183"/>
              </a:xfrm>
              <a:prstGeom prst="ellipse">
                <a:avLst/>
              </a:prstGeom>
              <a:solidFill>
                <a:srgbClr val="4B869E"/>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sz="2800" dirty="0">
                  <a:latin typeface="微軟正黑體" panose="020B0604030504040204" pitchFamily="34" charset="-120"/>
                  <a:ea typeface="微軟正黑體" panose="020B0604030504040204" pitchFamily="34" charset="-120"/>
                  <a:cs typeface="+mn-ea"/>
                </a:endParaRPr>
              </a:p>
            </p:txBody>
          </p:sp>
          <p:sp>
            <p:nvSpPr>
              <p:cNvPr id="104" name="文字方塊 103">
                <a:extLst>
                  <a:ext uri="{FF2B5EF4-FFF2-40B4-BE49-F238E27FC236}">
                    <a16:creationId xmlns:a16="http://schemas.microsoft.com/office/drawing/2014/main" id="{CB34F1BE-6489-4869-8969-99EF39AD3A92}"/>
                  </a:ext>
                </a:extLst>
              </p:cNvPr>
              <p:cNvSpPr txBox="1"/>
              <p:nvPr/>
            </p:nvSpPr>
            <p:spPr>
              <a:xfrm>
                <a:off x="778084" y="2314086"/>
                <a:ext cx="2149154" cy="1134343"/>
              </a:xfrm>
              <a:prstGeom prst="rect">
                <a:avLst/>
              </a:prstGeom>
              <a:noFill/>
            </p:spPr>
            <p:txBody>
              <a:bodyPr wrap="square" rtlCol="0">
                <a:spAutoFit/>
              </a:bodyPr>
              <a:lstStyle/>
              <a:p>
                <a:pPr algn="ctr"/>
                <a:r>
                  <a:rPr lang="zh-TW" altLang="en-US" sz="3000" b="1" dirty="0">
                    <a:solidFill>
                      <a:schemeClr val="bg1"/>
                    </a:solidFill>
                    <a:ea typeface="微軟正黑體" panose="020B0604030504040204" pitchFamily="34" charset="-120"/>
                  </a:rPr>
                  <a:t>區塊鏈之資料結構使帳戶資料不會被竄改</a:t>
                </a:r>
              </a:p>
            </p:txBody>
          </p:sp>
        </p:grpSp>
      </p:grpSp>
    </p:spTree>
    <p:extLst>
      <p:ext uri="{BB962C8B-B14F-4D97-AF65-F5344CB8AC3E}">
        <p14:creationId xmlns:p14="http://schemas.microsoft.com/office/powerpoint/2010/main" val="3872468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pic>
        <p:nvPicPr>
          <p:cNvPr id="10" name="图片 8">
            <a:extLst>
              <a:ext uri="{FF2B5EF4-FFF2-40B4-BE49-F238E27FC236}">
                <a16:creationId xmlns:a16="http://schemas.microsoft.com/office/drawing/2014/main" id="{175F0D8C-E0A6-4ED2-80C8-C08285F39891}"/>
              </a:ext>
            </a:extLst>
          </p:cNvPr>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6664964" y="3937909"/>
            <a:ext cx="5390930" cy="2793990"/>
          </a:xfrm>
          <a:prstGeom prst="rect">
            <a:avLst/>
          </a:prstGeom>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226286" y="2355170"/>
            <a:ext cx="5390930" cy="2793990"/>
          </a:xfrm>
          <a:prstGeom prst="rect">
            <a:avLst/>
          </a:prstGeom>
        </p:spPr>
      </p:pic>
      <p:sp>
        <p:nvSpPr>
          <p:cNvPr id="8" name="椭圆 7"/>
          <p:cNvSpPr/>
          <p:nvPr/>
        </p:nvSpPr>
        <p:spPr>
          <a:xfrm>
            <a:off x="4658591" y="899980"/>
            <a:ext cx="5181150" cy="5181150"/>
          </a:xfrm>
          <a:prstGeom prst="ellipse">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4871094" y="1767006"/>
            <a:ext cx="4756144" cy="3447099"/>
            <a:chOff x="6892058" y="1204414"/>
            <a:chExt cx="4756144" cy="2592266"/>
          </a:xfrm>
        </p:grpSpPr>
        <p:sp>
          <p:nvSpPr>
            <p:cNvPr id="6" name="文本框 12"/>
            <p:cNvSpPr txBox="1">
              <a:spLocks noChangeArrowheads="1"/>
            </p:cNvSpPr>
            <p:nvPr/>
          </p:nvSpPr>
          <p:spPr bwMode="auto">
            <a:xfrm>
              <a:off x="6892058" y="1968207"/>
              <a:ext cx="4756144" cy="182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TW" altLang="en-US"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rPr>
                <a:t>使用技術</a:t>
              </a:r>
              <a:endParaRPr lang="en-US" altLang="zh-TW"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endParaRPr>
            </a:p>
            <a:p>
              <a:pPr algn="ctr"/>
              <a:r>
                <a:rPr lang="zh-TW" altLang="en-US" sz="32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rPr>
                <a:t>＆</a:t>
              </a:r>
              <a:endParaRPr lang="en-US" altLang="zh-TW" sz="32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endParaRPr>
            </a:p>
            <a:p>
              <a:pPr algn="ctr"/>
              <a:r>
                <a:rPr lang="zh-TW" altLang="en-US"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rPr>
                <a:t>開發環境</a:t>
              </a:r>
            </a:p>
          </p:txBody>
        </p:sp>
        <p:sp>
          <p:nvSpPr>
            <p:cNvPr id="7" name="文本框 13"/>
            <p:cNvSpPr txBox="1">
              <a:spLocks noChangeArrowheads="1"/>
            </p:cNvSpPr>
            <p:nvPr/>
          </p:nvSpPr>
          <p:spPr bwMode="auto">
            <a:xfrm>
              <a:off x="8672892" y="1204414"/>
              <a:ext cx="1194476" cy="76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dirty="0">
                  <a:solidFill>
                    <a:srgbClr val="5EBFC2"/>
                  </a:solidFill>
                  <a:latin typeface="Gadugi" panose="020B0502040204020203" pitchFamily="34" charset="0"/>
                  <a:ea typeface="微软雅黑" panose="020B0503020204020204" pitchFamily="34" charset="-122"/>
                </a:rPr>
                <a:t>04</a:t>
              </a:r>
              <a:endParaRPr lang="zh-CN" altLang="en-US" sz="6000" b="1" dirty="0">
                <a:solidFill>
                  <a:srgbClr val="5EBFC2"/>
                </a:solidFill>
                <a:latin typeface="Gadugi" panose="020B0502040204020203" pitchFamily="34" charset="0"/>
                <a:ea typeface="微软雅黑" panose="020B0503020204020204" pitchFamily="34" charset="-122"/>
              </a:endParaRPr>
            </a:p>
          </p:txBody>
        </p:sp>
      </p:grpSp>
    </p:spTree>
    <p:extLst>
      <p:ext uri="{BB962C8B-B14F-4D97-AF65-F5344CB8AC3E}">
        <p14:creationId xmlns:p14="http://schemas.microsoft.com/office/powerpoint/2010/main" val="185820608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9F109D19-6013-49A6-9601-E37410F318A1}"/>
              </a:ext>
            </a:extLst>
          </p:cNvPr>
          <p:cNvGrpSpPr/>
          <p:nvPr/>
        </p:nvGrpSpPr>
        <p:grpSpPr>
          <a:xfrm>
            <a:off x="-405772" y="194393"/>
            <a:ext cx="13293828" cy="8155103"/>
            <a:chOff x="-405772" y="194393"/>
            <a:chExt cx="13293828" cy="8155103"/>
          </a:xfrm>
        </p:grpSpPr>
        <p:grpSp>
          <p:nvGrpSpPr>
            <p:cNvPr id="19" name="组合 18"/>
            <p:cNvGrpSpPr/>
            <p:nvPr/>
          </p:nvGrpSpPr>
          <p:grpSpPr>
            <a:xfrm>
              <a:off x="-405772" y="5638111"/>
              <a:ext cx="13293828" cy="2711385"/>
              <a:chOff x="-557193" y="4950014"/>
              <a:chExt cx="13293828" cy="2711385"/>
            </a:xfrm>
          </p:grpSpPr>
          <p:grpSp>
            <p:nvGrpSpPr>
              <p:cNvPr id="23" name="组合 22"/>
              <p:cNvGrpSpPr/>
              <p:nvPr/>
            </p:nvGrpSpPr>
            <p:grpSpPr>
              <a:xfrm>
                <a:off x="-557193" y="5820707"/>
                <a:ext cx="1840692" cy="1840692"/>
                <a:chOff x="1693749" y="1541136"/>
                <a:chExt cx="1840692" cy="1840692"/>
              </a:xfrm>
            </p:grpSpPr>
            <p:sp>
              <p:nvSpPr>
                <p:cNvPr id="62" name="椭圆 61"/>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10895943" y="4950014"/>
                <a:ext cx="1840692" cy="1840692"/>
                <a:chOff x="1693749" y="1541136"/>
                <a:chExt cx="1840692" cy="1840692"/>
              </a:xfrm>
            </p:grpSpPr>
            <p:sp>
              <p:nvSpPr>
                <p:cNvPr id="58" name="椭圆 57"/>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32845" y="5131813"/>
                <a:ext cx="1840692" cy="1840692"/>
                <a:chOff x="1693749" y="1541136"/>
                <a:chExt cx="1840692" cy="1840692"/>
              </a:xfrm>
            </p:grpSpPr>
            <p:sp>
              <p:nvSpPr>
                <p:cNvPr id="54" name="椭圆 53"/>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511795" y="5186348"/>
                <a:ext cx="1840692" cy="1840692"/>
                <a:chOff x="1693749" y="1541136"/>
                <a:chExt cx="1840692" cy="1840692"/>
              </a:xfrm>
            </p:grpSpPr>
            <p:sp>
              <p:nvSpPr>
                <p:cNvPr id="50" name="椭圆 49"/>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8273928" y="5205628"/>
                <a:ext cx="1840692" cy="1840692"/>
                <a:chOff x="1693749" y="1541136"/>
                <a:chExt cx="1840692" cy="1840692"/>
              </a:xfrm>
            </p:grpSpPr>
            <p:sp>
              <p:nvSpPr>
                <p:cNvPr id="47" name="椭圆 46"/>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6557893" y="5772225"/>
                <a:ext cx="1840692" cy="1840692"/>
                <a:chOff x="1693749" y="1541136"/>
                <a:chExt cx="1840692" cy="1840692"/>
              </a:xfrm>
            </p:grpSpPr>
            <p:sp>
              <p:nvSpPr>
                <p:cNvPr id="43" name="椭圆 42"/>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4097249" y="5732262"/>
                <a:ext cx="1431978" cy="1431978"/>
                <a:chOff x="1693749" y="1541136"/>
                <a:chExt cx="1840692" cy="1840692"/>
              </a:xfrm>
            </p:grpSpPr>
            <p:sp>
              <p:nvSpPr>
                <p:cNvPr id="39" name="椭圆 38"/>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0125279" y="5662182"/>
                <a:ext cx="1506729" cy="1506729"/>
                <a:chOff x="1753991" y="1598332"/>
                <a:chExt cx="1754818" cy="1754818"/>
              </a:xfrm>
            </p:grpSpPr>
            <p:sp>
              <p:nvSpPr>
                <p:cNvPr id="36" name="椭圆 35"/>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1" name="组合 30"/>
              <p:cNvGrpSpPr/>
              <p:nvPr/>
            </p:nvGrpSpPr>
            <p:grpSpPr>
              <a:xfrm>
                <a:off x="2497624" y="5530265"/>
                <a:ext cx="1506729" cy="1506729"/>
                <a:chOff x="1753991" y="1598332"/>
                <a:chExt cx="1754818" cy="1754818"/>
              </a:xfrm>
            </p:grpSpPr>
            <p:sp>
              <p:nvSpPr>
                <p:cNvPr id="33" name="椭圆 32"/>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2" name="群組 1">
              <a:extLst>
                <a:ext uri="{FF2B5EF4-FFF2-40B4-BE49-F238E27FC236}">
                  <a16:creationId xmlns:a16="http://schemas.microsoft.com/office/drawing/2014/main" id="{B554A3CE-CE89-49BD-9F91-D95A20B03D0B}"/>
                </a:ext>
              </a:extLst>
            </p:cNvPr>
            <p:cNvGrpSpPr/>
            <p:nvPr/>
          </p:nvGrpSpPr>
          <p:grpSpPr>
            <a:xfrm>
              <a:off x="290085" y="194393"/>
              <a:ext cx="4194354" cy="707886"/>
              <a:chOff x="290085" y="194393"/>
              <a:chExt cx="4194354" cy="707886"/>
            </a:xfrm>
          </p:grpSpPr>
          <p:sp>
            <p:nvSpPr>
              <p:cNvPr id="18" name="文本框 12"/>
              <p:cNvSpPr txBox="1">
                <a:spLocks noChangeArrowheads="1"/>
              </p:cNvSpPr>
              <p:nvPr/>
            </p:nvSpPr>
            <p:spPr bwMode="auto">
              <a:xfrm>
                <a:off x="1220539" y="194393"/>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TW" altLang="en-US" sz="4000" b="1" dirty="0">
                    <a:solidFill>
                      <a:srgbClr val="4B869E"/>
                    </a:solidFill>
                    <a:latin typeface="微軟正黑體" panose="020B0604030504040204" pitchFamily="34" charset="-120"/>
                    <a:ea typeface="微軟正黑體" panose="020B0604030504040204" pitchFamily="34" charset="-120"/>
                  </a:rPr>
                  <a:t>開發環境</a:t>
                </a:r>
                <a:endParaRPr lang="zh-CN" altLang="en-US" sz="4000" b="1" dirty="0">
                  <a:solidFill>
                    <a:srgbClr val="4B869E"/>
                  </a:solidFill>
                  <a:latin typeface="微軟正黑體" panose="020B0604030504040204" pitchFamily="34" charset="-120"/>
                  <a:ea typeface="微軟正黑體" panose="020B0604030504040204" pitchFamily="34" charset="-120"/>
                </a:endParaRPr>
              </a:p>
            </p:txBody>
          </p:sp>
          <p:grpSp>
            <p:nvGrpSpPr>
              <p:cNvPr id="20" name="组合 19"/>
              <p:cNvGrpSpPr/>
              <p:nvPr/>
            </p:nvGrpSpPr>
            <p:grpSpPr>
              <a:xfrm>
                <a:off x="290085" y="279460"/>
                <a:ext cx="534573" cy="534573"/>
                <a:chOff x="8231110" y="1631852"/>
                <a:chExt cx="534573" cy="534573"/>
              </a:xfrm>
            </p:grpSpPr>
            <p:sp>
              <p:nvSpPr>
                <p:cNvPr id="21" name="椭圆 20"/>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4" name="文字方塊 3">
            <a:extLst>
              <a:ext uri="{FF2B5EF4-FFF2-40B4-BE49-F238E27FC236}">
                <a16:creationId xmlns:a16="http://schemas.microsoft.com/office/drawing/2014/main" id="{B5FE8233-65AA-4CE9-ABF2-B0A21E731DC9}"/>
              </a:ext>
            </a:extLst>
          </p:cNvPr>
          <p:cNvSpPr txBox="1"/>
          <p:nvPr/>
        </p:nvSpPr>
        <p:spPr>
          <a:xfrm>
            <a:off x="1329979" y="4688821"/>
            <a:ext cx="4144859" cy="584775"/>
          </a:xfrm>
          <a:prstGeom prst="rect">
            <a:avLst/>
          </a:prstGeom>
          <a:noFill/>
        </p:spPr>
        <p:txBody>
          <a:bodyPr wrap="square" rtlCol="0">
            <a:spAutoFit/>
          </a:bodyPr>
          <a:lstStyle/>
          <a:p>
            <a:r>
              <a:rPr lang="en-US" altLang="zh-TW" sz="3200" dirty="0"/>
              <a:t>Remix – Ethereum IDE</a:t>
            </a:r>
          </a:p>
        </p:txBody>
      </p:sp>
      <p:pic>
        <p:nvPicPr>
          <p:cNvPr id="6" name="圖片 5">
            <a:extLst>
              <a:ext uri="{FF2B5EF4-FFF2-40B4-BE49-F238E27FC236}">
                <a16:creationId xmlns:a16="http://schemas.microsoft.com/office/drawing/2014/main" id="{238B30A0-98EB-47EF-B317-3C212F9B9A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5821" y="1403048"/>
            <a:ext cx="3231964" cy="3077392"/>
          </a:xfrm>
          <a:prstGeom prst="rect">
            <a:avLst/>
          </a:prstGeom>
          <a:ln w="57150">
            <a:solidFill>
              <a:schemeClr val="tx1"/>
            </a:solidFill>
          </a:ln>
        </p:spPr>
      </p:pic>
      <p:sp>
        <p:nvSpPr>
          <p:cNvPr id="7" name="文字方塊 6">
            <a:extLst>
              <a:ext uri="{FF2B5EF4-FFF2-40B4-BE49-F238E27FC236}">
                <a16:creationId xmlns:a16="http://schemas.microsoft.com/office/drawing/2014/main" id="{316218CE-7C29-4923-88C5-9A52F8DE1640}"/>
              </a:ext>
            </a:extLst>
          </p:cNvPr>
          <p:cNvSpPr txBox="1"/>
          <p:nvPr/>
        </p:nvSpPr>
        <p:spPr>
          <a:xfrm>
            <a:off x="6096000" y="2587801"/>
            <a:ext cx="4288353" cy="707886"/>
          </a:xfrm>
          <a:prstGeom prst="rect">
            <a:avLst/>
          </a:prstGeom>
          <a:noFill/>
        </p:spPr>
        <p:txBody>
          <a:bodyPr wrap="none" rtlCol="0">
            <a:spAutoFit/>
          </a:bodyPr>
          <a:lstStyle/>
          <a:p>
            <a:r>
              <a:rPr lang="zh-TW" altLang="en-US" sz="4000" dirty="0">
                <a:latin typeface="微軟正黑體" panose="020B0604030504040204" pitchFamily="34" charset="-120"/>
                <a:ea typeface="微軟正黑體" panose="020B0604030504040204" pitchFamily="34" charset="-120"/>
              </a:rPr>
              <a:t>用於智能合約編寫</a:t>
            </a:r>
          </a:p>
        </p:txBody>
      </p:sp>
    </p:spTree>
    <p:extLst>
      <p:ext uri="{BB962C8B-B14F-4D97-AF65-F5344CB8AC3E}">
        <p14:creationId xmlns:p14="http://schemas.microsoft.com/office/powerpoint/2010/main" val="211748882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9F109D19-6013-49A6-9601-E37410F318A1}"/>
              </a:ext>
            </a:extLst>
          </p:cNvPr>
          <p:cNvGrpSpPr/>
          <p:nvPr/>
        </p:nvGrpSpPr>
        <p:grpSpPr>
          <a:xfrm>
            <a:off x="-405772" y="194393"/>
            <a:ext cx="13293828" cy="8155103"/>
            <a:chOff x="-405772" y="194393"/>
            <a:chExt cx="13293828" cy="8155103"/>
          </a:xfrm>
        </p:grpSpPr>
        <p:grpSp>
          <p:nvGrpSpPr>
            <p:cNvPr id="19" name="组合 18"/>
            <p:cNvGrpSpPr/>
            <p:nvPr/>
          </p:nvGrpSpPr>
          <p:grpSpPr>
            <a:xfrm>
              <a:off x="-405772" y="5638111"/>
              <a:ext cx="13293828" cy="2711385"/>
              <a:chOff x="-557193" y="4950014"/>
              <a:chExt cx="13293828" cy="2711385"/>
            </a:xfrm>
          </p:grpSpPr>
          <p:grpSp>
            <p:nvGrpSpPr>
              <p:cNvPr id="23" name="组合 22"/>
              <p:cNvGrpSpPr/>
              <p:nvPr/>
            </p:nvGrpSpPr>
            <p:grpSpPr>
              <a:xfrm>
                <a:off x="-557193" y="5820707"/>
                <a:ext cx="1840692" cy="1840692"/>
                <a:chOff x="1693749" y="1541136"/>
                <a:chExt cx="1840692" cy="1840692"/>
              </a:xfrm>
            </p:grpSpPr>
            <p:sp>
              <p:nvSpPr>
                <p:cNvPr id="62" name="椭圆 61"/>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10895943" y="4950014"/>
                <a:ext cx="1840692" cy="1840692"/>
                <a:chOff x="1693749" y="1541136"/>
                <a:chExt cx="1840692" cy="1840692"/>
              </a:xfrm>
            </p:grpSpPr>
            <p:sp>
              <p:nvSpPr>
                <p:cNvPr id="58" name="椭圆 57"/>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32845" y="5131813"/>
                <a:ext cx="1840692" cy="1840692"/>
                <a:chOff x="1693749" y="1541136"/>
                <a:chExt cx="1840692" cy="1840692"/>
              </a:xfrm>
            </p:grpSpPr>
            <p:sp>
              <p:nvSpPr>
                <p:cNvPr id="54" name="椭圆 53"/>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511795" y="5186348"/>
                <a:ext cx="1840692" cy="1840692"/>
                <a:chOff x="1693749" y="1541136"/>
                <a:chExt cx="1840692" cy="1840692"/>
              </a:xfrm>
            </p:grpSpPr>
            <p:sp>
              <p:nvSpPr>
                <p:cNvPr id="50" name="椭圆 49"/>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8273928" y="5205628"/>
                <a:ext cx="1840692" cy="1840692"/>
                <a:chOff x="1693749" y="1541136"/>
                <a:chExt cx="1840692" cy="1840692"/>
              </a:xfrm>
            </p:grpSpPr>
            <p:sp>
              <p:nvSpPr>
                <p:cNvPr id="47" name="椭圆 46"/>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6557893" y="5772225"/>
                <a:ext cx="1840692" cy="1840692"/>
                <a:chOff x="1693749" y="1541136"/>
                <a:chExt cx="1840692" cy="1840692"/>
              </a:xfrm>
            </p:grpSpPr>
            <p:sp>
              <p:nvSpPr>
                <p:cNvPr id="43" name="椭圆 42"/>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4097249" y="5732262"/>
                <a:ext cx="1431978" cy="1431978"/>
                <a:chOff x="1693749" y="1541136"/>
                <a:chExt cx="1840692" cy="1840692"/>
              </a:xfrm>
            </p:grpSpPr>
            <p:sp>
              <p:nvSpPr>
                <p:cNvPr id="39" name="椭圆 38"/>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0125279" y="5662182"/>
                <a:ext cx="1506729" cy="1506729"/>
                <a:chOff x="1753991" y="1598332"/>
                <a:chExt cx="1754818" cy="1754818"/>
              </a:xfrm>
            </p:grpSpPr>
            <p:sp>
              <p:nvSpPr>
                <p:cNvPr id="36" name="椭圆 35"/>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1" name="组合 30"/>
              <p:cNvGrpSpPr/>
              <p:nvPr/>
            </p:nvGrpSpPr>
            <p:grpSpPr>
              <a:xfrm>
                <a:off x="2497624" y="5530265"/>
                <a:ext cx="1506729" cy="1506729"/>
                <a:chOff x="1753991" y="1598332"/>
                <a:chExt cx="1754818" cy="1754818"/>
              </a:xfrm>
            </p:grpSpPr>
            <p:sp>
              <p:nvSpPr>
                <p:cNvPr id="33" name="椭圆 32"/>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2" name="群組 1">
              <a:extLst>
                <a:ext uri="{FF2B5EF4-FFF2-40B4-BE49-F238E27FC236}">
                  <a16:creationId xmlns:a16="http://schemas.microsoft.com/office/drawing/2014/main" id="{B554A3CE-CE89-49BD-9F91-D95A20B03D0B}"/>
                </a:ext>
              </a:extLst>
            </p:cNvPr>
            <p:cNvGrpSpPr/>
            <p:nvPr/>
          </p:nvGrpSpPr>
          <p:grpSpPr>
            <a:xfrm>
              <a:off x="290085" y="194393"/>
              <a:ext cx="4194354" cy="707886"/>
              <a:chOff x="290085" y="194393"/>
              <a:chExt cx="4194354" cy="707886"/>
            </a:xfrm>
          </p:grpSpPr>
          <p:sp>
            <p:nvSpPr>
              <p:cNvPr id="18" name="文本框 12"/>
              <p:cNvSpPr txBox="1">
                <a:spLocks noChangeArrowheads="1"/>
              </p:cNvSpPr>
              <p:nvPr/>
            </p:nvSpPr>
            <p:spPr bwMode="auto">
              <a:xfrm>
                <a:off x="1220539" y="194393"/>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TW" altLang="en-US" sz="4000" b="1" dirty="0">
                    <a:solidFill>
                      <a:srgbClr val="4B869E"/>
                    </a:solidFill>
                    <a:latin typeface="微軟正黑體" panose="020B0604030504040204" pitchFamily="34" charset="-120"/>
                    <a:ea typeface="微軟正黑體" panose="020B0604030504040204" pitchFamily="34" charset="-120"/>
                  </a:rPr>
                  <a:t>使用語言</a:t>
                </a:r>
                <a:endParaRPr lang="zh-CN" altLang="en-US" sz="4000" b="1" dirty="0">
                  <a:solidFill>
                    <a:srgbClr val="4B869E"/>
                  </a:solidFill>
                  <a:latin typeface="微軟正黑體" panose="020B0604030504040204" pitchFamily="34" charset="-120"/>
                  <a:ea typeface="微軟正黑體" panose="020B0604030504040204" pitchFamily="34" charset="-120"/>
                </a:endParaRPr>
              </a:p>
            </p:txBody>
          </p:sp>
          <p:grpSp>
            <p:nvGrpSpPr>
              <p:cNvPr id="20" name="组合 19"/>
              <p:cNvGrpSpPr/>
              <p:nvPr/>
            </p:nvGrpSpPr>
            <p:grpSpPr>
              <a:xfrm>
                <a:off x="290085" y="279460"/>
                <a:ext cx="534573" cy="534573"/>
                <a:chOff x="8231110" y="1631852"/>
                <a:chExt cx="534573" cy="534573"/>
              </a:xfrm>
            </p:grpSpPr>
            <p:sp>
              <p:nvSpPr>
                <p:cNvPr id="21" name="椭圆 20"/>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8" name="群組 7">
            <a:extLst>
              <a:ext uri="{FF2B5EF4-FFF2-40B4-BE49-F238E27FC236}">
                <a16:creationId xmlns:a16="http://schemas.microsoft.com/office/drawing/2014/main" id="{67EC8F59-AD51-40E4-8BC7-850EDA7BF7CD}"/>
              </a:ext>
            </a:extLst>
          </p:cNvPr>
          <p:cNvGrpSpPr/>
          <p:nvPr/>
        </p:nvGrpSpPr>
        <p:grpSpPr>
          <a:xfrm>
            <a:off x="4178830" y="2208517"/>
            <a:ext cx="3834340" cy="2597151"/>
            <a:chOff x="4155774" y="2287839"/>
            <a:chExt cx="3834340" cy="2597151"/>
          </a:xfrm>
        </p:grpSpPr>
        <p:sp>
          <p:nvSpPr>
            <p:cNvPr id="7" name="文字方塊 6">
              <a:extLst>
                <a:ext uri="{FF2B5EF4-FFF2-40B4-BE49-F238E27FC236}">
                  <a16:creationId xmlns:a16="http://schemas.microsoft.com/office/drawing/2014/main" id="{654B5728-3043-46E7-8B91-4FA4D9AE6E23}"/>
                </a:ext>
              </a:extLst>
            </p:cNvPr>
            <p:cNvSpPr txBox="1"/>
            <p:nvPr/>
          </p:nvSpPr>
          <p:spPr>
            <a:xfrm>
              <a:off x="4155774" y="2287839"/>
              <a:ext cx="3834340" cy="2597151"/>
            </a:xfrm>
            <a:prstGeom prst="rect">
              <a:avLst/>
            </a:prstGeom>
            <a:solidFill>
              <a:schemeClr val="bg1"/>
            </a:solidFill>
          </p:spPr>
          <p:txBody>
            <a:bodyPr wrap="square" rtlCol="0">
              <a:spAutoFit/>
            </a:bodyPr>
            <a:lstStyle/>
            <a:p>
              <a:endParaRPr lang="zh-TW" altLang="en-US" dirty="0"/>
            </a:p>
          </p:txBody>
        </p:sp>
        <p:pic>
          <p:nvPicPr>
            <p:cNvPr id="61" name="圖片 60">
              <a:extLst>
                <a:ext uri="{FF2B5EF4-FFF2-40B4-BE49-F238E27FC236}">
                  <a16:creationId xmlns:a16="http://schemas.microsoft.com/office/drawing/2014/main" id="{87D921A3-0DAF-46DB-97E3-A4A308A6E48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5109" l="3650" r="95255">
                          <a14:foregroundMark x1="68613" y1="23913" x2="68613" y2="23913"/>
                          <a14:foregroundMark x1="75182" y1="23370" x2="75182" y2="23370"/>
                          <a14:foregroundMark x1="82482" y1="22283" x2="82482" y2="22283"/>
                          <a14:foregroundMark x1="76277" y1="37500" x2="76277" y2="37500"/>
                          <a14:foregroundMark x1="75547" y1="32609" x2="75547" y2="32609"/>
                          <a14:foregroundMark x1="82117" y1="48913" x2="82117" y2="48913"/>
                          <a14:foregroundMark x1="80657" y1="44022" x2="80657" y2="44022"/>
                          <a14:foregroundMark x1="65328" y1="39674" x2="65328" y2="39674"/>
                          <a14:foregroundMark x1="32117" y1="44565" x2="32117" y2="44565"/>
                          <a14:foregroundMark x1="31387" y1="58696" x2="31387" y2="58696"/>
                          <a14:foregroundMark x1="36496" y1="75543" x2="36496" y2="75543"/>
                          <a14:foregroundMark x1="32117" y1="73370" x2="32117" y2="73370"/>
                          <a14:foregroundMark x1="13504" y1="21739" x2="13504" y2="21739"/>
                          <a14:foregroundMark x1="22263" y1="17391" x2="22263" y2="17391"/>
                          <a14:foregroundMark x1="27737" y1="17391" x2="28467" y2="17391"/>
                          <a14:foregroundMark x1="37226" y1="21196" x2="36861" y2="25000"/>
                          <a14:foregroundMark x1="71533" y1="57065" x2="71533" y2="57065"/>
                          <a14:foregroundMark x1="78832" y1="73913" x2="78832" y2="73913"/>
                          <a14:foregroundMark x1="81022" y1="58152" x2="81022" y2="58152"/>
                          <a14:foregroundMark x1="70438" y1="57609" x2="70438" y2="57609"/>
                          <a14:foregroundMark x1="63504" y1="57065" x2="64964" y2="61957"/>
                          <a14:foregroundMark x1="69343" y1="75000" x2="70073" y2="78804"/>
                          <a14:foregroundMark x1="81752" y1="75543" x2="81752" y2="75543"/>
                          <a14:foregroundMark x1="85766" y1="75543" x2="85766" y2="75543"/>
                          <a14:foregroundMark x1="83942" y1="55978" x2="83942" y2="55978"/>
                          <a14:foregroundMark x1="72263" y1="45652" x2="72263" y2="45652"/>
                          <a14:foregroundMark x1="33212" y1="60326" x2="33212" y2="60326"/>
                          <a14:foregroundMark x1="31387" y1="67935" x2="31387" y2="67935"/>
                          <a14:foregroundMark x1="28832" y1="59239" x2="28832" y2="59239"/>
                          <a14:foregroundMark x1="28832" y1="45109" x2="28832" y2="45109"/>
                        </a14:backgroundRemoval>
                      </a14:imgEffect>
                    </a14:imgLayer>
                  </a14:imgProps>
                </a:ext>
                <a:ext uri="{28A0092B-C50C-407E-A947-70E740481C1C}">
                  <a14:useLocalDpi xmlns:a14="http://schemas.microsoft.com/office/drawing/2010/main" val="0"/>
                </a:ext>
              </a:extLst>
            </a:blip>
            <a:stretch>
              <a:fillRect/>
            </a:stretch>
          </p:blipFill>
          <p:spPr>
            <a:xfrm>
              <a:off x="4225498" y="2293330"/>
              <a:ext cx="3741004" cy="2591659"/>
            </a:xfrm>
            <a:prstGeom prst="rect">
              <a:avLst/>
            </a:prstGeom>
            <a:ln w="57150">
              <a:solidFill>
                <a:schemeClr val="tx1"/>
              </a:solidFill>
            </a:ln>
          </p:spPr>
        </p:pic>
      </p:grpSp>
      <p:pic>
        <p:nvPicPr>
          <p:cNvPr id="5" name="圖片 4">
            <a:extLst>
              <a:ext uri="{FF2B5EF4-FFF2-40B4-BE49-F238E27FC236}">
                <a16:creationId xmlns:a16="http://schemas.microsoft.com/office/drawing/2014/main" id="{479AF0D1-678C-488D-818A-AD53950ED9B8}"/>
              </a:ext>
            </a:extLst>
          </p:cNvPr>
          <p:cNvPicPr>
            <a:picLocks noChangeAspect="1"/>
          </p:cNvPicPr>
          <p:nvPr/>
        </p:nvPicPr>
        <p:blipFill rotWithShape="1">
          <a:blip r:embed="rId5">
            <a:extLst>
              <a:ext uri="{28A0092B-C50C-407E-A947-70E740481C1C}">
                <a14:useLocalDpi xmlns:a14="http://schemas.microsoft.com/office/drawing/2010/main" val="0"/>
              </a:ext>
            </a:extLst>
          </a:blip>
          <a:srcRect l="23217" r="24294"/>
          <a:stretch/>
        </p:blipFill>
        <p:spPr>
          <a:xfrm>
            <a:off x="590094" y="1680666"/>
            <a:ext cx="2475516" cy="3138477"/>
          </a:xfrm>
          <a:prstGeom prst="rect">
            <a:avLst/>
          </a:prstGeom>
          <a:ln w="57150">
            <a:solidFill>
              <a:schemeClr val="tx1"/>
            </a:solidFill>
          </a:ln>
        </p:spPr>
      </p:pic>
      <p:sp>
        <p:nvSpPr>
          <p:cNvPr id="46" name="文字方塊 45">
            <a:extLst>
              <a:ext uri="{FF2B5EF4-FFF2-40B4-BE49-F238E27FC236}">
                <a16:creationId xmlns:a16="http://schemas.microsoft.com/office/drawing/2014/main" id="{B6D887D4-7F92-4AC1-8322-2540A3FB6197}"/>
              </a:ext>
            </a:extLst>
          </p:cNvPr>
          <p:cNvSpPr txBox="1"/>
          <p:nvPr/>
        </p:nvSpPr>
        <p:spPr>
          <a:xfrm>
            <a:off x="352945" y="5411046"/>
            <a:ext cx="3103333" cy="523220"/>
          </a:xfrm>
          <a:prstGeom prst="rect">
            <a:avLst/>
          </a:prstGeom>
          <a:noFill/>
        </p:spPr>
        <p:txBody>
          <a:bodyPr wrap="square">
            <a:spAutoFit/>
          </a:bodyPr>
          <a:lstStyle/>
          <a:p>
            <a:r>
              <a:rPr lang="zh-TW" altLang="en-US" sz="2800" dirty="0">
                <a:latin typeface="微軟正黑體" panose="020B0604030504040204" pitchFamily="34" charset="-120"/>
                <a:ea typeface="微軟正黑體" panose="020B0604030504040204" pitchFamily="34" charset="-120"/>
              </a:rPr>
              <a:t>用於智能合約編寫</a:t>
            </a:r>
          </a:p>
        </p:txBody>
      </p:sp>
      <p:sp>
        <p:nvSpPr>
          <p:cNvPr id="49" name="文字方塊 48">
            <a:extLst>
              <a:ext uri="{FF2B5EF4-FFF2-40B4-BE49-F238E27FC236}">
                <a16:creationId xmlns:a16="http://schemas.microsoft.com/office/drawing/2014/main" id="{D50A04F6-4C21-48D4-8BC3-FAADD424A471}"/>
              </a:ext>
            </a:extLst>
          </p:cNvPr>
          <p:cNvSpPr txBox="1"/>
          <p:nvPr/>
        </p:nvSpPr>
        <p:spPr>
          <a:xfrm>
            <a:off x="4580473" y="5411046"/>
            <a:ext cx="3239491" cy="523220"/>
          </a:xfrm>
          <a:prstGeom prst="rect">
            <a:avLst/>
          </a:prstGeom>
          <a:noFill/>
        </p:spPr>
        <p:txBody>
          <a:bodyPr wrap="square">
            <a:spAutoFit/>
          </a:bodyPr>
          <a:lstStyle/>
          <a:p>
            <a:r>
              <a:rPr lang="zh-TW" altLang="en-US" sz="2800" dirty="0">
                <a:latin typeface="微軟正黑體" panose="020B0604030504040204" pitchFamily="34" charset="-120"/>
                <a:ea typeface="微軟正黑體" panose="020B0604030504040204" pitchFamily="34" charset="-120"/>
              </a:rPr>
              <a:t>用於網頁前端製作</a:t>
            </a:r>
          </a:p>
        </p:txBody>
      </p:sp>
      <p:pic>
        <p:nvPicPr>
          <p:cNvPr id="6" name="圖片 5">
            <a:extLst>
              <a:ext uri="{FF2B5EF4-FFF2-40B4-BE49-F238E27FC236}">
                <a16:creationId xmlns:a16="http://schemas.microsoft.com/office/drawing/2014/main" id="{7889318D-90D6-4187-9A68-AB72337436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1706" y="1579769"/>
            <a:ext cx="1761013" cy="3225899"/>
          </a:xfrm>
          <a:prstGeom prst="rect">
            <a:avLst/>
          </a:prstGeom>
          <a:ln w="57150">
            <a:solidFill>
              <a:schemeClr val="tx1"/>
            </a:solidFill>
          </a:ln>
        </p:spPr>
      </p:pic>
      <p:sp>
        <p:nvSpPr>
          <p:cNvPr id="53" name="文字方塊 52">
            <a:extLst>
              <a:ext uri="{FF2B5EF4-FFF2-40B4-BE49-F238E27FC236}">
                <a16:creationId xmlns:a16="http://schemas.microsoft.com/office/drawing/2014/main" id="{0769FCBB-9AC3-4981-8D54-96E08094DE61}"/>
              </a:ext>
            </a:extLst>
          </p:cNvPr>
          <p:cNvSpPr txBox="1"/>
          <p:nvPr/>
        </p:nvSpPr>
        <p:spPr>
          <a:xfrm>
            <a:off x="8629149" y="5411046"/>
            <a:ext cx="3201618" cy="523220"/>
          </a:xfrm>
          <a:prstGeom prst="rect">
            <a:avLst/>
          </a:prstGeom>
          <a:noFill/>
        </p:spPr>
        <p:txBody>
          <a:bodyPr wrap="square">
            <a:spAutoFit/>
          </a:bodyPr>
          <a:lstStyle/>
          <a:p>
            <a:r>
              <a:rPr lang="zh-TW" altLang="en-US" sz="2800" dirty="0">
                <a:latin typeface="微軟正黑體" panose="020B0604030504040204" pitchFamily="34" charset="-120"/>
                <a:ea typeface="微軟正黑體" panose="020B0604030504040204" pitchFamily="34" charset="-120"/>
              </a:rPr>
              <a:t>用於網頁後端製作</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9F109D19-6013-49A6-9601-E37410F318A1}"/>
              </a:ext>
            </a:extLst>
          </p:cNvPr>
          <p:cNvGrpSpPr/>
          <p:nvPr/>
        </p:nvGrpSpPr>
        <p:grpSpPr>
          <a:xfrm>
            <a:off x="-405772" y="194393"/>
            <a:ext cx="13293828" cy="8155103"/>
            <a:chOff x="-405772" y="194393"/>
            <a:chExt cx="13293828" cy="8155103"/>
          </a:xfrm>
        </p:grpSpPr>
        <p:grpSp>
          <p:nvGrpSpPr>
            <p:cNvPr id="19" name="组合 18"/>
            <p:cNvGrpSpPr/>
            <p:nvPr/>
          </p:nvGrpSpPr>
          <p:grpSpPr>
            <a:xfrm>
              <a:off x="-405772" y="5638111"/>
              <a:ext cx="13293828" cy="2711385"/>
              <a:chOff x="-557193" y="4950014"/>
              <a:chExt cx="13293828" cy="2711385"/>
            </a:xfrm>
          </p:grpSpPr>
          <p:grpSp>
            <p:nvGrpSpPr>
              <p:cNvPr id="23" name="组合 22"/>
              <p:cNvGrpSpPr/>
              <p:nvPr/>
            </p:nvGrpSpPr>
            <p:grpSpPr>
              <a:xfrm>
                <a:off x="-557193" y="5820707"/>
                <a:ext cx="1840692" cy="1840692"/>
                <a:chOff x="1693749" y="1541136"/>
                <a:chExt cx="1840692" cy="1840692"/>
              </a:xfrm>
            </p:grpSpPr>
            <p:sp>
              <p:nvSpPr>
                <p:cNvPr id="62" name="椭圆 61"/>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10895943" y="4950014"/>
                <a:ext cx="1840692" cy="1840692"/>
                <a:chOff x="1693749" y="1541136"/>
                <a:chExt cx="1840692" cy="1840692"/>
              </a:xfrm>
            </p:grpSpPr>
            <p:sp>
              <p:nvSpPr>
                <p:cNvPr id="58" name="椭圆 57"/>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832845" y="5131813"/>
                <a:ext cx="1840692" cy="1840692"/>
                <a:chOff x="1693749" y="1541136"/>
                <a:chExt cx="1840692" cy="1840692"/>
              </a:xfrm>
            </p:grpSpPr>
            <p:sp>
              <p:nvSpPr>
                <p:cNvPr id="54" name="椭圆 53"/>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511795" y="5186348"/>
                <a:ext cx="1840692" cy="1840692"/>
                <a:chOff x="1693749" y="1541136"/>
                <a:chExt cx="1840692" cy="1840692"/>
              </a:xfrm>
            </p:grpSpPr>
            <p:sp>
              <p:nvSpPr>
                <p:cNvPr id="50" name="椭圆 49"/>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8273928" y="5205628"/>
                <a:ext cx="1840692" cy="1840692"/>
                <a:chOff x="1693749" y="1541136"/>
                <a:chExt cx="1840692" cy="1840692"/>
              </a:xfrm>
            </p:grpSpPr>
            <p:sp>
              <p:nvSpPr>
                <p:cNvPr id="47" name="椭圆 46"/>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6557893" y="5772225"/>
                <a:ext cx="1840692" cy="1840692"/>
                <a:chOff x="1693749" y="1541136"/>
                <a:chExt cx="1840692" cy="1840692"/>
              </a:xfrm>
            </p:grpSpPr>
            <p:sp>
              <p:nvSpPr>
                <p:cNvPr id="43" name="椭圆 42"/>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4097249" y="5732262"/>
                <a:ext cx="1431978" cy="1431978"/>
                <a:chOff x="1693749" y="1541136"/>
                <a:chExt cx="1840692" cy="1840692"/>
              </a:xfrm>
            </p:grpSpPr>
            <p:sp>
              <p:nvSpPr>
                <p:cNvPr id="39" name="椭圆 38"/>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0125279" y="5662182"/>
                <a:ext cx="1506729" cy="1506729"/>
                <a:chOff x="1753991" y="1598332"/>
                <a:chExt cx="1754818" cy="1754818"/>
              </a:xfrm>
            </p:grpSpPr>
            <p:sp>
              <p:nvSpPr>
                <p:cNvPr id="36" name="椭圆 35"/>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1" name="组合 30"/>
              <p:cNvGrpSpPr/>
              <p:nvPr/>
            </p:nvGrpSpPr>
            <p:grpSpPr>
              <a:xfrm>
                <a:off x="2497624" y="5530265"/>
                <a:ext cx="1506729" cy="1506729"/>
                <a:chOff x="1753991" y="1598332"/>
                <a:chExt cx="1754818" cy="1754818"/>
              </a:xfrm>
            </p:grpSpPr>
            <p:sp>
              <p:nvSpPr>
                <p:cNvPr id="33" name="椭圆 32"/>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2" name="群組 1">
              <a:extLst>
                <a:ext uri="{FF2B5EF4-FFF2-40B4-BE49-F238E27FC236}">
                  <a16:creationId xmlns:a16="http://schemas.microsoft.com/office/drawing/2014/main" id="{B554A3CE-CE89-49BD-9F91-D95A20B03D0B}"/>
                </a:ext>
              </a:extLst>
            </p:cNvPr>
            <p:cNvGrpSpPr/>
            <p:nvPr/>
          </p:nvGrpSpPr>
          <p:grpSpPr>
            <a:xfrm>
              <a:off x="290085" y="194393"/>
              <a:ext cx="4194354" cy="707886"/>
              <a:chOff x="290085" y="194393"/>
              <a:chExt cx="4194354" cy="707886"/>
            </a:xfrm>
          </p:grpSpPr>
          <p:sp>
            <p:nvSpPr>
              <p:cNvPr id="18" name="文本框 12"/>
              <p:cNvSpPr txBox="1">
                <a:spLocks noChangeArrowheads="1"/>
              </p:cNvSpPr>
              <p:nvPr/>
            </p:nvSpPr>
            <p:spPr bwMode="auto">
              <a:xfrm>
                <a:off x="1220539" y="194393"/>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TW" altLang="en-US" sz="4000" b="1" dirty="0">
                    <a:solidFill>
                      <a:srgbClr val="4B869E"/>
                    </a:solidFill>
                    <a:latin typeface="微軟正黑體" panose="020B0604030504040204" pitchFamily="34" charset="-120"/>
                    <a:ea typeface="微軟正黑體" panose="020B0604030504040204" pitchFamily="34" charset="-120"/>
                  </a:rPr>
                  <a:t>智能合約功能</a:t>
                </a:r>
                <a:endParaRPr lang="zh-CN" altLang="en-US" sz="4000" b="1" dirty="0">
                  <a:solidFill>
                    <a:srgbClr val="4B869E"/>
                  </a:solidFill>
                  <a:latin typeface="微軟正黑體" panose="020B0604030504040204" pitchFamily="34" charset="-120"/>
                  <a:ea typeface="微軟正黑體" panose="020B0604030504040204" pitchFamily="34" charset="-120"/>
                </a:endParaRPr>
              </a:p>
            </p:txBody>
          </p:sp>
          <p:grpSp>
            <p:nvGrpSpPr>
              <p:cNvPr id="20" name="组合 19"/>
              <p:cNvGrpSpPr/>
              <p:nvPr/>
            </p:nvGrpSpPr>
            <p:grpSpPr>
              <a:xfrm>
                <a:off x="290085" y="279460"/>
                <a:ext cx="534573" cy="534573"/>
                <a:chOff x="8231110" y="1631852"/>
                <a:chExt cx="534573" cy="534573"/>
              </a:xfrm>
            </p:grpSpPr>
            <p:sp>
              <p:nvSpPr>
                <p:cNvPr id="21" name="椭圆 20"/>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4" name="群組 3">
            <a:extLst>
              <a:ext uri="{FF2B5EF4-FFF2-40B4-BE49-F238E27FC236}">
                <a16:creationId xmlns:a16="http://schemas.microsoft.com/office/drawing/2014/main" id="{F3A05097-0867-4D85-93B9-6BDD593729B5}"/>
              </a:ext>
            </a:extLst>
          </p:cNvPr>
          <p:cNvGrpSpPr/>
          <p:nvPr/>
        </p:nvGrpSpPr>
        <p:grpSpPr>
          <a:xfrm>
            <a:off x="4794334" y="705643"/>
            <a:ext cx="3597901" cy="5871277"/>
            <a:chOff x="4152998" y="559815"/>
            <a:chExt cx="4004927" cy="4747170"/>
          </a:xfrm>
        </p:grpSpPr>
        <p:sp>
          <p:nvSpPr>
            <p:cNvPr id="46" name="矩形: 圆角 12">
              <a:extLst>
                <a:ext uri="{FF2B5EF4-FFF2-40B4-BE49-F238E27FC236}">
                  <a16:creationId xmlns:a16="http://schemas.microsoft.com/office/drawing/2014/main" id="{F4E2E8CA-2FD2-4800-8229-0688202F0A39}"/>
                </a:ext>
              </a:extLst>
            </p:cNvPr>
            <p:cNvSpPr/>
            <p:nvPr/>
          </p:nvSpPr>
          <p:spPr>
            <a:xfrm>
              <a:off x="4152998" y="559815"/>
              <a:ext cx="4004927" cy="880365"/>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登入</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sp>
          <p:nvSpPr>
            <p:cNvPr id="49" name="矩形: 圆角 12">
              <a:extLst>
                <a:ext uri="{FF2B5EF4-FFF2-40B4-BE49-F238E27FC236}">
                  <a16:creationId xmlns:a16="http://schemas.microsoft.com/office/drawing/2014/main" id="{775311CC-9F2B-45B4-BD9B-B5C777091DBA}"/>
                </a:ext>
              </a:extLst>
            </p:cNvPr>
            <p:cNvSpPr/>
            <p:nvPr/>
          </p:nvSpPr>
          <p:spPr>
            <a:xfrm>
              <a:off x="4152998" y="1848750"/>
              <a:ext cx="4004927" cy="880365"/>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註冊</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sp>
          <p:nvSpPr>
            <p:cNvPr id="53" name="矩形: 圆角 12">
              <a:extLst>
                <a:ext uri="{FF2B5EF4-FFF2-40B4-BE49-F238E27FC236}">
                  <a16:creationId xmlns:a16="http://schemas.microsoft.com/office/drawing/2014/main" id="{F07FD17B-1075-486F-B385-EDF1F8BB259B}"/>
                </a:ext>
              </a:extLst>
            </p:cNvPr>
            <p:cNvSpPr/>
            <p:nvPr/>
          </p:nvSpPr>
          <p:spPr>
            <a:xfrm>
              <a:off x="4152998" y="3137685"/>
              <a:ext cx="4004927" cy="880365"/>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身分辨別</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sp>
          <p:nvSpPr>
            <p:cNvPr id="56" name="矩形: 圆角 12">
              <a:extLst>
                <a:ext uri="{FF2B5EF4-FFF2-40B4-BE49-F238E27FC236}">
                  <a16:creationId xmlns:a16="http://schemas.microsoft.com/office/drawing/2014/main" id="{CB05AAD3-EF21-4185-AD52-FA333912CE36}"/>
                </a:ext>
              </a:extLst>
            </p:cNvPr>
            <p:cNvSpPr/>
            <p:nvPr/>
          </p:nvSpPr>
          <p:spPr>
            <a:xfrm>
              <a:off x="4152998" y="4426620"/>
              <a:ext cx="4004927" cy="880365"/>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稽核表單</a:t>
              </a:r>
              <a:endParaRPr lang="en-US" altLang="zh-TW" sz="3600" b="1" dirty="0">
                <a:solidFill>
                  <a:schemeClr val="bg1"/>
                </a:solidFill>
                <a:latin typeface="微軟正黑體" panose="020B0604030504040204" pitchFamily="34" charset="-120"/>
                <a:ea typeface="微軟正黑體" panose="020B0604030504040204" pitchFamily="34" charset="-120"/>
              </a:endParaRPr>
            </a:p>
            <a:p>
              <a:pPr algn="ctr"/>
              <a:r>
                <a:rPr lang="en-US" altLang="zh-TW" sz="3600" b="1" dirty="0">
                  <a:solidFill>
                    <a:schemeClr val="bg1"/>
                  </a:solidFill>
                  <a:latin typeface="微軟正黑體" panose="020B0604030504040204" pitchFamily="34" charset="-120"/>
                  <a:ea typeface="微軟正黑體" panose="020B0604030504040204" pitchFamily="34" charset="-120"/>
                </a:rPr>
                <a:t>(</a:t>
              </a:r>
              <a:r>
                <a:rPr lang="zh-TW" altLang="en-US" sz="3600" b="1" dirty="0">
                  <a:solidFill>
                    <a:schemeClr val="bg1"/>
                  </a:solidFill>
                  <a:latin typeface="微軟正黑體" panose="020B0604030504040204" pitchFamily="34" charset="-120"/>
                  <a:ea typeface="微軟正黑體" panose="020B0604030504040204" pitchFamily="34" charset="-120"/>
                </a:rPr>
                <a:t>檢驗共識</a:t>
              </a:r>
              <a:r>
                <a:rPr lang="en-US" altLang="zh-TW" sz="3600" b="1" dirty="0">
                  <a:solidFill>
                    <a:schemeClr val="bg1"/>
                  </a:solidFill>
                  <a:latin typeface="微軟正黑體" panose="020B0604030504040204" pitchFamily="34" charset="-120"/>
                  <a:ea typeface="微軟正黑體" panose="020B0604030504040204" pitchFamily="34" charset="-120"/>
                </a:rPr>
                <a:t>)</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08382521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pic>
        <p:nvPicPr>
          <p:cNvPr id="10" name="图片 8">
            <a:extLst>
              <a:ext uri="{FF2B5EF4-FFF2-40B4-BE49-F238E27FC236}">
                <a16:creationId xmlns:a16="http://schemas.microsoft.com/office/drawing/2014/main" id="{175F0D8C-E0A6-4ED2-80C8-C08285F39891}"/>
              </a:ext>
            </a:extLst>
          </p:cNvPr>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6664964" y="3937909"/>
            <a:ext cx="5390930" cy="2793990"/>
          </a:xfrm>
          <a:prstGeom prst="rect">
            <a:avLst/>
          </a:prstGeom>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226286" y="2355170"/>
            <a:ext cx="5390930" cy="2793990"/>
          </a:xfrm>
          <a:prstGeom prst="rect">
            <a:avLst/>
          </a:prstGeom>
        </p:spPr>
      </p:pic>
      <p:sp>
        <p:nvSpPr>
          <p:cNvPr id="8" name="椭圆 7"/>
          <p:cNvSpPr/>
          <p:nvPr/>
        </p:nvSpPr>
        <p:spPr>
          <a:xfrm>
            <a:off x="4658591" y="899980"/>
            <a:ext cx="5181150" cy="5181150"/>
          </a:xfrm>
          <a:prstGeom prst="ellipse">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4">
            <a:extLst>
              <a:ext uri="{FF2B5EF4-FFF2-40B4-BE49-F238E27FC236}">
                <a16:creationId xmlns:a16="http://schemas.microsoft.com/office/drawing/2014/main" id="{F02F1843-E4D6-4E55-9FC1-794ECFEA93A0}"/>
              </a:ext>
            </a:extLst>
          </p:cNvPr>
          <p:cNvGrpSpPr/>
          <p:nvPr/>
        </p:nvGrpSpPr>
        <p:grpSpPr>
          <a:xfrm>
            <a:off x="4871094" y="2474892"/>
            <a:ext cx="4756144" cy="2031326"/>
            <a:chOff x="6892058" y="1204414"/>
            <a:chExt cx="4756144" cy="1527585"/>
          </a:xfrm>
        </p:grpSpPr>
        <p:sp>
          <p:nvSpPr>
            <p:cNvPr id="12" name="文本框 12">
              <a:extLst>
                <a:ext uri="{FF2B5EF4-FFF2-40B4-BE49-F238E27FC236}">
                  <a16:creationId xmlns:a16="http://schemas.microsoft.com/office/drawing/2014/main" id="{CDE881A4-2D4C-441C-A56C-5DE8C4F9745D}"/>
                </a:ext>
              </a:extLst>
            </p:cNvPr>
            <p:cNvSpPr txBox="1">
              <a:spLocks noChangeArrowheads="1"/>
            </p:cNvSpPr>
            <p:nvPr/>
          </p:nvSpPr>
          <p:spPr bwMode="auto">
            <a:xfrm>
              <a:off x="6892058" y="1968207"/>
              <a:ext cx="4756144" cy="76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TW" altLang="en-US"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rPr>
                <a:t>系統架構</a:t>
              </a:r>
            </a:p>
          </p:txBody>
        </p:sp>
        <p:sp>
          <p:nvSpPr>
            <p:cNvPr id="13" name="文本框 13">
              <a:extLst>
                <a:ext uri="{FF2B5EF4-FFF2-40B4-BE49-F238E27FC236}">
                  <a16:creationId xmlns:a16="http://schemas.microsoft.com/office/drawing/2014/main" id="{79EF0AE6-5DD2-45E1-81FD-AE867531D830}"/>
                </a:ext>
              </a:extLst>
            </p:cNvPr>
            <p:cNvSpPr txBox="1">
              <a:spLocks noChangeArrowheads="1"/>
            </p:cNvSpPr>
            <p:nvPr/>
          </p:nvSpPr>
          <p:spPr bwMode="auto">
            <a:xfrm>
              <a:off x="8672892" y="1204414"/>
              <a:ext cx="1194476" cy="76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dirty="0">
                  <a:solidFill>
                    <a:srgbClr val="5EBFC2"/>
                  </a:solidFill>
                  <a:latin typeface="Gadugi" panose="020B0502040204020203" pitchFamily="34" charset="0"/>
                  <a:ea typeface="微软雅黑" panose="020B0503020204020204" pitchFamily="34" charset="-122"/>
                </a:rPr>
                <a:t>05</a:t>
              </a:r>
              <a:endParaRPr lang="zh-CN" altLang="en-US" sz="6000" b="1" dirty="0">
                <a:solidFill>
                  <a:srgbClr val="5EBFC2"/>
                </a:solidFill>
                <a:latin typeface="Gadugi" panose="020B0502040204020203" pitchFamily="34" charset="0"/>
                <a:ea typeface="微软雅黑" panose="020B0503020204020204" pitchFamily="34" charset="-122"/>
              </a:endParaRPr>
            </a:p>
          </p:txBody>
        </p:sp>
      </p:grpSp>
    </p:spTree>
    <p:extLst>
      <p:ext uri="{BB962C8B-B14F-4D97-AF65-F5344CB8AC3E}">
        <p14:creationId xmlns:p14="http://schemas.microsoft.com/office/powerpoint/2010/main" val="384105576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10" name="组合 78">
            <a:extLst>
              <a:ext uri="{FF2B5EF4-FFF2-40B4-BE49-F238E27FC236}">
                <a16:creationId xmlns:a16="http://schemas.microsoft.com/office/drawing/2014/main" id="{B91CBB17-7482-4983-90C1-BEE654106394}"/>
              </a:ext>
            </a:extLst>
          </p:cNvPr>
          <p:cNvGrpSpPr/>
          <p:nvPr/>
        </p:nvGrpSpPr>
        <p:grpSpPr>
          <a:xfrm>
            <a:off x="-581206" y="5432289"/>
            <a:ext cx="13691385" cy="3108942"/>
            <a:chOff x="-755971" y="4744192"/>
            <a:chExt cx="13691385" cy="3108942"/>
          </a:xfrm>
        </p:grpSpPr>
        <p:grpSp>
          <p:nvGrpSpPr>
            <p:cNvPr id="14" name="组合 82">
              <a:extLst>
                <a:ext uri="{FF2B5EF4-FFF2-40B4-BE49-F238E27FC236}">
                  <a16:creationId xmlns:a16="http://schemas.microsoft.com/office/drawing/2014/main" id="{47E7A47C-5438-444A-ADD0-E1C22717B378}"/>
                </a:ext>
              </a:extLst>
            </p:cNvPr>
            <p:cNvGrpSpPr/>
            <p:nvPr/>
          </p:nvGrpSpPr>
          <p:grpSpPr>
            <a:xfrm>
              <a:off x="-755971" y="5614885"/>
              <a:ext cx="2238249" cy="2238249"/>
              <a:chOff x="1494971" y="1335314"/>
              <a:chExt cx="2238249" cy="2238249"/>
            </a:xfrm>
          </p:grpSpPr>
          <p:sp>
            <p:nvSpPr>
              <p:cNvPr id="52" name="椭圆 120">
                <a:extLst>
                  <a:ext uri="{FF2B5EF4-FFF2-40B4-BE49-F238E27FC236}">
                    <a16:creationId xmlns:a16="http://schemas.microsoft.com/office/drawing/2014/main" id="{A81E37B6-6ABC-4E3F-8E80-C42977B74C08}"/>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21">
                <a:extLst>
                  <a:ext uri="{FF2B5EF4-FFF2-40B4-BE49-F238E27FC236}">
                    <a16:creationId xmlns:a16="http://schemas.microsoft.com/office/drawing/2014/main" id="{F6633DB7-E166-4E78-8152-020038747F82}"/>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122">
                <a:extLst>
                  <a:ext uri="{FF2B5EF4-FFF2-40B4-BE49-F238E27FC236}">
                    <a16:creationId xmlns:a16="http://schemas.microsoft.com/office/drawing/2014/main" id="{E5EE9A4C-A097-407C-9235-337960BCF72D}"/>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83">
              <a:extLst>
                <a:ext uri="{FF2B5EF4-FFF2-40B4-BE49-F238E27FC236}">
                  <a16:creationId xmlns:a16="http://schemas.microsoft.com/office/drawing/2014/main" id="{F0ABC11F-61DA-4145-B02A-D25F3E426F17}"/>
                </a:ext>
              </a:extLst>
            </p:cNvPr>
            <p:cNvGrpSpPr/>
            <p:nvPr/>
          </p:nvGrpSpPr>
          <p:grpSpPr>
            <a:xfrm>
              <a:off x="10697165" y="4744192"/>
              <a:ext cx="2238249" cy="2238249"/>
              <a:chOff x="1494971" y="1335314"/>
              <a:chExt cx="2238249" cy="2238249"/>
            </a:xfrm>
          </p:grpSpPr>
          <p:sp>
            <p:nvSpPr>
              <p:cNvPr id="48" name="椭圆 116">
                <a:extLst>
                  <a:ext uri="{FF2B5EF4-FFF2-40B4-BE49-F238E27FC236}">
                    <a16:creationId xmlns:a16="http://schemas.microsoft.com/office/drawing/2014/main" id="{66AE3083-A9C4-4587-A871-85C695E911BA}"/>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117">
                <a:extLst>
                  <a:ext uri="{FF2B5EF4-FFF2-40B4-BE49-F238E27FC236}">
                    <a16:creationId xmlns:a16="http://schemas.microsoft.com/office/drawing/2014/main" id="{C26A8ED1-58E1-4251-A5F4-701ED265D20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118">
                <a:extLst>
                  <a:ext uri="{FF2B5EF4-FFF2-40B4-BE49-F238E27FC236}">
                    <a16:creationId xmlns:a16="http://schemas.microsoft.com/office/drawing/2014/main" id="{79C86FBB-F713-4AF0-894D-69F9CE7D5AED}"/>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119">
                <a:extLst>
                  <a:ext uri="{FF2B5EF4-FFF2-40B4-BE49-F238E27FC236}">
                    <a16:creationId xmlns:a16="http://schemas.microsoft.com/office/drawing/2014/main" id="{7A9E0C3D-8F78-4945-8C00-98BA77F20CCD}"/>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84">
              <a:extLst>
                <a:ext uri="{FF2B5EF4-FFF2-40B4-BE49-F238E27FC236}">
                  <a16:creationId xmlns:a16="http://schemas.microsoft.com/office/drawing/2014/main" id="{6FBC0D48-F76F-49BD-B34F-3AD0988953AD}"/>
                </a:ext>
              </a:extLst>
            </p:cNvPr>
            <p:cNvGrpSpPr/>
            <p:nvPr/>
          </p:nvGrpSpPr>
          <p:grpSpPr>
            <a:xfrm>
              <a:off x="634067" y="4925991"/>
              <a:ext cx="2238249" cy="2238249"/>
              <a:chOff x="1494971" y="1335314"/>
              <a:chExt cx="2238249" cy="2238249"/>
            </a:xfrm>
          </p:grpSpPr>
          <p:sp>
            <p:nvSpPr>
              <p:cNvPr id="44" name="椭圆 112">
                <a:extLst>
                  <a:ext uri="{FF2B5EF4-FFF2-40B4-BE49-F238E27FC236}">
                    <a16:creationId xmlns:a16="http://schemas.microsoft.com/office/drawing/2014/main" id="{AF673281-0686-4AA6-9381-94328A4D8145}"/>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113">
                <a:extLst>
                  <a:ext uri="{FF2B5EF4-FFF2-40B4-BE49-F238E27FC236}">
                    <a16:creationId xmlns:a16="http://schemas.microsoft.com/office/drawing/2014/main" id="{10C75CD9-DF02-4F06-8FDB-0C3E3C3B181A}"/>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114">
                <a:extLst>
                  <a:ext uri="{FF2B5EF4-FFF2-40B4-BE49-F238E27FC236}">
                    <a16:creationId xmlns:a16="http://schemas.microsoft.com/office/drawing/2014/main" id="{12DA5D5E-7794-43A3-98D3-4F95D625766E}"/>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115">
                <a:extLst>
                  <a:ext uri="{FF2B5EF4-FFF2-40B4-BE49-F238E27FC236}">
                    <a16:creationId xmlns:a16="http://schemas.microsoft.com/office/drawing/2014/main" id="{BDB7EEB2-3146-4A65-A4FB-C2E19E75D149}"/>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85">
              <a:extLst>
                <a:ext uri="{FF2B5EF4-FFF2-40B4-BE49-F238E27FC236}">
                  <a16:creationId xmlns:a16="http://schemas.microsoft.com/office/drawing/2014/main" id="{96CF99B4-7784-42A8-89A9-4964EA86E704}"/>
                </a:ext>
              </a:extLst>
            </p:cNvPr>
            <p:cNvGrpSpPr/>
            <p:nvPr/>
          </p:nvGrpSpPr>
          <p:grpSpPr>
            <a:xfrm>
              <a:off x="5313017" y="4980526"/>
              <a:ext cx="2238249" cy="2238249"/>
              <a:chOff x="1494971" y="1335314"/>
              <a:chExt cx="2238249" cy="2238249"/>
            </a:xfrm>
          </p:grpSpPr>
          <p:sp>
            <p:nvSpPr>
              <p:cNvPr id="40" name="椭圆 108">
                <a:extLst>
                  <a:ext uri="{FF2B5EF4-FFF2-40B4-BE49-F238E27FC236}">
                    <a16:creationId xmlns:a16="http://schemas.microsoft.com/office/drawing/2014/main" id="{556F688A-4F32-4399-AF74-680CBA175F61}"/>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109">
                <a:extLst>
                  <a:ext uri="{FF2B5EF4-FFF2-40B4-BE49-F238E27FC236}">
                    <a16:creationId xmlns:a16="http://schemas.microsoft.com/office/drawing/2014/main" id="{25233F47-15D8-44C7-8B25-382E45088AB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110">
                <a:extLst>
                  <a:ext uri="{FF2B5EF4-FFF2-40B4-BE49-F238E27FC236}">
                    <a16:creationId xmlns:a16="http://schemas.microsoft.com/office/drawing/2014/main" id="{97CA0375-F324-4D4F-A7AE-5C8FAFAF1285}"/>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111">
                <a:extLst>
                  <a:ext uri="{FF2B5EF4-FFF2-40B4-BE49-F238E27FC236}">
                    <a16:creationId xmlns:a16="http://schemas.microsoft.com/office/drawing/2014/main" id="{4A364513-C32C-41C5-97E7-2BC5FB92A1B0}"/>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86">
              <a:extLst>
                <a:ext uri="{FF2B5EF4-FFF2-40B4-BE49-F238E27FC236}">
                  <a16:creationId xmlns:a16="http://schemas.microsoft.com/office/drawing/2014/main" id="{26A46AFA-AA4D-41B7-A525-461751442090}"/>
                </a:ext>
              </a:extLst>
            </p:cNvPr>
            <p:cNvGrpSpPr/>
            <p:nvPr/>
          </p:nvGrpSpPr>
          <p:grpSpPr>
            <a:xfrm>
              <a:off x="8075150" y="4999806"/>
              <a:ext cx="2238249" cy="2238249"/>
              <a:chOff x="1494971" y="1335314"/>
              <a:chExt cx="2238249" cy="2238249"/>
            </a:xfrm>
          </p:grpSpPr>
          <p:sp>
            <p:nvSpPr>
              <p:cNvPr id="37" name="椭圆 105">
                <a:extLst>
                  <a:ext uri="{FF2B5EF4-FFF2-40B4-BE49-F238E27FC236}">
                    <a16:creationId xmlns:a16="http://schemas.microsoft.com/office/drawing/2014/main" id="{7CCE0F37-E3DD-40EF-B2F7-13DFDD64D143}"/>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106">
                <a:extLst>
                  <a:ext uri="{FF2B5EF4-FFF2-40B4-BE49-F238E27FC236}">
                    <a16:creationId xmlns:a16="http://schemas.microsoft.com/office/drawing/2014/main" id="{DAB4BEEE-1716-4749-BB96-D297EB4436EE}"/>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107">
                <a:extLst>
                  <a:ext uri="{FF2B5EF4-FFF2-40B4-BE49-F238E27FC236}">
                    <a16:creationId xmlns:a16="http://schemas.microsoft.com/office/drawing/2014/main" id="{69F09D11-A39F-491E-8753-95F73486498E}"/>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87">
              <a:extLst>
                <a:ext uri="{FF2B5EF4-FFF2-40B4-BE49-F238E27FC236}">
                  <a16:creationId xmlns:a16="http://schemas.microsoft.com/office/drawing/2014/main" id="{A4D2AA9C-2A09-42D0-BCC9-88AB99DAA924}"/>
                </a:ext>
              </a:extLst>
            </p:cNvPr>
            <p:cNvGrpSpPr/>
            <p:nvPr/>
          </p:nvGrpSpPr>
          <p:grpSpPr>
            <a:xfrm>
              <a:off x="6359115" y="5566403"/>
              <a:ext cx="2238249" cy="2238249"/>
              <a:chOff x="1494971" y="1335314"/>
              <a:chExt cx="2238249" cy="2238249"/>
            </a:xfrm>
          </p:grpSpPr>
          <p:sp>
            <p:nvSpPr>
              <p:cNvPr id="33" name="椭圆 101">
                <a:extLst>
                  <a:ext uri="{FF2B5EF4-FFF2-40B4-BE49-F238E27FC236}">
                    <a16:creationId xmlns:a16="http://schemas.microsoft.com/office/drawing/2014/main" id="{B613B992-0CC6-47DA-9380-9CB496BF5D8A}"/>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102">
                <a:extLst>
                  <a:ext uri="{FF2B5EF4-FFF2-40B4-BE49-F238E27FC236}">
                    <a16:creationId xmlns:a16="http://schemas.microsoft.com/office/drawing/2014/main" id="{3B11853F-9C15-49E3-884A-9528C7D5C769}"/>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03">
                <a:extLst>
                  <a:ext uri="{FF2B5EF4-FFF2-40B4-BE49-F238E27FC236}">
                    <a16:creationId xmlns:a16="http://schemas.microsoft.com/office/drawing/2014/main" id="{B9163FB2-9A88-4527-8143-16C2E27624F8}"/>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104">
                <a:extLst>
                  <a:ext uri="{FF2B5EF4-FFF2-40B4-BE49-F238E27FC236}">
                    <a16:creationId xmlns:a16="http://schemas.microsoft.com/office/drawing/2014/main" id="{AD195E18-EF9D-4098-8CCE-725E1B495BAC}"/>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88">
              <a:extLst>
                <a:ext uri="{FF2B5EF4-FFF2-40B4-BE49-F238E27FC236}">
                  <a16:creationId xmlns:a16="http://schemas.microsoft.com/office/drawing/2014/main" id="{F40C233B-C6F5-4997-A221-3D3CBA2D2B54}"/>
                </a:ext>
              </a:extLst>
            </p:cNvPr>
            <p:cNvGrpSpPr/>
            <p:nvPr/>
          </p:nvGrpSpPr>
          <p:grpSpPr>
            <a:xfrm>
              <a:off x="3942608" y="5572141"/>
              <a:ext cx="1741260" cy="1741260"/>
              <a:chOff x="1494971" y="1335314"/>
              <a:chExt cx="2238249" cy="2238249"/>
            </a:xfrm>
          </p:grpSpPr>
          <p:sp>
            <p:nvSpPr>
              <p:cNvPr id="29" name="椭圆 97">
                <a:extLst>
                  <a:ext uri="{FF2B5EF4-FFF2-40B4-BE49-F238E27FC236}">
                    <a16:creationId xmlns:a16="http://schemas.microsoft.com/office/drawing/2014/main" id="{5ADFCB6A-E5A4-48EC-9EC1-35E98AD2293D}"/>
                  </a:ext>
                </a:extLst>
              </p:cNvPr>
              <p:cNvSpPr/>
              <p:nvPr/>
            </p:nvSpPr>
            <p:spPr>
              <a:xfrm>
                <a:off x="1494971" y="1335314"/>
                <a:ext cx="2238249" cy="2238249"/>
              </a:xfrm>
              <a:prstGeom prst="ellipse">
                <a:avLst/>
              </a:prstGeom>
              <a:solidFill>
                <a:srgbClr val="F0B9A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98">
                <a:extLst>
                  <a:ext uri="{FF2B5EF4-FFF2-40B4-BE49-F238E27FC236}">
                    <a16:creationId xmlns:a16="http://schemas.microsoft.com/office/drawing/2014/main" id="{0AF7027A-65D3-48B7-AAE5-5AEE9621163A}"/>
                  </a:ext>
                </a:extLst>
              </p:cNvPr>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99">
                <a:extLst>
                  <a:ext uri="{FF2B5EF4-FFF2-40B4-BE49-F238E27FC236}">
                    <a16:creationId xmlns:a16="http://schemas.microsoft.com/office/drawing/2014/main" id="{014BCE88-0306-4AE3-81F0-0B6EEADDB658}"/>
                  </a:ext>
                </a:extLst>
              </p:cNvPr>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00">
                <a:extLst>
                  <a:ext uri="{FF2B5EF4-FFF2-40B4-BE49-F238E27FC236}">
                    <a16:creationId xmlns:a16="http://schemas.microsoft.com/office/drawing/2014/main" id="{E93B1815-6CE9-436D-8FB9-0E42253D7FB4}"/>
                  </a:ext>
                </a:extLst>
              </p:cNvPr>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89">
              <a:extLst>
                <a:ext uri="{FF2B5EF4-FFF2-40B4-BE49-F238E27FC236}">
                  <a16:creationId xmlns:a16="http://schemas.microsoft.com/office/drawing/2014/main" id="{1508D2C8-9EFA-4E53-A9DD-19A2A9A61D04}"/>
                </a:ext>
              </a:extLst>
            </p:cNvPr>
            <p:cNvGrpSpPr/>
            <p:nvPr/>
          </p:nvGrpSpPr>
          <p:grpSpPr>
            <a:xfrm>
              <a:off x="9902879" y="5436349"/>
              <a:ext cx="1921815" cy="1921815"/>
              <a:chOff x="1494971" y="1335314"/>
              <a:chExt cx="2238249" cy="2238249"/>
            </a:xfrm>
          </p:grpSpPr>
          <p:sp>
            <p:nvSpPr>
              <p:cNvPr id="26" name="椭圆 94">
                <a:extLst>
                  <a:ext uri="{FF2B5EF4-FFF2-40B4-BE49-F238E27FC236}">
                    <a16:creationId xmlns:a16="http://schemas.microsoft.com/office/drawing/2014/main" id="{6E057494-370E-4595-B33C-4F4AB1FEABB8}"/>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95">
                <a:extLst>
                  <a:ext uri="{FF2B5EF4-FFF2-40B4-BE49-F238E27FC236}">
                    <a16:creationId xmlns:a16="http://schemas.microsoft.com/office/drawing/2014/main" id="{FD59588E-3C6A-4D26-8390-DE2368F92857}"/>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96">
                <a:extLst>
                  <a:ext uri="{FF2B5EF4-FFF2-40B4-BE49-F238E27FC236}">
                    <a16:creationId xmlns:a16="http://schemas.microsoft.com/office/drawing/2014/main" id="{78E99E10-9144-47E1-AC75-BD275F60E463}"/>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2" name="组合 90">
              <a:extLst>
                <a:ext uri="{FF2B5EF4-FFF2-40B4-BE49-F238E27FC236}">
                  <a16:creationId xmlns:a16="http://schemas.microsoft.com/office/drawing/2014/main" id="{51D726F8-B3C0-4171-B3E9-069EE1628106}"/>
                </a:ext>
              </a:extLst>
            </p:cNvPr>
            <p:cNvGrpSpPr/>
            <p:nvPr/>
          </p:nvGrpSpPr>
          <p:grpSpPr>
            <a:xfrm>
              <a:off x="2275224" y="5304432"/>
              <a:ext cx="1921815" cy="1921815"/>
              <a:chOff x="1494971" y="1335314"/>
              <a:chExt cx="2238249" cy="2238249"/>
            </a:xfrm>
          </p:grpSpPr>
          <p:sp>
            <p:nvSpPr>
              <p:cNvPr id="23" name="椭圆 91">
                <a:extLst>
                  <a:ext uri="{FF2B5EF4-FFF2-40B4-BE49-F238E27FC236}">
                    <a16:creationId xmlns:a16="http://schemas.microsoft.com/office/drawing/2014/main" id="{EE65799A-5E9C-48F7-92E6-114437FBBF37}"/>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92">
                <a:extLst>
                  <a:ext uri="{FF2B5EF4-FFF2-40B4-BE49-F238E27FC236}">
                    <a16:creationId xmlns:a16="http://schemas.microsoft.com/office/drawing/2014/main" id="{44F1979B-DA96-4DEB-B4E4-089B03A39EB2}"/>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93">
                <a:extLst>
                  <a:ext uri="{FF2B5EF4-FFF2-40B4-BE49-F238E27FC236}">
                    <a16:creationId xmlns:a16="http://schemas.microsoft.com/office/drawing/2014/main" id="{B4427535-CC3B-4BC8-811A-9DC8AF412EFA}"/>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1" name="组合 79">
            <a:extLst>
              <a:ext uri="{FF2B5EF4-FFF2-40B4-BE49-F238E27FC236}">
                <a16:creationId xmlns:a16="http://schemas.microsoft.com/office/drawing/2014/main" id="{3DB11982-A8DC-4ACC-8C33-696126486057}"/>
              </a:ext>
            </a:extLst>
          </p:cNvPr>
          <p:cNvGrpSpPr/>
          <p:nvPr/>
        </p:nvGrpSpPr>
        <p:grpSpPr>
          <a:xfrm>
            <a:off x="313429" y="279460"/>
            <a:ext cx="534573" cy="534573"/>
            <a:chOff x="8231110" y="1631852"/>
            <a:chExt cx="534573" cy="534573"/>
          </a:xfrm>
        </p:grpSpPr>
        <p:sp>
          <p:nvSpPr>
            <p:cNvPr id="12" name="椭圆 80">
              <a:extLst>
                <a:ext uri="{FF2B5EF4-FFF2-40B4-BE49-F238E27FC236}">
                  <a16:creationId xmlns:a16="http://schemas.microsoft.com/office/drawing/2014/main" id="{90FDD5A3-504C-4A5D-96A3-5485E20785E4}"/>
                </a:ext>
              </a:extLst>
            </p:cNvPr>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1">
              <a:extLst>
                <a:ext uri="{FF2B5EF4-FFF2-40B4-BE49-F238E27FC236}">
                  <a16:creationId xmlns:a16="http://schemas.microsoft.com/office/drawing/2014/main" id="{5B73B801-7CD5-4EC3-B885-4C18BC90379F}"/>
                </a:ext>
              </a:extLst>
            </p:cNvPr>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群組 1">
            <a:extLst>
              <a:ext uri="{FF2B5EF4-FFF2-40B4-BE49-F238E27FC236}">
                <a16:creationId xmlns:a16="http://schemas.microsoft.com/office/drawing/2014/main" id="{0B0C29EC-CE59-4C6F-81A3-739FF8CC0D75}"/>
              </a:ext>
            </a:extLst>
          </p:cNvPr>
          <p:cNvGrpSpPr/>
          <p:nvPr/>
        </p:nvGrpSpPr>
        <p:grpSpPr>
          <a:xfrm>
            <a:off x="290085" y="183140"/>
            <a:ext cx="3933922" cy="707886"/>
            <a:chOff x="290085" y="183140"/>
            <a:chExt cx="3933922" cy="707886"/>
          </a:xfrm>
        </p:grpSpPr>
        <p:sp>
          <p:nvSpPr>
            <p:cNvPr id="9" name="文本框 12">
              <a:extLst>
                <a:ext uri="{FF2B5EF4-FFF2-40B4-BE49-F238E27FC236}">
                  <a16:creationId xmlns:a16="http://schemas.microsoft.com/office/drawing/2014/main" id="{9387273B-7900-47AC-90AD-12F557FBF7CD}"/>
                </a:ext>
              </a:extLst>
            </p:cNvPr>
            <p:cNvSpPr txBox="1">
              <a:spLocks noChangeArrowheads="1"/>
            </p:cNvSpPr>
            <p:nvPr/>
          </p:nvSpPr>
          <p:spPr bwMode="auto">
            <a:xfrm>
              <a:off x="960107" y="183140"/>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系統架構圖</a:t>
              </a:r>
              <a:endParaRPr lang="en-US" altLang="zh-TW" sz="4000" b="1" dirty="0">
                <a:solidFill>
                  <a:srgbClr val="4B869E"/>
                </a:solidFill>
                <a:latin typeface="微軟正黑體" panose="020B0604030504040204" pitchFamily="34" charset="-120"/>
                <a:ea typeface="微軟正黑體" panose="020B0604030504040204" pitchFamily="34" charset="-120"/>
              </a:endParaRPr>
            </a:p>
          </p:txBody>
        </p:sp>
        <p:sp>
          <p:nvSpPr>
            <p:cNvPr id="5" name="椭圆 56">
              <a:extLst>
                <a:ext uri="{FF2B5EF4-FFF2-40B4-BE49-F238E27FC236}">
                  <a16:creationId xmlns:a16="http://schemas.microsoft.com/office/drawing/2014/main" id="{7293C10F-1CC9-40F5-A277-62F305C046B3}"/>
                </a:ext>
              </a:extLst>
            </p:cNvPr>
            <p:cNvSpPr/>
            <p:nvPr/>
          </p:nvSpPr>
          <p:spPr>
            <a:xfrm>
              <a:off x="290085" y="279460"/>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7">
              <a:extLst>
                <a:ext uri="{FF2B5EF4-FFF2-40B4-BE49-F238E27FC236}">
                  <a16:creationId xmlns:a16="http://schemas.microsoft.com/office/drawing/2014/main" id="{8930159A-0A34-45D3-9AF6-A68F0E62CAB1}"/>
                </a:ext>
              </a:extLst>
            </p:cNvPr>
            <p:cNvSpPr/>
            <p:nvPr/>
          </p:nvSpPr>
          <p:spPr>
            <a:xfrm>
              <a:off x="402190" y="378915"/>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圖片 3">
            <a:extLst>
              <a:ext uri="{FF2B5EF4-FFF2-40B4-BE49-F238E27FC236}">
                <a16:creationId xmlns:a16="http://schemas.microsoft.com/office/drawing/2014/main" id="{C39F5083-7824-427B-93A2-714921D9827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2023" y="1053037"/>
            <a:ext cx="11262986" cy="5326853"/>
          </a:xfrm>
          <a:prstGeom prst="rect">
            <a:avLst/>
          </a:prstGeom>
        </p:spPr>
      </p:pic>
      <p:sp>
        <p:nvSpPr>
          <p:cNvPr id="3" name="矩形 2">
            <a:extLst>
              <a:ext uri="{FF2B5EF4-FFF2-40B4-BE49-F238E27FC236}">
                <a16:creationId xmlns:a16="http://schemas.microsoft.com/office/drawing/2014/main" id="{2F286AE5-FB1E-4612-8B8C-0D17CC9B6EF9}"/>
              </a:ext>
            </a:extLst>
          </p:cNvPr>
          <p:cNvSpPr/>
          <p:nvPr/>
        </p:nvSpPr>
        <p:spPr>
          <a:xfrm>
            <a:off x="538479" y="3706303"/>
            <a:ext cx="11072579" cy="10282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8166593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10" name="组合 78">
            <a:extLst>
              <a:ext uri="{FF2B5EF4-FFF2-40B4-BE49-F238E27FC236}">
                <a16:creationId xmlns:a16="http://schemas.microsoft.com/office/drawing/2014/main" id="{B91CBB17-7482-4983-90C1-BEE654106394}"/>
              </a:ext>
            </a:extLst>
          </p:cNvPr>
          <p:cNvGrpSpPr/>
          <p:nvPr/>
        </p:nvGrpSpPr>
        <p:grpSpPr>
          <a:xfrm>
            <a:off x="-581206" y="5432289"/>
            <a:ext cx="13691385" cy="3108942"/>
            <a:chOff x="-755971" y="4744192"/>
            <a:chExt cx="13691385" cy="3108942"/>
          </a:xfrm>
        </p:grpSpPr>
        <p:grpSp>
          <p:nvGrpSpPr>
            <p:cNvPr id="14" name="组合 82">
              <a:extLst>
                <a:ext uri="{FF2B5EF4-FFF2-40B4-BE49-F238E27FC236}">
                  <a16:creationId xmlns:a16="http://schemas.microsoft.com/office/drawing/2014/main" id="{47E7A47C-5438-444A-ADD0-E1C22717B378}"/>
                </a:ext>
              </a:extLst>
            </p:cNvPr>
            <p:cNvGrpSpPr/>
            <p:nvPr/>
          </p:nvGrpSpPr>
          <p:grpSpPr>
            <a:xfrm>
              <a:off x="-755971" y="5614885"/>
              <a:ext cx="2238249" cy="2238249"/>
              <a:chOff x="1494971" y="1335314"/>
              <a:chExt cx="2238249" cy="2238249"/>
            </a:xfrm>
          </p:grpSpPr>
          <p:sp>
            <p:nvSpPr>
              <p:cNvPr id="52" name="椭圆 120">
                <a:extLst>
                  <a:ext uri="{FF2B5EF4-FFF2-40B4-BE49-F238E27FC236}">
                    <a16:creationId xmlns:a16="http://schemas.microsoft.com/office/drawing/2014/main" id="{A81E37B6-6ABC-4E3F-8E80-C42977B74C08}"/>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21">
                <a:extLst>
                  <a:ext uri="{FF2B5EF4-FFF2-40B4-BE49-F238E27FC236}">
                    <a16:creationId xmlns:a16="http://schemas.microsoft.com/office/drawing/2014/main" id="{F6633DB7-E166-4E78-8152-020038747F82}"/>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122">
                <a:extLst>
                  <a:ext uri="{FF2B5EF4-FFF2-40B4-BE49-F238E27FC236}">
                    <a16:creationId xmlns:a16="http://schemas.microsoft.com/office/drawing/2014/main" id="{E5EE9A4C-A097-407C-9235-337960BCF72D}"/>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83">
              <a:extLst>
                <a:ext uri="{FF2B5EF4-FFF2-40B4-BE49-F238E27FC236}">
                  <a16:creationId xmlns:a16="http://schemas.microsoft.com/office/drawing/2014/main" id="{F0ABC11F-61DA-4145-B02A-D25F3E426F17}"/>
                </a:ext>
              </a:extLst>
            </p:cNvPr>
            <p:cNvGrpSpPr/>
            <p:nvPr/>
          </p:nvGrpSpPr>
          <p:grpSpPr>
            <a:xfrm>
              <a:off x="10697165" y="4744192"/>
              <a:ext cx="2238249" cy="2238249"/>
              <a:chOff x="1494971" y="1335314"/>
              <a:chExt cx="2238249" cy="2238249"/>
            </a:xfrm>
          </p:grpSpPr>
          <p:sp>
            <p:nvSpPr>
              <p:cNvPr id="48" name="椭圆 116">
                <a:extLst>
                  <a:ext uri="{FF2B5EF4-FFF2-40B4-BE49-F238E27FC236}">
                    <a16:creationId xmlns:a16="http://schemas.microsoft.com/office/drawing/2014/main" id="{66AE3083-A9C4-4587-A871-85C695E911BA}"/>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117">
                <a:extLst>
                  <a:ext uri="{FF2B5EF4-FFF2-40B4-BE49-F238E27FC236}">
                    <a16:creationId xmlns:a16="http://schemas.microsoft.com/office/drawing/2014/main" id="{C26A8ED1-58E1-4251-A5F4-701ED265D20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118">
                <a:extLst>
                  <a:ext uri="{FF2B5EF4-FFF2-40B4-BE49-F238E27FC236}">
                    <a16:creationId xmlns:a16="http://schemas.microsoft.com/office/drawing/2014/main" id="{79C86FBB-F713-4AF0-894D-69F9CE7D5AED}"/>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119">
                <a:extLst>
                  <a:ext uri="{FF2B5EF4-FFF2-40B4-BE49-F238E27FC236}">
                    <a16:creationId xmlns:a16="http://schemas.microsoft.com/office/drawing/2014/main" id="{7A9E0C3D-8F78-4945-8C00-98BA77F20CCD}"/>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84">
              <a:extLst>
                <a:ext uri="{FF2B5EF4-FFF2-40B4-BE49-F238E27FC236}">
                  <a16:creationId xmlns:a16="http://schemas.microsoft.com/office/drawing/2014/main" id="{6FBC0D48-F76F-49BD-B34F-3AD0988953AD}"/>
                </a:ext>
              </a:extLst>
            </p:cNvPr>
            <p:cNvGrpSpPr/>
            <p:nvPr/>
          </p:nvGrpSpPr>
          <p:grpSpPr>
            <a:xfrm>
              <a:off x="634067" y="4925991"/>
              <a:ext cx="2238249" cy="2238249"/>
              <a:chOff x="1494971" y="1335314"/>
              <a:chExt cx="2238249" cy="2238249"/>
            </a:xfrm>
          </p:grpSpPr>
          <p:sp>
            <p:nvSpPr>
              <p:cNvPr id="44" name="椭圆 112">
                <a:extLst>
                  <a:ext uri="{FF2B5EF4-FFF2-40B4-BE49-F238E27FC236}">
                    <a16:creationId xmlns:a16="http://schemas.microsoft.com/office/drawing/2014/main" id="{AF673281-0686-4AA6-9381-94328A4D8145}"/>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113">
                <a:extLst>
                  <a:ext uri="{FF2B5EF4-FFF2-40B4-BE49-F238E27FC236}">
                    <a16:creationId xmlns:a16="http://schemas.microsoft.com/office/drawing/2014/main" id="{10C75CD9-DF02-4F06-8FDB-0C3E3C3B181A}"/>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114">
                <a:extLst>
                  <a:ext uri="{FF2B5EF4-FFF2-40B4-BE49-F238E27FC236}">
                    <a16:creationId xmlns:a16="http://schemas.microsoft.com/office/drawing/2014/main" id="{12DA5D5E-7794-43A3-98D3-4F95D625766E}"/>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115">
                <a:extLst>
                  <a:ext uri="{FF2B5EF4-FFF2-40B4-BE49-F238E27FC236}">
                    <a16:creationId xmlns:a16="http://schemas.microsoft.com/office/drawing/2014/main" id="{BDB7EEB2-3146-4A65-A4FB-C2E19E75D149}"/>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85">
              <a:extLst>
                <a:ext uri="{FF2B5EF4-FFF2-40B4-BE49-F238E27FC236}">
                  <a16:creationId xmlns:a16="http://schemas.microsoft.com/office/drawing/2014/main" id="{96CF99B4-7784-42A8-89A9-4964EA86E704}"/>
                </a:ext>
              </a:extLst>
            </p:cNvPr>
            <p:cNvGrpSpPr/>
            <p:nvPr/>
          </p:nvGrpSpPr>
          <p:grpSpPr>
            <a:xfrm>
              <a:off x="5313017" y="4980526"/>
              <a:ext cx="2238249" cy="2238249"/>
              <a:chOff x="1494971" y="1335314"/>
              <a:chExt cx="2238249" cy="2238249"/>
            </a:xfrm>
          </p:grpSpPr>
          <p:sp>
            <p:nvSpPr>
              <p:cNvPr id="40" name="椭圆 108">
                <a:extLst>
                  <a:ext uri="{FF2B5EF4-FFF2-40B4-BE49-F238E27FC236}">
                    <a16:creationId xmlns:a16="http://schemas.microsoft.com/office/drawing/2014/main" id="{556F688A-4F32-4399-AF74-680CBA175F61}"/>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109">
                <a:extLst>
                  <a:ext uri="{FF2B5EF4-FFF2-40B4-BE49-F238E27FC236}">
                    <a16:creationId xmlns:a16="http://schemas.microsoft.com/office/drawing/2014/main" id="{25233F47-15D8-44C7-8B25-382E45088AB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110">
                <a:extLst>
                  <a:ext uri="{FF2B5EF4-FFF2-40B4-BE49-F238E27FC236}">
                    <a16:creationId xmlns:a16="http://schemas.microsoft.com/office/drawing/2014/main" id="{97CA0375-F324-4D4F-A7AE-5C8FAFAF1285}"/>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111">
                <a:extLst>
                  <a:ext uri="{FF2B5EF4-FFF2-40B4-BE49-F238E27FC236}">
                    <a16:creationId xmlns:a16="http://schemas.microsoft.com/office/drawing/2014/main" id="{4A364513-C32C-41C5-97E7-2BC5FB92A1B0}"/>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86">
              <a:extLst>
                <a:ext uri="{FF2B5EF4-FFF2-40B4-BE49-F238E27FC236}">
                  <a16:creationId xmlns:a16="http://schemas.microsoft.com/office/drawing/2014/main" id="{26A46AFA-AA4D-41B7-A525-461751442090}"/>
                </a:ext>
              </a:extLst>
            </p:cNvPr>
            <p:cNvGrpSpPr/>
            <p:nvPr/>
          </p:nvGrpSpPr>
          <p:grpSpPr>
            <a:xfrm>
              <a:off x="8075150" y="4999806"/>
              <a:ext cx="2238249" cy="2238249"/>
              <a:chOff x="1494971" y="1335314"/>
              <a:chExt cx="2238249" cy="2238249"/>
            </a:xfrm>
          </p:grpSpPr>
          <p:sp>
            <p:nvSpPr>
              <p:cNvPr id="37" name="椭圆 105">
                <a:extLst>
                  <a:ext uri="{FF2B5EF4-FFF2-40B4-BE49-F238E27FC236}">
                    <a16:creationId xmlns:a16="http://schemas.microsoft.com/office/drawing/2014/main" id="{7CCE0F37-E3DD-40EF-B2F7-13DFDD64D143}"/>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106">
                <a:extLst>
                  <a:ext uri="{FF2B5EF4-FFF2-40B4-BE49-F238E27FC236}">
                    <a16:creationId xmlns:a16="http://schemas.microsoft.com/office/drawing/2014/main" id="{DAB4BEEE-1716-4749-BB96-D297EB4436EE}"/>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107">
                <a:extLst>
                  <a:ext uri="{FF2B5EF4-FFF2-40B4-BE49-F238E27FC236}">
                    <a16:creationId xmlns:a16="http://schemas.microsoft.com/office/drawing/2014/main" id="{69F09D11-A39F-491E-8753-95F73486498E}"/>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87">
              <a:extLst>
                <a:ext uri="{FF2B5EF4-FFF2-40B4-BE49-F238E27FC236}">
                  <a16:creationId xmlns:a16="http://schemas.microsoft.com/office/drawing/2014/main" id="{A4D2AA9C-2A09-42D0-BCC9-88AB99DAA924}"/>
                </a:ext>
              </a:extLst>
            </p:cNvPr>
            <p:cNvGrpSpPr/>
            <p:nvPr/>
          </p:nvGrpSpPr>
          <p:grpSpPr>
            <a:xfrm>
              <a:off x="6359115" y="5566403"/>
              <a:ext cx="2238249" cy="2238249"/>
              <a:chOff x="1494971" y="1335314"/>
              <a:chExt cx="2238249" cy="2238249"/>
            </a:xfrm>
          </p:grpSpPr>
          <p:sp>
            <p:nvSpPr>
              <p:cNvPr id="33" name="椭圆 101">
                <a:extLst>
                  <a:ext uri="{FF2B5EF4-FFF2-40B4-BE49-F238E27FC236}">
                    <a16:creationId xmlns:a16="http://schemas.microsoft.com/office/drawing/2014/main" id="{B613B992-0CC6-47DA-9380-9CB496BF5D8A}"/>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102">
                <a:extLst>
                  <a:ext uri="{FF2B5EF4-FFF2-40B4-BE49-F238E27FC236}">
                    <a16:creationId xmlns:a16="http://schemas.microsoft.com/office/drawing/2014/main" id="{3B11853F-9C15-49E3-884A-9528C7D5C769}"/>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03">
                <a:extLst>
                  <a:ext uri="{FF2B5EF4-FFF2-40B4-BE49-F238E27FC236}">
                    <a16:creationId xmlns:a16="http://schemas.microsoft.com/office/drawing/2014/main" id="{B9163FB2-9A88-4527-8143-16C2E27624F8}"/>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104">
                <a:extLst>
                  <a:ext uri="{FF2B5EF4-FFF2-40B4-BE49-F238E27FC236}">
                    <a16:creationId xmlns:a16="http://schemas.microsoft.com/office/drawing/2014/main" id="{AD195E18-EF9D-4098-8CCE-725E1B495BAC}"/>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88">
              <a:extLst>
                <a:ext uri="{FF2B5EF4-FFF2-40B4-BE49-F238E27FC236}">
                  <a16:creationId xmlns:a16="http://schemas.microsoft.com/office/drawing/2014/main" id="{F40C233B-C6F5-4997-A221-3D3CBA2D2B54}"/>
                </a:ext>
              </a:extLst>
            </p:cNvPr>
            <p:cNvGrpSpPr/>
            <p:nvPr/>
          </p:nvGrpSpPr>
          <p:grpSpPr>
            <a:xfrm>
              <a:off x="3942608" y="5572141"/>
              <a:ext cx="1741260" cy="1741260"/>
              <a:chOff x="1494971" y="1335314"/>
              <a:chExt cx="2238249" cy="2238249"/>
            </a:xfrm>
          </p:grpSpPr>
          <p:sp>
            <p:nvSpPr>
              <p:cNvPr id="29" name="椭圆 97">
                <a:extLst>
                  <a:ext uri="{FF2B5EF4-FFF2-40B4-BE49-F238E27FC236}">
                    <a16:creationId xmlns:a16="http://schemas.microsoft.com/office/drawing/2014/main" id="{5ADFCB6A-E5A4-48EC-9EC1-35E98AD2293D}"/>
                  </a:ext>
                </a:extLst>
              </p:cNvPr>
              <p:cNvSpPr/>
              <p:nvPr/>
            </p:nvSpPr>
            <p:spPr>
              <a:xfrm>
                <a:off x="1494971" y="1335314"/>
                <a:ext cx="2238249" cy="2238249"/>
              </a:xfrm>
              <a:prstGeom prst="ellipse">
                <a:avLst/>
              </a:prstGeom>
              <a:solidFill>
                <a:srgbClr val="F0B9A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98">
                <a:extLst>
                  <a:ext uri="{FF2B5EF4-FFF2-40B4-BE49-F238E27FC236}">
                    <a16:creationId xmlns:a16="http://schemas.microsoft.com/office/drawing/2014/main" id="{0AF7027A-65D3-48B7-AAE5-5AEE9621163A}"/>
                  </a:ext>
                </a:extLst>
              </p:cNvPr>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99">
                <a:extLst>
                  <a:ext uri="{FF2B5EF4-FFF2-40B4-BE49-F238E27FC236}">
                    <a16:creationId xmlns:a16="http://schemas.microsoft.com/office/drawing/2014/main" id="{014BCE88-0306-4AE3-81F0-0B6EEADDB658}"/>
                  </a:ext>
                </a:extLst>
              </p:cNvPr>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00">
                <a:extLst>
                  <a:ext uri="{FF2B5EF4-FFF2-40B4-BE49-F238E27FC236}">
                    <a16:creationId xmlns:a16="http://schemas.microsoft.com/office/drawing/2014/main" id="{E93B1815-6CE9-436D-8FB9-0E42253D7FB4}"/>
                  </a:ext>
                </a:extLst>
              </p:cNvPr>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89">
              <a:extLst>
                <a:ext uri="{FF2B5EF4-FFF2-40B4-BE49-F238E27FC236}">
                  <a16:creationId xmlns:a16="http://schemas.microsoft.com/office/drawing/2014/main" id="{1508D2C8-9EFA-4E53-A9DD-19A2A9A61D04}"/>
                </a:ext>
              </a:extLst>
            </p:cNvPr>
            <p:cNvGrpSpPr/>
            <p:nvPr/>
          </p:nvGrpSpPr>
          <p:grpSpPr>
            <a:xfrm>
              <a:off x="9902879" y="5436349"/>
              <a:ext cx="1921815" cy="1921815"/>
              <a:chOff x="1494971" y="1335314"/>
              <a:chExt cx="2238249" cy="2238249"/>
            </a:xfrm>
          </p:grpSpPr>
          <p:sp>
            <p:nvSpPr>
              <p:cNvPr id="26" name="椭圆 94">
                <a:extLst>
                  <a:ext uri="{FF2B5EF4-FFF2-40B4-BE49-F238E27FC236}">
                    <a16:creationId xmlns:a16="http://schemas.microsoft.com/office/drawing/2014/main" id="{6E057494-370E-4595-B33C-4F4AB1FEABB8}"/>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95">
                <a:extLst>
                  <a:ext uri="{FF2B5EF4-FFF2-40B4-BE49-F238E27FC236}">
                    <a16:creationId xmlns:a16="http://schemas.microsoft.com/office/drawing/2014/main" id="{FD59588E-3C6A-4D26-8390-DE2368F92857}"/>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96">
                <a:extLst>
                  <a:ext uri="{FF2B5EF4-FFF2-40B4-BE49-F238E27FC236}">
                    <a16:creationId xmlns:a16="http://schemas.microsoft.com/office/drawing/2014/main" id="{78E99E10-9144-47E1-AC75-BD275F60E463}"/>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2" name="组合 90">
              <a:extLst>
                <a:ext uri="{FF2B5EF4-FFF2-40B4-BE49-F238E27FC236}">
                  <a16:creationId xmlns:a16="http://schemas.microsoft.com/office/drawing/2014/main" id="{51D726F8-B3C0-4171-B3E9-069EE1628106}"/>
                </a:ext>
              </a:extLst>
            </p:cNvPr>
            <p:cNvGrpSpPr/>
            <p:nvPr/>
          </p:nvGrpSpPr>
          <p:grpSpPr>
            <a:xfrm>
              <a:off x="2275224" y="5304432"/>
              <a:ext cx="1921815" cy="1921815"/>
              <a:chOff x="1494971" y="1335314"/>
              <a:chExt cx="2238249" cy="2238249"/>
            </a:xfrm>
          </p:grpSpPr>
          <p:sp>
            <p:nvSpPr>
              <p:cNvPr id="23" name="椭圆 91">
                <a:extLst>
                  <a:ext uri="{FF2B5EF4-FFF2-40B4-BE49-F238E27FC236}">
                    <a16:creationId xmlns:a16="http://schemas.microsoft.com/office/drawing/2014/main" id="{EE65799A-5E9C-48F7-92E6-114437FBBF37}"/>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92">
                <a:extLst>
                  <a:ext uri="{FF2B5EF4-FFF2-40B4-BE49-F238E27FC236}">
                    <a16:creationId xmlns:a16="http://schemas.microsoft.com/office/drawing/2014/main" id="{44F1979B-DA96-4DEB-B4E4-089B03A39EB2}"/>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93">
                <a:extLst>
                  <a:ext uri="{FF2B5EF4-FFF2-40B4-BE49-F238E27FC236}">
                    <a16:creationId xmlns:a16="http://schemas.microsoft.com/office/drawing/2014/main" id="{B4427535-CC3B-4BC8-811A-9DC8AF412EFA}"/>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1" name="组合 79">
            <a:extLst>
              <a:ext uri="{FF2B5EF4-FFF2-40B4-BE49-F238E27FC236}">
                <a16:creationId xmlns:a16="http://schemas.microsoft.com/office/drawing/2014/main" id="{3DB11982-A8DC-4ACC-8C33-696126486057}"/>
              </a:ext>
            </a:extLst>
          </p:cNvPr>
          <p:cNvGrpSpPr/>
          <p:nvPr/>
        </p:nvGrpSpPr>
        <p:grpSpPr>
          <a:xfrm>
            <a:off x="313429" y="279460"/>
            <a:ext cx="534573" cy="534573"/>
            <a:chOff x="8231110" y="1631852"/>
            <a:chExt cx="534573" cy="534573"/>
          </a:xfrm>
        </p:grpSpPr>
        <p:sp>
          <p:nvSpPr>
            <p:cNvPr id="12" name="椭圆 80">
              <a:extLst>
                <a:ext uri="{FF2B5EF4-FFF2-40B4-BE49-F238E27FC236}">
                  <a16:creationId xmlns:a16="http://schemas.microsoft.com/office/drawing/2014/main" id="{90FDD5A3-504C-4A5D-96A3-5485E20785E4}"/>
                </a:ext>
              </a:extLst>
            </p:cNvPr>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1">
              <a:extLst>
                <a:ext uri="{FF2B5EF4-FFF2-40B4-BE49-F238E27FC236}">
                  <a16:creationId xmlns:a16="http://schemas.microsoft.com/office/drawing/2014/main" id="{5B73B801-7CD5-4EC3-B885-4C18BC90379F}"/>
                </a:ext>
              </a:extLst>
            </p:cNvPr>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圖片 7">
            <a:extLst>
              <a:ext uri="{FF2B5EF4-FFF2-40B4-BE49-F238E27FC236}">
                <a16:creationId xmlns:a16="http://schemas.microsoft.com/office/drawing/2014/main" id="{4D548ED0-4296-43D4-B535-2BC1220B9F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94627" y="846176"/>
            <a:ext cx="8825648" cy="5694816"/>
          </a:xfrm>
          <a:prstGeom prst="rect">
            <a:avLst/>
          </a:prstGeom>
        </p:spPr>
      </p:pic>
      <p:grpSp>
        <p:nvGrpSpPr>
          <p:cNvPr id="2" name="群組 1">
            <a:extLst>
              <a:ext uri="{FF2B5EF4-FFF2-40B4-BE49-F238E27FC236}">
                <a16:creationId xmlns:a16="http://schemas.microsoft.com/office/drawing/2014/main" id="{0B0C29EC-CE59-4C6F-81A3-739FF8CC0D75}"/>
              </a:ext>
            </a:extLst>
          </p:cNvPr>
          <p:cNvGrpSpPr/>
          <p:nvPr/>
        </p:nvGrpSpPr>
        <p:grpSpPr>
          <a:xfrm>
            <a:off x="290085" y="183140"/>
            <a:ext cx="3933922" cy="707886"/>
            <a:chOff x="290085" y="183140"/>
            <a:chExt cx="3933922" cy="707886"/>
          </a:xfrm>
        </p:grpSpPr>
        <p:sp>
          <p:nvSpPr>
            <p:cNvPr id="9" name="文本框 12">
              <a:extLst>
                <a:ext uri="{FF2B5EF4-FFF2-40B4-BE49-F238E27FC236}">
                  <a16:creationId xmlns:a16="http://schemas.microsoft.com/office/drawing/2014/main" id="{9387273B-7900-47AC-90AD-12F557FBF7CD}"/>
                </a:ext>
              </a:extLst>
            </p:cNvPr>
            <p:cNvSpPr txBox="1">
              <a:spLocks noChangeArrowheads="1"/>
            </p:cNvSpPr>
            <p:nvPr/>
          </p:nvSpPr>
          <p:spPr bwMode="auto">
            <a:xfrm>
              <a:off x="960107" y="183140"/>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系統流程圖</a:t>
              </a:r>
              <a:endParaRPr lang="en-US" altLang="zh-TW" sz="4000" b="1" dirty="0">
                <a:solidFill>
                  <a:srgbClr val="4B869E"/>
                </a:solidFill>
                <a:latin typeface="微軟正黑體" panose="020B0604030504040204" pitchFamily="34" charset="-120"/>
                <a:ea typeface="微軟正黑體" panose="020B0604030504040204" pitchFamily="34" charset="-120"/>
              </a:endParaRPr>
            </a:p>
          </p:txBody>
        </p:sp>
        <p:sp>
          <p:nvSpPr>
            <p:cNvPr id="5" name="椭圆 56">
              <a:extLst>
                <a:ext uri="{FF2B5EF4-FFF2-40B4-BE49-F238E27FC236}">
                  <a16:creationId xmlns:a16="http://schemas.microsoft.com/office/drawing/2014/main" id="{7293C10F-1CC9-40F5-A277-62F305C046B3}"/>
                </a:ext>
              </a:extLst>
            </p:cNvPr>
            <p:cNvSpPr/>
            <p:nvPr/>
          </p:nvSpPr>
          <p:spPr>
            <a:xfrm>
              <a:off x="290085" y="279460"/>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7">
              <a:extLst>
                <a:ext uri="{FF2B5EF4-FFF2-40B4-BE49-F238E27FC236}">
                  <a16:creationId xmlns:a16="http://schemas.microsoft.com/office/drawing/2014/main" id="{8930159A-0A34-45D3-9AF6-A68F0E62CAB1}"/>
                </a:ext>
              </a:extLst>
            </p:cNvPr>
            <p:cNvSpPr/>
            <p:nvPr/>
          </p:nvSpPr>
          <p:spPr>
            <a:xfrm>
              <a:off x="402190" y="378915"/>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A6FADDD4-4AE1-4B2E-A01C-F54FF3E41627}"/>
              </a:ext>
            </a:extLst>
          </p:cNvPr>
          <p:cNvSpPr/>
          <p:nvPr/>
        </p:nvSpPr>
        <p:spPr>
          <a:xfrm>
            <a:off x="6923314" y="2795854"/>
            <a:ext cx="1479788" cy="17052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5210260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10" name="组合 78">
            <a:extLst>
              <a:ext uri="{FF2B5EF4-FFF2-40B4-BE49-F238E27FC236}">
                <a16:creationId xmlns:a16="http://schemas.microsoft.com/office/drawing/2014/main" id="{B91CBB17-7482-4983-90C1-BEE654106394}"/>
              </a:ext>
            </a:extLst>
          </p:cNvPr>
          <p:cNvGrpSpPr/>
          <p:nvPr/>
        </p:nvGrpSpPr>
        <p:grpSpPr>
          <a:xfrm>
            <a:off x="-581206" y="5432289"/>
            <a:ext cx="13691385" cy="3108942"/>
            <a:chOff x="-755971" y="4744192"/>
            <a:chExt cx="13691385" cy="3108942"/>
          </a:xfrm>
        </p:grpSpPr>
        <p:grpSp>
          <p:nvGrpSpPr>
            <p:cNvPr id="14" name="组合 82">
              <a:extLst>
                <a:ext uri="{FF2B5EF4-FFF2-40B4-BE49-F238E27FC236}">
                  <a16:creationId xmlns:a16="http://schemas.microsoft.com/office/drawing/2014/main" id="{47E7A47C-5438-444A-ADD0-E1C22717B378}"/>
                </a:ext>
              </a:extLst>
            </p:cNvPr>
            <p:cNvGrpSpPr/>
            <p:nvPr/>
          </p:nvGrpSpPr>
          <p:grpSpPr>
            <a:xfrm>
              <a:off x="-755971" y="5614885"/>
              <a:ext cx="2238249" cy="2238249"/>
              <a:chOff x="1494971" y="1335314"/>
              <a:chExt cx="2238249" cy="2238249"/>
            </a:xfrm>
          </p:grpSpPr>
          <p:sp>
            <p:nvSpPr>
              <p:cNvPr id="52" name="椭圆 120">
                <a:extLst>
                  <a:ext uri="{FF2B5EF4-FFF2-40B4-BE49-F238E27FC236}">
                    <a16:creationId xmlns:a16="http://schemas.microsoft.com/office/drawing/2014/main" id="{A81E37B6-6ABC-4E3F-8E80-C42977B74C08}"/>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21">
                <a:extLst>
                  <a:ext uri="{FF2B5EF4-FFF2-40B4-BE49-F238E27FC236}">
                    <a16:creationId xmlns:a16="http://schemas.microsoft.com/office/drawing/2014/main" id="{F6633DB7-E166-4E78-8152-020038747F82}"/>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122">
                <a:extLst>
                  <a:ext uri="{FF2B5EF4-FFF2-40B4-BE49-F238E27FC236}">
                    <a16:creationId xmlns:a16="http://schemas.microsoft.com/office/drawing/2014/main" id="{E5EE9A4C-A097-407C-9235-337960BCF72D}"/>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83">
              <a:extLst>
                <a:ext uri="{FF2B5EF4-FFF2-40B4-BE49-F238E27FC236}">
                  <a16:creationId xmlns:a16="http://schemas.microsoft.com/office/drawing/2014/main" id="{F0ABC11F-61DA-4145-B02A-D25F3E426F17}"/>
                </a:ext>
              </a:extLst>
            </p:cNvPr>
            <p:cNvGrpSpPr/>
            <p:nvPr/>
          </p:nvGrpSpPr>
          <p:grpSpPr>
            <a:xfrm>
              <a:off x="10697165" y="4744192"/>
              <a:ext cx="2238249" cy="2238249"/>
              <a:chOff x="1494971" y="1335314"/>
              <a:chExt cx="2238249" cy="2238249"/>
            </a:xfrm>
          </p:grpSpPr>
          <p:sp>
            <p:nvSpPr>
              <p:cNvPr id="48" name="椭圆 116">
                <a:extLst>
                  <a:ext uri="{FF2B5EF4-FFF2-40B4-BE49-F238E27FC236}">
                    <a16:creationId xmlns:a16="http://schemas.microsoft.com/office/drawing/2014/main" id="{66AE3083-A9C4-4587-A871-85C695E911BA}"/>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117">
                <a:extLst>
                  <a:ext uri="{FF2B5EF4-FFF2-40B4-BE49-F238E27FC236}">
                    <a16:creationId xmlns:a16="http://schemas.microsoft.com/office/drawing/2014/main" id="{C26A8ED1-58E1-4251-A5F4-701ED265D20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118">
                <a:extLst>
                  <a:ext uri="{FF2B5EF4-FFF2-40B4-BE49-F238E27FC236}">
                    <a16:creationId xmlns:a16="http://schemas.microsoft.com/office/drawing/2014/main" id="{79C86FBB-F713-4AF0-894D-69F9CE7D5AED}"/>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119">
                <a:extLst>
                  <a:ext uri="{FF2B5EF4-FFF2-40B4-BE49-F238E27FC236}">
                    <a16:creationId xmlns:a16="http://schemas.microsoft.com/office/drawing/2014/main" id="{7A9E0C3D-8F78-4945-8C00-98BA77F20CCD}"/>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84">
              <a:extLst>
                <a:ext uri="{FF2B5EF4-FFF2-40B4-BE49-F238E27FC236}">
                  <a16:creationId xmlns:a16="http://schemas.microsoft.com/office/drawing/2014/main" id="{6FBC0D48-F76F-49BD-B34F-3AD0988953AD}"/>
                </a:ext>
              </a:extLst>
            </p:cNvPr>
            <p:cNvGrpSpPr/>
            <p:nvPr/>
          </p:nvGrpSpPr>
          <p:grpSpPr>
            <a:xfrm>
              <a:off x="634067" y="4925991"/>
              <a:ext cx="2238249" cy="2238249"/>
              <a:chOff x="1494971" y="1335314"/>
              <a:chExt cx="2238249" cy="2238249"/>
            </a:xfrm>
          </p:grpSpPr>
          <p:sp>
            <p:nvSpPr>
              <p:cNvPr id="44" name="椭圆 112">
                <a:extLst>
                  <a:ext uri="{FF2B5EF4-FFF2-40B4-BE49-F238E27FC236}">
                    <a16:creationId xmlns:a16="http://schemas.microsoft.com/office/drawing/2014/main" id="{AF673281-0686-4AA6-9381-94328A4D8145}"/>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113">
                <a:extLst>
                  <a:ext uri="{FF2B5EF4-FFF2-40B4-BE49-F238E27FC236}">
                    <a16:creationId xmlns:a16="http://schemas.microsoft.com/office/drawing/2014/main" id="{10C75CD9-DF02-4F06-8FDB-0C3E3C3B181A}"/>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114">
                <a:extLst>
                  <a:ext uri="{FF2B5EF4-FFF2-40B4-BE49-F238E27FC236}">
                    <a16:creationId xmlns:a16="http://schemas.microsoft.com/office/drawing/2014/main" id="{12DA5D5E-7794-43A3-98D3-4F95D625766E}"/>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115">
                <a:extLst>
                  <a:ext uri="{FF2B5EF4-FFF2-40B4-BE49-F238E27FC236}">
                    <a16:creationId xmlns:a16="http://schemas.microsoft.com/office/drawing/2014/main" id="{BDB7EEB2-3146-4A65-A4FB-C2E19E75D149}"/>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85">
              <a:extLst>
                <a:ext uri="{FF2B5EF4-FFF2-40B4-BE49-F238E27FC236}">
                  <a16:creationId xmlns:a16="http://schemas.microsoft.com/office/drawing/2014/main" id="{96CF99B4-7784-42A8-89A9-4964EA86E704}"/>
                </a:ext>
              </a:extLst>
            </p:cNvPr>
            <p:cNvGrpSpPr/>
            <p:nvPr/>
          </p:nvGrpSpPr>
          <p:grpSpPr>
            <a:xfrm>
              <a:off x="5313017" y="4980526"/>
              <a:ext cx="2238249" cy="2238249"/>
              <a:chOff x="1494971" y="1335314"/>
              <a:chExt cx="2238249" cy="2238249"/>
            </a:xfrm>
          </p:grpSpPr>
          <p:sp>
            <p:nvSpPr>
              <p:cNvPr id="40" name="椭圆 108">
                <a:extLst>
                  <a:ext uri="{FF2B5EF4-FFF2-40B4-BE49-F238E27FC236}">
                    <a16:creationId xmlns:a16="http://schemas.microsoft.com/office/drawing/2014/main" id="{556F688A-4F32-4399-AF74-680CBA175F61}"/>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109">
                <a:extLst>
                  <a:ext uri="{FF2B5EF4-FFF2-40B4-BE49-F238E27FC236}">
                    <a16:creationId xmlns:a16="http://schemas.microsoft.com/office/drawing/2014/main" id="{25233F47-15D8-44C7-8B25-382E45088AB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110">
                <a:extLst>
                  <a:ext uri="{FF2B5EF4-FFF2-40B4-BE49-F238E27FC236}">
                    <a16:creationId xmlns:a16="http://schemas.microsoft.com/office/drawing/2014/main" id="{97CA0375-F324-4D4F-A7AE-5C8FAFAF1285}"/>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111">
                <a:extLst>
                  <a:ext uri="{FF2B5EF4-FFF2-40B4-BE49-F238E27FC236}">
                    <a16:creationId xmlns:a16="http://schemas.microsoft.com/office/drawing/2014/main" id="{4A364513-C32C-41C5-97E7-2BC5FB92A1B0}"/>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86">
              <a:extLst>
                <a:ext uri="{FF2B5EF4-FFF2-40B4-BE49-F238E27FC236}">
                  <a16:creationId xmlns:a16="http://schemas.microsoft.com/office/drawing/2014/main" id="{26A46AFA-AA4D-41B7-A525-461751442090}"/>
                </a:ext>
              </a:extLst>
            </p:cNvPr>
            <p:cNvGrpSpPr/>
            <p:nvPr/>
          </p:nvGrpSpPr>
          <p:grpSpPr>
            <a:xfrm>
              <a:off x="8075150" y="4999806"/>
              <a:ext cx="2238249" cy="2238249"/>
              <a:chOff x="1494971" y="1335314"/>
              <a:chExt cx="2238249" cy="2238249"/>
            </a:xfrm>
          </p:grpSpPr>
          <p:sp>
            <p:nvSpPr>
              <p:cNvPr id="37" name="椭圆 105">
                <a:extLst>
                  <a:ext uri="{FF2B5EF4-FFF2-40B4-BE49-F238E27FC236}">
                    <a16:creationId xmlns:a16="http://schemas.microsoft.com/office/drawing/2014/main" id="{7CCE0F37-E3DD-40EF-B2F7-13DFDD64D143}"/>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106">
                <a:extLst>
                  <a:ext uri="{FF2B5EF4-FFF2-40B4-BE49-F238E27FC236}">
                    <a16:creationId xmlns:a16="http://schemas.microsoft.com/office/drawing/2014/main" id="{DAB4BEEE-1716-4749-BB96-D297EB4436EE}"/>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107">
                <a:extLst>
                  <a:ext uri="{FF2B5EF4-FFF2-40B4-BE49-F238E27FC236}">
                    <a16:creationId xmlns:a16="http://schemas.microsoft.com/office/drawing/2014/main" id="{69F09D11-A39F-491E-8753-95F73486498E}"/>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87">
              <a:extLst>
                <a:ext uri="{FF2B5EF4-FFF2-40B4-BE49-F238E27FC236}">
                  <a16:creationId xmlns:a16="http://schemas.microsoft.com/office/drawing/2014/main" id="{A4D2AA9C-2A09-42D0-BCC9-88AB99DAA924}"/>
                </a:ext>
              </a:extLst>
            </p:cNvPr>
            <p:cNvGrpSpPr/>
            <p:nvPr/>
          </p:nvGrpSpPr>
          <p:grpSpPr>
            <a:xfrm>
              <a:off x="6359115" y="5566403"/>
              <a:ext cx="2238249" cy="2238249"/>
              <a:chOff x="1494971" y="1335314"/>
              <a:chExt cx="2238249" cy="2238249"/>
            </a:xfrm>
          </p:grpSpPr>
          <p:sp>
            <p:nvSpPr>
              <p:cNvPr id="33" name="椭圆 101">
                <a:extLst>
                  <a:ext uri="{FF2B5EF4-FFF2-40B4-BE49-F238E27FC236}">
                    <a16:creationId xmlns:a16="http://schemas.microsoft.com/office/drawing/2014/main" id="{B613B992-0CC6-47DA-9380-9CB496BF5D8A}"/>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102">
                <a:extLst>
                  <a:ext uri="{FF2B5EF4-FFF2-40B4-BE49-F238E27FC236}">
                    <a16:creationId xmlns:a16="http://schemas.microsoft.com/office/drawing/2014/main" id="{3B11853F-9C15-49E3-884A-9528C7D5C769}"/>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03">
                <a:extLst>
                  <a:ext uri="{FF2B5EF4-FFF2-40B4-BE49-F238E27FC236}">
                    <a16:creationId xmlns:a16="http://schemas.microsoft.com/office/drawing/2014/main" id="{B9163FB2-9A88-4527-8143-16C2E27624F8}"/>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104">
                <a:extLst>
                  <a:ext uri="{FF2B5EF4-FFF2-40B4-BE49-F238E27FC236}">
                    <a16:creationId xmlns:a16="http://schemas.microsoft.com/office/drawing/2014/main" id="{AD195E18-EF9D-4098-8CCE-725E1B495BAC}"/>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88">
              <a:extLst>
                <a:ext uri="{FF2B5EF4-FFF2-40B4-BE49-F238E27FC236}">
                  <a16:creationId xmlns:a16="http://schemas.microsoft.com/office/drawing/2014/main" id="{F40C233B-C6F5-4997-A221-3D3CBA2D2B54}"/>
                </a:ext>
              </a:extLst>
            </p:cNvPr>
            <p:cNvGrpSpPr/>
            <p:nvPr/>
          </p:nvGrpSpPr>
          <p:grpSpPr>
            <a:xfrm>
              <a:off x="3942608" y="5572141"/>
              <a:ext cx="1741260" cy="1741260"/>
              <a:chOff x="1494971" y="1335314"/>
              <a:chExt cx="2238249" cy="2238249"/>
            </a:xfrm>
          </p:grpSpPr>
          <p:sp>
            <p:nvSpPr>
              <p:cNvPr id="29" name="椭圆 97">
                <a:extLst>
                  <a:ext uri="{FF2B5EF4-FFF2-40B4-BE49-F238E27FC236}">
                    <a16:creationId xmlns:a16="http://schemas.microsoft.com/office/drawing/2014/main" id="{5ADFCB6A-E5A4-48EC-9EC1-35E98AD2293D}"/>
                  </a:ext>
                </a:extLst>
              </p:cNvPr>
              <p:cNvSpPr/>
              <p:nvPr/>
            </p:nvSpPr>
            <p:spPr>
              <a:xfrm>
                <a:off x="1494971" y="1335314"/>
                <a:ext cx="2238249" cy="2238249"/>
              </a:xfrm>
              <a:prstGeom prst="ellipse">
                <a:avLst/>
              </a:prstGeom>
              <a:solidFill>
                <a:srgbClr val="F0B9A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98">
                <a:extLst>
                  <a:ext uri="{FF2B5EF4-FFF2-40B4-BE49-F238E27FC236}">
                    <a16:creationId xmlns:a16="http://schemas.microsoft.com/office/drawing/2014/main" id="{0AF7027A-65D3-48B7-AAE5-5AEE9621163A}"/>
                  </a:ext>
                </a:extLst>
              </p:cNvPr>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99">
                <a:extLst>
                  <a:ext uri="{FF2B5EF4-FFF2-40B4-BE49-F238E27FC236}">
                    <a16:creationId xmlns:a16="http://schemas.microsoft.com/office/drawing/2014/main" id="{014BCE88-0306-4AE3-81F0-0B6EEADDB658}"/>
                  </a:ext>
                </a:extLst>
              </p:cNvPr>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00">
                <a:extLst>
                  <a:ext uri="{FF2B5EF4-FFF2-40B4-BE49-F238E27FC236}">
                    <a16:creationId xmlns:a16="http://schemas.microsoft.com/office/drawing/2014/main" id="{E93B1815-6CE9-436D-8FB9-0E42253D7FB4}"/>
                  </a:ext>
                </a:extLst>
              </p:cNvPr>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89">
              <a:extLst>
                <a:ext uri="{FF2B5EF4-FFF2-40B4-BE49-F238E27FC236}">
                  <a16:creationId xmlns:a16="http://schemas.microsoft.com/office/drawing/2014/main" id="{1508D2C8-9EFA-4E53-A9DD-19A2A9A61D04}"/>
                </a:ext>
              </a:extLst>
            </p:cNvPr>
            <p:cNvGrpSpPr/>
            <p:nvPr/>
          </p:nvGrpSpPr>
          <p:grpSpPr>
            <a:xfrm>
              <a:off x="9902879" y="5436349"/>
              <a:ext cx="1921815" cy="1921815"/>
              <a:chOff x="1494971" y="1335314"/>
              <a:chExt cx="2238249" cy="2238249"/>
            </a:xfrm>
          </p:grpSpPr>
          <p:sp>
            <p:nvSpPr>
              <p:cNvPr id="26" name="椭圆 94">
                <a:extLst>
                  <a:ext uri="{FF2B5EF4-FFF2-40B4-BE49-F238E27FC236}">
                    <a16:creationId xmlns:a16="http://schemas.microsoft.com/office/drawing/2014/main" id="{6E057494-370E-4595-B33C-4F4AB1FEABB8}"/>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95">
                <a:extLst>
                  <a:ext uri="{FF2B5EF4-FFF2-40B4-BE49-F238E27FC236}">
                    <a16:creationId xmlns:a16="http://schemas.microsoft.com/office/drawing/2014/main" id="{FD59588E-3C6A-4D26-8390-DE2368F92857}"/>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96">
                <a:extLst>
                  <a:ext uri="{FF2B5EF4-FFF2-40B4-BE49-F238E27FC236}">
                    <a16:creationId xmlns:a16="http://schemas.microsoft.com/office/drawing/2014/main" id="{78E99E10-9144-47E1-AC75-BD275F60E463}"/>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2" name="组合 90">
              <a:extLst>
                <a:ext uri="{FF2B5EF4-FFF2-40B4-BE49-F238E27FC236}">
                  <a16:creationId xmlns:a16="http://schemas.microsoft.com/office/drawing/2014/main" id="{51D726F8-B3C0-4171-B3E9-069EE1628106}"/>
                </a:ext>
              </a:extLst>
            </p:cNvPr>
            <p:cNvGrpSpPr/>
            <p:nvPr/>
          </p:nvGrpSpPr>
          <p:grpSpPr>
            <a:xfrm>
              <a:off x="2275224" y="5304432"/>
              <a:ext cx="1921815" cy="1921815"/>
              <a:chOff x="1494971" y="1335314"/>
              <a:chExt cx="2238249" cy="2238249"/>
            </a:xfrm>
          </p:grpSpPr>
          <p:sp>
            <p:nvSpPr>
              <p:cNvPr id="23" name="椭圆 91">
                <a:extLst>
                  <a:ext uri="{FF2B5EF4-FFF2-40B4-BE49-F238E27FC236}">
                    <a16:creationId xmlns:a16="http://schemas.microsoft.com/office/drawing/2014/main" id="{EE65799A-5E9C-48F7-92E6-114437FBBF37}"/>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92">
                <a:extLst>
                  <a:ext uri="{FF2B5EF4-FFF2-40B4-BE49-F238E27FC236}">
                    <a16:creationId xmlns:a16="http://schemas.microsoft.com/office/drawing/2014/main" id="{44F1979B-DA96-4DEB-B4E4-089B03A39EB2}"/>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93">
                <a:extLst>
                  <a:ext uri="{FF2B5EF4-FFF2-40B4-BE49-F238E27FC236}">
                    <a16:creationId xmlns:a16="http://schemas.microsoft.com/office/drawing/2014/main" id="{B4427535-CC3B-4BC8-811A-9DC8AF412EFA}"/>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pic>
        <p:nvPicPr>
          <p:cNvPr id="4" name="圖片 3">
            <a:extLst>
              <a:ext uri="{FF2B5EF4-FFF2-40B4-BE49-F238E27FC236}">
                <a16:creationId xmlns:a16="http://schemas.microsoft.com/office/drawing/2014/main" id="{A5281AD6-7B23-4147-91D9-2A9F33C99D6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7613" y="3893073"/>
            <a:ext cx="5758935" cy="2653746"/>
          </a:xfrm>
          <a:prstGeom prst="rect">
            <a:avLst/>
          </a:prstGeom>
        </p:spPr>
      </p:pic>
      <p:grpSp>
        <p:nvGrpSpPr>
          <p:cNvPr id="11" name="组合 79">
            <a:extLst>
              <a:ext uri="{FF2B5EF4-FFF2-40B4-BE49-F238E27FC236}">
                <a16:creationId xmlns:a16="http://schemas.microsoft.com/office/drawing/2014/main" id="{3DB11982-A8DC-4ACC-8C33-696126486057}"/>
              </a:ext>
            </a:extLst>
          </p:cNvPr>
          <p:cNvGrpSpPr/>
          <p:nvPr/>
        </p:nvGrpSpPr>
        <p:grpSpPr>
          <a:xfrm>
            <a:off x="313429" y="279460"/>
            <a:ext cx="534573" cy="534573"/>
            <a:chOff x="8231110" y="1631852"/>
            <a:chExt cx="534573" cy="534573"/>
          </a:xfrm>
        </p:grpSpPr>
        <p:sp>
          <p:nvSpPr>
            <p:cNvPr id="12" name="椭圆 80">
              <a:extLst>
                <a:ext uri="{FF2B5EF4-FFF2-40B4-BE49-F238E27FC236}">
                  <a16:creationId xmlns:a16="http://schemas.microsoft.com/office/drawing/2014/main" id="{90FDD5A3-504C-4A5D-96A3-5485E20785E4}"/>
                </a:ext>
              </a:extLst>
            </p:cNvPr>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1">
              <a:extLst>
                <a:ext uri="{FF2B5EF4-FFF2-40B4-BE49-F238E27FC236}">
                  <a16:creationId xmlns:a16="http://schemas.microsoft.com/office/drawing/2014/main" id="{5B73B801-7CD5-4EC3-B885-4C18BC90379F}"/>
                </a:ext>
              </a:extLst>
            </p:cNvPr>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群組 1">
            <a:extLst>
              <a:ext uri="{FF2B5EF4-FFF2-40B4-BE49-F238E27FC236}">
                <a16:creationId xmlns:a16="http://schemas.microsoft.com/office/drawing/2014/main" id="{0B0C29EC-CE59-4C6F-81A3-739FF8CC0D75}"/>
              </a:ext>
            </a:extLst>
          </p:cNvPr>
          <p:cNvGrpSpPr/>
          <p:nvPr/>
        </p:nvGrpSpPr>
        <p:grpSpPr>
          <a:xfrm>
            <a:off x="290085" y="183140"/>
            <a:ext cx="3933922" cy="707886"/>
            <a:chOff x="290085" y="183140"/>
            <a:chExt cx="3933922" cy="707886"/>
          </a:xfrm>
        </p:grpSpPr>
        <p:sp>
          <p:nvSpPr>
            <p:cNvPr id="9" name="文本框 12">
              <a:extLst>
                <a:ext uri="{FF2B5EF4-FFF2-40B4-BE49-F238E27FC236}">
                  <a16:creationId xmlns:a16="http://schemas.microsoft.com/office/drawing/2014/main" id="{9387273B-7900-47AC-90AD-12F557FBF7CD}"/>
                </a:ext>
              </a:extLst>
            </p:cNvPr>
            <p:cNvSpPr txBox="1">
              <a:spLocks noChangeArrowheads="1"/>
            </p:cNvSpPr>
            <p:nvPr/>
          </p:nvSpPr>
          <p:spPr bwMode="auto">
            <a:xfrm>
              <a:off x="960107" y="183140"/>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介面設計構思</a:t>
              </a:r>
              <a:endParaRPr lang="en-US" altLang="zh-TW" sz="4000" b="1" dirty="0">
                <a:solidFill>
                  <a:srgbClr val="4B869E"/>
                </a:solidFill>
                <a:latin typeface="微軟正黑體" panose="020B0604030504040204" pitchFamily="34" charset="-120"/>
                <a:ea typeface="微軟正黑體" panose="020B0604030504040204" pitchFamily="34" charset="-120"/>
              </a:endParaRPr>
            </a:p>
          </p:txBody>
        </p:sp>
        <p:sp>
          <p:nvSpPr>
            <p:cNvPr id="5" name="椭圆 56">
              <a:extLst>
                <a:ext uri="{FF2B5EF4-FFF2-40B4-BE49-F238E27FC236}">
                  <a16:creationId xmlns:a16="http://schemas.microsoft.com/office/drawing/2014/main" id="{7293C10F-1CC9-40F5-A277-62F305C046B3}"/>
                </a:ext>
              </a:extLst>
            </p:cNvPr>
            <p:cNvSpPr/>
            <p:nvPr/>
          </p:nvSpPr>
          <p:spPr>
            <a:xfrm>
              <a:off x="290085" y="279460"/>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7">
              <a:extLst>
                <a:ext uri="{FF2B5EF4-FFF2-40B4-BE49-F238E27FC236}">
                  <a16:creationId xmlns:a16="http://schemas.microsoft.com/office/drawing/2014/main" id="{8930159A-0A34-45D3-9AF6-A68F0E62CAB1}"/>
                </a:ext>
              </a:extLst>
            </p:cNvPr>
            <p:cNvSpPr/>
            <p:nvPr/>
          </p:nvSpPr>
          <p:spPr>
            <a:xfrm>
              <a:off x="402190" y="378915"/>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圖片 7">
            <a:extLst>
              <a:ext uri="{FF2B5EF4-FFF2-40B4-BE49-F238E27FC236}">
                <a16:creationId xmlns:a16="http://schemas.microsoft.com/office/drawing/2014/main" id="{66631258-1553-4C2E-BFDC-E4E50633A12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047079" y="1063645"/>
            <a:ext cx="5758937" cy="2656797"/>
          </a:xfrm>
          <a:prstGeom prst="rect">
            <a:avLst/>
          </a:prstGeom>
        </p:spPr>
      </p:pic>
      <p:pic>
        <p:nvPicPr>
          <p:cNvPr id="56" name="圖片 55">
            <a:extLst>
              <a:ext uri="{FF2B5EF4-FFF2-40B4-BE49-F238E27FC236}">
                <a16:creationId xmlns:a16="http://schemas.microsoft.com/office/drawing/2014/main" id="{D529E8FB-EF0E-4A5C-B9E3-EE2ADC22FBF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180362" y="3901749"/>
            <a:ext cx="5784169" cy="2620951"/>
          </a:xfrm>
          <a:prstGeom prst="rect">
            <a:avLst/>
          </a:prstGeom>
        </p:spPr>
      </p:pic>
    </p:spTree>
    <p:extLst>
      <p:ext uri="{BB962C8B-B14F-4D97-AF65-F5344CB8AC3E}">
        <p14:creationId xmlns:p14="http://schemas.microsoft.com/office/powerpoint/2010/main" val="264830691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79F843E-B969-48B3-8616-9DB49C8D56A2}"/>
              </a:ext>
            </a:extLst>
          </p:cNvPr>
          <p:cNvSpPr/>
          <p:nvPr/>
        </p:nvSpPr>
        <p:spPr>
          <a:xfrm>
            <a:off x="266700" y="224978"/>
            <a:ext cx="11658600" cy="6408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z</a:t>
            </a:r>
            <a:endParaRPr lang="zh-TW" altLang="en-US" dirty="0"/>
          </a:p>
        </p:txBody>
      </p:sp>
      <p:pic>
        <p:nvPicPr>
          <p:cNvPr id="29" name="图片 28"/>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5111" l="10000" r="100000">
                        <a14:foregroundMark x1="95469" y1="49444" x2="95469" y2="49444"/>
                        <a14:foregroundMark x1="96979" y1="47778" x2="96979" y2="47778"/>
                        <a14:foregroundMark x1="84792" y1="52667" x2="84792" y2="52667"/>
                      </a14:backgroundRemoval>
                    </a14:imgEffect>
                  </a14:imgLayer>
                </a14:imgProps>
              </a:ext>
              <a:ext uri="{28A0092B-C50C-407E-A947-70E740481C1C}">
                <a14:useLocalDpi xmlns:a14="http://schemas.microsoft.com/office/drawing/2010/main" val="0"/>
              </a:ext>
            </a:extLst>
          </a:blip>
          <a:srcRect l="64756" t="25631" b="32446"/>
          <a:stretch/>
        </p:blipFill>
        <p:spPr>
          <a:xfrm rot="502691">
            <a:off x="9982530" y="43995"/>
            <a:ext cx="2558809" cy="1642587"/>
          </a:xfrm>
          <a:prstGeom prst="rect">
            <a:avLst/>
          </a:prstGeom>
        </p:spPr>
      </p:pic>
      <p:sp>
        <p:nvSpPr>
          <p:cNvPr id="5" name="文本框 4"/>
          <p:cNvSpPr txBox="1"/>
          <p:nvPr/>
        </p:nvSpPr>
        <p:spPr>
          <a:xfrm>
            <a:off x="990689" y="408588"/>
            <a:ext cx="2476500" cy="1107996"/>
          </a:xfrm>
          <a:prstGeom prst="rect">
            <a:avLst/>
          </a:prstGeom>
          <a:noFill/>
        </p:spPr>
        <p:txBody>
          <a:bodyPr wrap="square" rtlCol="0">
            <a:spAutoFit/>
          </a:bodyPr>
          <a:lstStyle/>
          <a:p>
            <a:pPr algn="ctr"/>
            <a:r>
              <a:rPr lang="zh-CN" altLang="en-US" sz="6600" b="1" dirty="0">
                <a:solidFill>
                  <a:srgbClr val="79BEDB"/>
                </a:solidFill>
                <a:latin typeface="微软雅黑" panose="020B0503020204020204" pitchFamily="34" charset="-122"/>
                <a:ea typeface="微软雅黑" panose="020B0503020204020204" pitchFamily="34" charset="-122"/>
              </a:rPr>
              <a:t>目 </a:t>
            </a:r>
            <a:r>
              <a:rPr lang="zh-TW" altLang="en-US" sz="6600" b="1" dirty="0">
                <a:solidFill>
                  <a:srgbClr val="79BEDB"/>
                </a:solidFill>
                <a:latin typeface="微软雅黑" panose="020B0503020204020204" pitchFamily="34" charset="-122"/>
                <a:ea typeface="微软雅黑" panose="020B0503020204020204" pitchFamily="34" charset="-122"/>
              </a:rPr>
              <a:t>錄</a:t>
            </a:r>
            <a:endParaRPr lang="zh-CN" altLang="en-US" sz="6600" b="1" dirty="0">
              <a:solidFill>
                <a:srgbClr val="79BEDB"/>
              </a:solidFill>
              <a:latin typeface="微软雅黑" panose="020B0503020204020204" pitchFamily="34" charset="-122"/>
              <a:ea typeface="微软雅黑" panose="020B0503020204020204" pitchFamily="34" charset="-122"/>
            </a:endParaRPr>
          </a:p>
        </p:txBody>
      </p:sp>
      <p:pic>
        <p:nvPicPr>
          <p:cNvPr id="42" name="图片 28">
            <a:extLst>
              <a:ext uri="{FF2B5EF4-FFF2-40B4-BE49-F238E27FC236}">
                <a16:creationId xmlns:a16="http://schemas.microsoft.com/office/drawing/2014/main" id="{DBDAE252-198D-4CEC-8B04-FB89717EBB20}"/>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5111" l="10000" r="100000">
                        <a14:foregroundMark x1="62135" y1="69556" x2="62135" y2="69556"/>
                        <a14:backgroundMark x1="74948" y1="44444" x2="74948" y2="44444"/>
                        <a14:backgroundMark x1="86510" y1="45667" x2="86510" y2="45667"/>
                        <a14:backgroundMark x1="83958" y1="43222" x2="83958" y2="43222"/>
                        <a14:backgroundMark x1="84583" y1="40000" x2="84583" y2="40000"/>
                        <a14:backgroundMark x1="83281" y1="35222" x2="83281" y2="34778"/>
                        <a14:backgroundMark x1="77344" y1="41000" x2="77344" y2="41000"/>
                      </a14:backgroundRemoval>
                    </a14:imgEffect>
                  </a14:imgLayer>
                </a14:imgProps>
              </a:ext>
              <a:ext uri="{28A0092B-C50C-407E-A947-70E740481C1C}">
                <a14:useLocalDpi xmlns:a14="http://schemas.microsoft.com/office/drawing/2010/main" val="0"/>
              </a:ext>
            </a:extLst>
          </a:blip>
          <a:srcRect l="55538" t="63486" r="26199" b="15015"/>
          <a:stretch/>
        </p:blipFill>
        <p:spPr>
          <a:xfrm rot="1677697">
            <a:off x="8625533" y="748462"/>
            <a:ext cx="1308553" cy="831287"/>
          </a:xfrm>
          <a:prstGeom prst="rect">
            <a:avLst/>
          </a:prstGeom>
        </p:spPr>
      </p:pic>
      <p:grpSp>
        <p:nvGrpSpPr>
          <p:cNvPr id="7" name="群組 6">
            <a:extLst>
              <a:ext uri="{FF2B5EF4-FFF2-40B4-BE49-F238E27FC236}">
                <a16:creationId xmlns:a16="http://schemas.microsoft.com/office/drawing/2014/main" id="{70B05043-CB86-44A2-9E22-6EFA75EF2688}"/>
              </a:ext>
            </a:extLst>
          </p:cNvPr>
          <p:cNvGrpSpPr/>
          <p:nvPr/>
        </p:nvGrpSpPr>
        <p:grpSpPr>
          <a:xfrm>
            <a:off x="1099256" y="2121791"/>
            <a:ext cx="10557436" cy="3778870"/>
            <a:chOff x="1099256" y="2121791"/>
            <a:chExt cx="10557436" cy="3778870"/>
          </a:xfrm>
        </p:grpSpPr>
        <p:grpSp>
          <p:nvGrpSpPr>
            <p:cNvPr id="6" name="群組 5">
              <a:extLst>
                <a:ext uri="{FF2B5EF4-FFF2-40B4-BE49-F238E27FC236}">
                  <a16:creationId xmlns:a16="http://schemas.microsoft.com/office/drawing/2014/main" id="{49DE8541-2596-4DC7-B90A-1E724D167195}"/>
                </a:ext>
              </a:extLst>
            </p:cNvPr>
            <p:cNvGrpSpPr/>
            <p:nvPr/>
          </p:nvGrpSpPr>
          <p:grpSpPr>
            <a:xfrm>
              <a:off x="5952193" y="2134607"/>
              <a:ext cx="5704499" cy="3763544"/>
              <a:chOff x="6180793" y="2138889"/>
              <a:chExt cx="5704499" cy="3763544"/>
            </a:xfrm>
          </p:grpSpPr>
          <p:grpSp>
            <p:nvGrpSpPr>
              <p:cNvPr id="14" name="组合 13"/>
              <p:cNvGrpSpPr/>
              <p:nvPr/>
            </p:nvGrpSpPr>
            <p:grpSpPr>
              <a:xfrm>
                <a:off x="6180793" y="2138889"/>
                <a:ext cx="5704499" cy="709769"/>
                <a:chOff x="6242277" y="3337226"/>
                <a:chExt cx="5704499" cy="727482"/>
              </a:xfrm>
            </p:grpSpPr>
            <p:sp>
              <p:nvSpPr>
                <p:cNvPr id="15" name="文本框 32"/>
                <p:cNvSpPr txBox="1">
                  <a:spLocks noChangeArrowheads="1"/>
                </p:cNvSpPr>
                <p:nvPr/>
              </p:nvSpPr>
              <p:spPr bwMode="auto">
                <a:xfrm>
                  <a:off x="6964330" y="3339156"/>
                  <a:ext cx="4982446" cy="7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使用技術＆開發環境</a:t>
                  </a:r>
                </a:p>
              </p:txBody>
            </p:sp>
            <p:sp>
              <p:nvSpPr>
                <p:cNvPr id="16" name="文本框 33"/>
                <p:cNvSpPr txBox="1">
                  <a:spLocks noChangeArrowheads="1"/>
                </p:cNvSpPr>
                <p:nvPr/>
              </p:nvSpPr>
              <p:spPr bwMode="auto">
                <a:xfrm>
                  <a:off x="6242277" y="3337226"/>
                  <a:ext cx="837486" cy="7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rgbClr val="5EBFC2"/>
                      </a:solidFill>
                      <a:latin typeface="Gadugi" panose="020B0502040204020203" pitchFamily="34" charset="0"/>
                      <a:ea typeface="微软雅黑" panose="020B0503020204020204" pitchFamily="34" charset="-122"/>
                    </a:rPr>
                    <a:t>04</a:t>
                  </a:r>
                  <a:endParaRPr lang="zh-CN" altLang="en-US" sz="4000" b="1" dirty="0">
                    <a:solidFill>
                      <a:srgbClr val="5EBFC2"/>
                    </a:solidFill>
                    <a:latin typeface="Gadugi" panose="020B0502040204020203" pitchFamily="34" charset="0"/>
                    <a:ea typeface="微软雅黑" panose="020B0503020204020204" pitchFamily="34" charset="-122"/>
                  </a:endParaRPr>
                </a:p>
              </p:txBody>
            </p:sp>
          </p:grpSp>
          <p:grpSp>
            <p:nvGrpSpPr>
              <p:cNvPr id="17" name="组合 16"/>
              <p:cNvGrpSpPr/>
              <p:nvPr/>
            </p:nvGrpSpPr>
            <p:grpSpPr>
              <a:xfrm>
                <a:off x="6180793" y="3666710"/>
                <a:ext cx="5633767" cy="709142"/>
                <a:chOff x="6267677" y="4108905"/>
                <a:chExt cx="5633767" cy="726839"/>
              </a:xfrm>
            </p:grpSpPr>
            <p:sp>
              <p:nvSpPr>
                <p:cNvPr id="18" name="文本框 34"/>
                <p:cNvSpPr txBox="1">
                  <a:spLocks noChangeArrowheads="1"/>
                </p:cNvSpPr>
                <p:nvPr/>
              </p:nvSpPr>
              <p:spPr bwMode="auto">
                <a:xfrm>
                  <a:off x="6989730" y="4110192"/>
                  <a:ext cx="4911714" cy="7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系統架構</a:t>
                  </a:r>
                </a:p>
              </p:txBody>
            </p:sp>
            <p:sp>
              <p:nvSpPr>
                <p:cNvPr id="19" name="文本框 35"/>
                <p:cNvSpPr txBox="1">
                  <a:spLocks noChangeArrowheads="1"/>
                </p:cNvSpPr>
                <p:nvPr/>
              </p:nvSpPr>
              <p:spPr bwMode="auto">
                <a:xfrm>
                  <a:off x="6267677" y="4108905"/>
                  <a:ext cx="837486" cy="7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rgbClr val="5EBFC2"/>
                      </a:solidFill>
                      <a:latin typeface="Gadugi" panose="020B0502040204020203" pitchFamily="34" charset="0"/>
                      <a:ea typeface="微软雅黑" panose="020B0503020204020204" pitchFamily="34" charset="-122"/>
                    </a:rPr>
                    <a:t>05</a:t>
                  </a:r>
                  <a:endParaRPr lang="zh-CN" altLang="en-US" sz="4000" b="1" dirty="0">
                    <a:solidFill>
                      <a:srgbClr val="5EBFC2"/>
                    </a:solidFill>
                    <a:latin typeface="Gadugi" panose="020B0502040204020203" pitchFamily="34" charset="0"/>
                    <a:ea typeface="微软雅黑" panose="020B0503020204020204" pitchFamily="34" charset="-122"/>
                  </a:endParaRPr>
                </a:p>
              </p:txBody>
            </p:sp>
          </p:grpSp>
          <p:grpSp>
            <p:nvGrpSpPr>
              <p:cNvPr id="26" name="组合 16">
                <a:extLst>
                  <a:ext uri="{FF2B5EF4-FFF2-40B4-BE49-F238E27FC236}">
                    <a16:creationId xmlns:a16="http://schemas.microsoft.com/office/drawing/2014/main" id="{38180689-93F2-4919-83F1-B0F05BAAE9A7}"/>
                  </a:ext>
                </a:extLst>
              </p:cNvPr>
              <p:cNvGrpSpPr/>
              <p:nvPr/>
            </p:nvGrpSpPr>
            <p:grpSpPr>
              <a:xfrm>
                <a:off x="6180793" y="5193903"/>
                <a:ext cx="4327672" cy="708530"/>
                <a:chOff x="6267676" y="4062973"/>
                <a:chExt cx="2714272" cy="708530"/>
              </a:xfrm>
            </p:grpSpPr>
            <p:sp>
              <p:nvSpPr>
                <p:cNvPr id="27" name="文本框 34">
                  <a:extLst>
                    <a:ext uri="{FF2B5EF4-FFF2-40B4-BE49-F238E27FC236}">
                      <a16:creationId xmlns:a16="http://schemas.microsoft.com/office/drawing/2014/main" id="{188B511D-E93B-40CC-B7B9-411B3AA7B28F}"/>
                    </a:ext>
                  </a:extLst>
                </p:cNvPr>
                <p:cNvSpPr txBox="1">
                  <a:spLocks noChangeArrowheads="1"/>
                </p:cNvSpPr>
                <p:nvPr/>
              </p:nvSpPr>
              <p:spPr bwMode="auto">
                <a:xfrm>
                  <a:off x="6720540" y="4063617"/>
                  <a:ext cx="226140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系統展示</a:t>
                  </a:r>
                </a:p>
              </p:txBody>
            </p:sp>
            <p:sp>
              <p:nvSpPr>
                <p:cNvPr id="28" name="文本框 35">
                  <a:extLst>
                    <a:ext uri="{FF2B5EF4-FFF2-40B4-BE49-F238E27FC236}">
                      <a16:creationId xmlns:a16="http://schemas.microsoft.com/office/drawing/2014/main" id="{2A5F63D6-31D3-4F07-87C2-8A311EF76D69}"/>
                    </a:ext>
                  </a:extLst>
                </p:cNvPr>
                <p:cNvSpPr txBox="1">
                  <a:spLocks noChangeArrowheads="1"/>
                </p:cNvSpPr>
                <p:nvPr/>
              </p:nvSpPr>
              <p:spPr bwMode="auto">
                <a:xfrm>
                  <a:off x="6267676" y="4062973"/>
                  <a:ext cx="5252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rgbClr val="5EBFC2"/>
                      </a:solidFill>
                      <a:latin typeface="Gadugi" panose="020B0502040204020203" pitchFamily="34" charset="0"/>
                      <a:ea typeface="微软雅黑" panose="020B0503020204020204" pitchFamily="34" charset="-122"/>
                    </a:rPr>
                    <a:t>06</a:t>
                  </a:r>
                  <a:endParaRPr lang="zh-CN" altLang="en-US" sz="4000" b="1" dirty="0">
                    <a:solidFill>
                      <a:srgbClr val="5EBFC2"/>
                    </a:solidFill>
                    <a:latin typeface="Gadugi" panose="020B0502040204020203" pitchFamily="34" charset="0"/>
                    <a:ea typeface="微软雅黑" panose="020B0503020204020204" pitchFamily="34" charset="-122"/>
                  </a:endParaRPr>
                </a:p>
              </p:txBody>
            </p:sp>
          </p:grpSp>
        </p:grpSp>
        <p:grpSp>
          <p:nvGrpSpPr>
            <p:cNvPr id="3" name="群組 2">
              <a:extLst>
                <a:ext uri="{FF2B5EF4-FFF2-40B4-BE49-F238E27FC236}">
                  <a16:creationId xmlns:a16="http://schemas.microsoft.com/office/drawing/2014/main" id="{5E11C384-E99D-4C4E-93EE-92FDCAD52440}"/>
                </a:ext>
              </a:extLst>
            </p:cNvPr>
            <p:cNvGrpSpPr/>
            <p:nvPr/>
          </p:nvGrpSpPr>
          <p:grpSpPr>
            <a:xfrm>
              <a:off x="1099256" y="2121791"/>
              <a:ext cx="5500279" cy="3778870"/>
              <a:chOff x="1567294" y="1973763"/>
              <a:chExt cx="5500279" cy="3778870"/>
            </a:xfrm>
          </p:grpSpPr>
          <p:grpSp>
            <p:nvGrpSpPr>
              <p:cNvPr id="8" name="组合 7"/>
              <p:cNvGrpSpPr/>
              <p:nvPr/>
            </p:nvGrpSpPr>
            <p:grpSpPr>
              <a:xfrm>
                <a:off x="1567294" y="1973763"/>
                <a:ext cx="3985953" cy="711024"/>
                <a:chOff x="6267677" y="1690647"/>
                <a:chExt cx="3985953" cy="728768"/>
              </a:xfrm>
            </p:grpSpPr>
            <p:sp>
              <p:nvSpPr>
                <p:cNvPr id="9" name="文本框 12"/>
                <p:cNvSpPr txBox="1">
                  <a:spLocks noChangeArrowheads="1"/>
                </p:cNvSpPr>
                <p:nvPr/>
              </p:nvSpPr>
              <p:spPr bwMode="auto">
                <a:xfrm>
                  <a:off x="6989730" y="1693863"/>
                  <a:ext cx="3263900" cy="7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TW" altLang="en-US" sz="4000" b="1" dirty="0">
                      <a:solidFill>
                        <a:srgbClr val="4B869E"/>
                      </a:solidFill>
                      <a:latin typeface="微軟正黑體" panose="020B0604030504040204" pitchFamily="34" charset="-120"/>
                      <a:ea typeface="微軟正黑體" panose="020B0604030504040204" pitchFamily="34" charset="-120"/>
                    </a:rPr>
                    <a:t>開發動機</a:t>
                  </a:r>
                </a:p>
              </p:txBody>
            </p:sp>
            <p:sp>
              <p:nvSpPr>
                <p:cNvPr id="10" name="文本框 13"/>
                <p:cNvSpPr txBox="1">
                  <a:spLocks noChangeArrowheads="1"/>
                </p:cNvSpPr>
                <p:nvPr/>
              </p:nvSpPr>
              <p:spPr bwMode="auto">
                <a:xfrm>
                  <a:off x="6267677" y="1690647"/>
                  <a:ext cx="83748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rgbClr val="5EBFC2"/>
                      </a:solidFill>
                      <a:latin typeface="Gadugi" panose="020B0502040204020203" pitchFamily="34" charset="0"/>
                      <a:ea typeface="微软雅黑" panose="020B0503020204020204" pitchFamily="34" charset="-122"/>
                    </a:rPr>
                    <a:t>01</a:t>
                  </a:r>
                  <a:endParaRPr lang="zh-CN" altLang="en-US" sz="4000" b="1" dirty="0">
                    <a:solidFill>
                      <a:srgbClr val="5EBFC2"/>
                    </a:solidFill>
                    <a:latin typeface="Gadugi" panose="020B0502040204020203" pitchFamily="34" charset="0"/>
                    <a:ea typeface="微软雅黑" panose="020B0503020204020204" pitchFamily="34" charset="-122"/>
                  </a:endParaRPr>
                </a:p>
              </p:txBody>
            </p:sp>
          </p:grpSp>
          <p:grpSp>
            <p:nvGrpSpPr>
              <p:cNvPr id="11" name="组合 10"/>
              <p:cNvGrpSpPr/>
              <p:nvPr/>
            </p:nvGrpSpPr>
            <p:grpSpPr>
              <a:xfrm>
                <a:off x="1567294" y="5042237"/>
                <a:ext cx="5500279" cy="710396"/>
                <a:chOff x="6242277" y="2517900"/>
                <a:chExt cx="5500279" cy="728126"/>
              </a:xfrm>
            </p:grpSpPr>
            <p:sp>
              <p:nvSpPr>
                <p:cNvPr id="12" name="文本框 30"/>
                <p:cNvSpPr txBox="1">
                  <a:spLocks noChangeArrowheads="1"/>
                </p:cNvSpPr>
                <p:nvPr/>
              </p:nvSpPr>
              <p:spPr bwMode="auto">
                <a:xfrm>
                  <a:off x="6964330" y="2520473"/>
                  <a:ext cx="4778226" cy="72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系統功能＆特色</a:t>
                  </a:r>
                </a:p>
              </p:txBody>
            </p:sp>
            <p:sp>
              <p:nvSpPr>
                <p:cNvPr id="13" name="文本框 31"/>
                <p:cNvSpPr txBox="1">
                  <a:spLocks noChangeArrowheads="1"/>
                </p:cNvSpPr>
                <p:nvPr/>
              </p:nvSpPr>
              <p:spPr bwMode="auto">
                <a:xfrm>
                  <a:off x="6242277" y="2517900"/>
                  <a:ext cx="837486" cy="72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rgbClr val="5EBFC2"/>
                      </a:solidFill>
                      <a:latin typeface="Gadugi" panose="020B0502040204020203" pitchFamily="34" charset="0"/>
                      <a:ea typeface="微软雅黑" panose="020B0503020204020204" pitchFamily="34" charset="-122"/>
                    </a:rPr>
                    <a:t>03</a:t>
                  </a:r>
                  <a:endParaRPr lang="zh-CN" altLang="en-US" sz="4000" b="1" dirty="0">
                    <a:solidFill>
                      <a:srgbClr val="5EBFC2"/>
                    </a:solidFill>
                    <a:latin typeface="Gadugi" panose="020B0502040204020203" pitchFamily="34" charset="0"/>
                    <a:ea typeface="微软雅黑" panose="020B0503020204020204" pitchFamily="34" charset="-122"/>
                  </a:endParaRPr>
                </a:p>
              </p:txBody>
            </p:sp>
          </p:grpSp>
          <p:grpSp>
            <p:nvGrpSpPr>
              <p:cNvPr id="22" name="组合 7">
                <a:extLst>
                  <a:ext uri="{FF2B5EF4-FFF2-40B4-BE49-F238E27FC236}">
                    <a16:creationId xmlns:a16="http://schemas.microsoft.com/office/drawing/2014/main" id="{F4739CC6-3D13-4596-B616-26EC83F83D24}"/>
                  </a:ext>
                </a:extLst>
              </p:cNvPr>
              <p:cNvGrpSpPr/>
              <p:nvPr/>
            </p:nvGrpSpPr>
            <p:grpSpPr>
              <a:xfrm>
                <a:off x="1567294" y="3508000"/>
                <a:ext cx="3985953" cy="711024"/>
                <a:chOff x="6267677" y="1690647"/>
                <a:chExt cx="3985953" cy="728768"/>
              </a:xfrm>
            </p:grpSpPr>
            <p:sp>
              <p:nvSpPr>
                <p:cNvPr id="23" name="文本框 12">
                  <a:extLst>
                    <a:ext uri="{FF2B5EF4-FFF2-40B4-BE49-F238E27FC236}">
                      <a16:creationId xmlns:a16="http://schemas.microsoft.com/office/drawing/2014/main" id="{49E4E506-DD64-4087-8F9F-B5B855B97E61}"/>
                    </a:ext>
                  </a:extLst>
                </p:cNvPr>
                <p:cNvSpPr txBox="1">
                  <a:spLocks noChangeArrowheads="1"/>
                </p:cNvSpPr>
                <p:nvPr/>
              </p:nvSpPr>
              <p:spPr bwMode="auto">
                <a:xfrm>
                  <a:off x="6989730" y="1693863"/>
                  <a:ext cx="3263900" cy="7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TW" altLang="en-US" sz="4000" b="1" dirty="0">
                      <a:solidFill>
                        <a:srgbClr val="4B869E"/>
                      </a:solidFill>
                      <a:latin typeface="微軟正黑體" panose="020B0604030504040204" pitchFamily="34" charset="-120"/>
                      <a:ea typeface="微軟正黑體" panose="020B0604030504040204" pitchFamily="34" charset="-120"/>
                    </a:rPr>
                    <a:t>研究歷程</a:t>
                  </a:r>
                </a:p>
              </p:txBody>
            </p:sp>
            <p:sp>
              <p:nvSpPr>
                <p:cNvPr id="24" name="文本框 13">
                  <a:extLst>
                    <a:ext uri="{FF2B5EF4-FFF2-40B4-BE49-F238E27FC236}">
                      <a16:creationId xmlns:a16="http://schemas.microsoft.com/office/drawing/2014/main" id="{8BD0515A-E5F6-4F9F-A64D-6F2756FA4325}"/>
                    </a:ext>
                  </a:extLst>
                </p:cNvPr>
                <p:cNvSpPr txBox="1">
                  <a:spLocks noChangeArrowheads="1"/>
                </p:cNvSpPr>
                <p:nvPr/>
              </p:nvSpPr>
              <p:spPr bwMode="auto">
                <a:xfrm>
                  <a:off x="6267677" y="1690647"/>
                  <a:ext cx="837486" cy="72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00" b="1" dirty="0">
                      <a:solidFill>
                        <a:srgbClr val="5EBFC2"/>
                      </a:solidFill>
                      <a:latin typeface="Gadugi" panose="020B0502040204020203" pitchFamily="34" charset="0"/>
                      <a:ea typeface="微软雅黑" panose="020B0503020204020204" pitchFamily="34" charset="-122"/>
                    </a:rPr>
                    <a:t>02</a:t>
                  </a:r>
                  <a:endParaRPr lang="zh-CN" altLang="en-US" sz="4000" b="1" dirty="0">
                    <a:solidFill>
                      <a:srgbClr val="5EBFC2"/>
                    </a:solidFill>
                    <a:latin typeface="Gadugi" panose="020B0502040204020203" pitchFamily="34" charset="0"/>
                    <a:ea typeface="微软雅黑" panose="020B0503020204020204" pitchFamily="34" charset="-122"/>
                  </a:endParaRPr>
                </a:p>
              </p:txBody>
            </p:sp>
          </p:grpSp>
        </p:grpSp>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pic>
        <p:nvPicPr>
          <p:cNvPr id="10" name="图片 8">
            <a:extLst>
              <a:ext uri="{FF2B5EF4-FFF2-40B4-BE49-F238E27FC236}">
                <a16:creationId xmlns:a16="http://schemas.microsoft.com/office/drawing/2014/main" id="{175F0D8C-E0A6-4ED2-80C8-C08285F39891}"/>
              </a:ext>
            </a:extLst>
          </p:cNvPr>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6664964" y="3937909"/>
            <a:ext cx="5390930" cy="2793990"/>
          </a:xfrm>
          <a:prstGeom prst="rect">
            <a:avLst/>
          </a:prstGeom>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226286" y="2355170"/>
            <a:ext cx="5390930" cy="2793990"/>
          </a:xfrm>
          <a:prstGeom prst="rect">
            <a:avLst/>
          </a:prstGeom>
        </p:spPr>
      </p:pic>
      <p:sp>
        <p:nvSpPr>
          <p:cNvPr id="8" name="椭圆 7"/>
          <p:cNvSpPr/>
          <p:nvPr/>
        </p:nvSpPr>
        <p:spPr>
          <a:xfrm>
            <a:off x="4658591" y="899980"/>
            <a:ext cx="5181150" cy="5181150"/>
          </a:xfrm>
          <a:prstGeom prst="ellipse">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4871094" y="2474892"/>
            <a:ext cx="4756144" cy="2031326"/>
            <a:chOff x="6892058" y="1204414"/>
            <a:chExt cx="4756144" cy="1527585"/>
          </a:xfrm>
        </p:grpSpPr>
        <p:sp>
          <p:nvSpPr>
            <p:cNvPr id="6" name="文本框 12"/>
            <p:cNvSpPr txBox="1">
              <a:spLocks noChangeArrowheads="1"/>
            </p:cNvSpPr>
            <p:nvPr/>
          </p:nvSpPr>
          <p:spPr bwMode="auto">
            <a:xfrm>
              <a:off x="6892058" y="1968207"/>
              <a:ext cx="4756144" cy="76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TW" altLang="en-US"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rPr>
                <a:t>系統展示</a:t>
              </a:r>
            </a:p>
          </p:txBody>
        </p:sp>
        <p:sp>
          <p:nvSpPr>
            <p:cNvPr id="7" name="文本框 13"/>
            <p:cNvSpPr txBox="1">
              <a:spLocks noChangeArrowheads="1"/>
            </p:cNvSpPr>
            <p:nvPr/>
          </p:nvSpPr>
          <p:spPr bwMode="auto">
            <a:xfrm>
              <a:off x="8672892" y="1204414"/>
              <a:ext cx="1194476" cy="76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dirty="0">
                  <a:solidFill>
                    <a:srgbClr val="5EBFC2"/>
                  </a:solidFill>
                  <a:latin typeface="Gadugi" panose="020B0502040204020203" pitchFamily="34" charset="0"/>
                  <a:ea typeface="微软雅黑" panose="020B0503020204020204" pitchFamily="34" charset="-122"/>
                </a:rPr>
                <a:t>06</a:t>
              </a:r>
              <a:endParaRPr lang="zh-CN" altLang="en-US" sz="6000" b="1" dirty="0">
                <a:solidFill>
                  <a:srgbClr val="5EBFC2"/>
                </a:solidFill>
                <a:latin typeface="Gadugi" panose="020B0502040204020203" pitchFamily="34" charset="0"/>
                <a:ea typeface="微软雅黑" panose="020B0503020204020204" pitchFamily="34" charset="-122"/>
              </a:endParaRPr>
            </a:p>
          </p:txBody>
        </p:sp>
      </p:grpSp>
    </p:spTree>
    <p:extLst>
      <p:ext uri="{BB962C8B-B14F-4D97-AF65-F5344CB8AC3E}">
        <p14:creationId xmlns:p14="http://schemas.microsoft.com/office/powerpoint/2010/main" val="318025790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420914" y="290286"/>
            <a:ext cx="11306629" cy="618308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0" y="2546251"/>
            <a:ext cx="12192000" cy="1800665"/>
          </a:xfrm>
          <a:prstGeom prst="round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596943" y="2941128"/>
            <a:ext cx="5448300" cy="1107996"/>
          </a:xfrm>
          <a:prstGeom prst="rect">
            <a:avLst/>
          </a:prstGeom>
          <a:noFill/>
        </p:spPr>
        <p:txBody>
          <a:bodyPr wrap="square" rtlCol="0">
            <a:spAutoFit/>
          </a:bodyPr>
          <a:lstStyle/>
          <a:p>
            <a:pPr algn="ctr"/>
            <a:r>
              <a:rPr lang="zh-TW" altLang="en-US" sz="6600" b="1" spc="500" dirty="0">
                <a:solidFill>
                  <a:srgbClr val="536E85"/>
                </a:solidFill>
                <a:latin typeface="微軟正黑體" panose="020B0604030504040204" pitchFamily="34" charset="-120"/>
                <a:ea typeface="微軟正黑體" panose="020B0604030504040204" pitchFamily="34" charset="-120"/>
              </a:rPr>
              <a:t>謝謝聆聽</a:t>
            </a:r>
            <a:endParaRPr lang="zh-CN" altLang="en-US" sz="6600" b="1" spc="500" dirty="0">
              <a:solidFill>
                <a:srgbClr val="536E85"/>
              </a:solidFill>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4" presetClass="entr" presetSubtype="10" fill="hold" grpId="0" nodeType="withEffect">
                                  <p:stCondLst>
                                    <p:cond delay="200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420914" y="290286"/>
            <a:ext cx="11306629" cy="618308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0" y="2546251"/>
            <a:ext cx="12192000" cy="1800665"/>
          </a:xfrm>
          <a:prstGeom prst="round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596943" y="2941128"/>
            <a:ext cx="5448300" cy="1107996"/>
          </a:xfrm>
          <a:prstGeom prst="rect">
            <a:avLst/>
          </a:prstGeom>
          <a:noFill/>
        </p:spPr>
        <p:txBody>
          <a:bodyPr wrap="square" rtlCol="0">
            <a:spAutoFit/>
          </a:bodyPr>
          <a:lstStyle/>
          <a:p>
            <a:pPr algn="ctr"/>
            <a:r>
              <a:rPr lang="en-US" altLang="zh-TW" sz="6600" b="1" spc="500">
                <a:solidFill>
                  <a:srgbClr val="536E85"/>
                </a:solidFill>
                <a:latin typeface="微軟正黑體" panose="020B0604030504040204" pitchFamily="34" charset="-120"/>
                <a:ea typeface="微軟正黑體" panose="020B0604030504040204" pitchFamily="34" charset="-120"/>
              </a:rPr>
              <a:t>Q</a:t>
            </a:r>
            <a:r>
              <a:rPr lang="zh-TW" altLang="en-US" sz="6600" b="1" spc="500" dirty="0">
                <a:solidFill>
                  <a:srgbClr val="536E85"/>
                </a:solidFill>
                <a:latin typeface="微軟正黑體" panose="020B0604030504040204" pitchFamily="34" charset="-120"/>
                <a:ea typeface="微軟正黑體" panose="020B0604030504040204" pitchFamily="34" charset="-120"/>
              </a:rPr>
              <a:t>＆</a:t>
            </a:r>
            <a:r>
              <a:rPr lang="en-US" altLang="zh-TW" sz="6600" b="1" spc="500" dirty="0">
                <a:solidFill>
                  <a:srgbClr val="536E85"/>
                </a:solidFill>
                <a:latin typeface="微軟正黑體" panose="020B0604030504040204" pitchFamily="34" charset="-120"/>
                <a:ea typeface="微軟正黑體" panose="020B0604030504040204" pitchFamily="34" charset="-120"/>
              </a:rPr>
              <a:t>A</a:t>
            </a:r>
            <a:endParaRPr lang="zh-CN" altLang="en-US" sz="6600" b="1" spc="500" dirty="0">
              <a:solidFill>
                <a:srgbClr val="536E85"/>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483677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4" presetClass="entr" presetSubtype="10" fill="hold" grpId="0" nodeType="withEffect">
                                  <p:stCondLst>
                                    <p:cond delay="200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pic>
        <p:nvPicPr>
          <p:cNvPr id="10" name="图片 8">
            <a:extLst>
              <a:ext uri="{FF2B5EF4-FFF2-40B4-BE49-F238E27FC236}">
                <a16:creationId xmlns:a16="http://schemas.microsoft.com/office/drawing/2014/main" id="{175F0D8C-E0A6-4ED2-80C8-C08285F39891}"/>
              </a:ext>
            </a:extLst>
          </p:cNvPr>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6664964" y="3937909"/>
            <a:ext cx="5390930" cy="2793990"/>
          </a:xfrm>
          <a:prstGeom prst="rect">
            <a:avLst/>
          </a:prstGeom>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226286" y="2355170"/>
            <a:ext cx="5390930" cy="2793990"/>
          </a:xfrm>
          <a:prstGeom prst="rect">
            <a:avLst/>
          </a:prstGeom>
        </p:spPr>
      </p:pic>
      <p:sp>
        <p:nvSpPr>
          <p:cNvPr id="8" name="椭圆 7"/>
          <p:cNvSpPr/>
          <p:nvPr/>
        </p:nvSpPr>
        <p:spPr>
          <a:xfrm>
            <a:off x="4658591" y="899980"/>
            <a:ext cx="5181150" cy="5181150"/>
          </a:xfrm>
          <a:prstGeom prst="ellipse">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4">
            <a:extLst>
              <a:ext uri="{FF2B5EF4-FFF2-40B4-BE49-F238E27FC236}">
                <a16:creationId xmlns:a16="http://schemas.microsoft.com/office/drawing/2014/main" id="{9CF14B66-E51C-4806-8C94-938532420040}"/>
              </a:ext>
            </a:extLst>
          </p:cNvPr>
          <p:cNvGrpSpPr/>
          <p:nvPr/>
        </p:nvGrpSpPr>
        <p:grpSpPr>
          <a:xfrm>
            <a:off x="4871094" y="2474892"/>
            <a:ext cx="4756144" cy="2031326"/>
            <a:chOff x="6892058" y="1204414"/>
            <a:chExt cx="4756144" cy="1527585"/>
          </a:xfrm>
        </p:grpSpPr>
        <p:sp>
          <p:nvSpPr>
            <p:cNvPr id="18" name="文本框 12">
              <a:extLst>
                <a:ext uri="{FF2B5EF4-FFF2-40B4-BE49-F238E27FC236}">
                  <a16:creationId xmlns:a16="http://schemas.microsoft.com/office/drawing/2014/main" id="{C053B2A7-1EDE-42D3-86D2-C66CE82DF176}"/>
                </a:ext>
              </a:extLst>
            </p:cNvPr>
            <p:cNvSpPr txBox="1">
              <a:spLocks noChangeArrowheads="1"/>
            </p:cNvSpPr>
            <p:nvPr/>
          </p:nvSpPr>
          <p:spPr bwMode="auto">
            <a:xfrm>
              <a:off x="6892058" y="1968207"/>
              <a:ext cx="4756144" cy="763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TW" altLang="en-US"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rPr>
                <a:t>開發動機</a:t>
              </a:r>
            </a:p>
          </p:txBody>
        </p:sp>
        <p:sp>
          <p:nvSpPr>
            <p:cNvPr id="19" name="文本框 13">
              <a:extLst>
                <a:ext uri="{FF2B5EF4-FFF2-40B4-BE49-F238E27FC236}">
                  <a16:creationId xmlns:a16="http://schemas.microsoft.com/office/drawing/2014/main" id="{535C3CCA-B7DD-472D-A537-70A7C388B437}"/>
                </a:ext>
              </a:extLst>
            </p:cNvPr>
            <p:cNvSpPr txBox="1">
              <a:spLocks noChangeArrowheads="1"/>
            </p:cNvSpPr>
            <p:nvPr/>
          </p:nvSpPr>
          <p:spPr bwMode="auto">
            <a:xfrm>
              <a:off x="8672892" y="1204414"/>
              <a:ext cx="1194476" cy="76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dirty="0">
                  <a:solidFill>
                    <a:srgbClr val="5EBFC2"/>
                  </a:solidFill>
                  <a:latin typeface="Gadugi" panose="020B0502040204020203" pitchFamily="34" charset="0"/>
                  <a:ea typeface="微软雅黑" panose="020B0503020204020204" pitchFamily="34" charset="-122"/>
                </a:rPr>
                <a:t>01</a:t>
              </a:r>
              <a:endParaRPr lang="zh-CN" altLang="en-US" sz="6000" b="1" dirty="0">
                <a:solidFill>
                  <a:srgbClr val="5EBFC2"/>
                </a:solidFill>
                <a:latin typeface="Gadugi" panose="020B0502040204020203" pitchFamily="34" charset="0"/>
                <a:ea typeface="微软雅黑" panose="020B0503020204020204" pitchFamily="34" charset="-122"/>
              </a:endParaRPr>
            </a:p>
          </p:txBody>
        </p:sp>
      </p:grpSp>
    </p:spTree>
    <p:extLst>
      <p:ext uri="{BB962C8B-B14F-4D97-AF65-F5344CB8AC3E}">
        <p14:creationId xmlns:p14="http://schemas.microsoft.com/office/powerpoint/2010/main" val="96265577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23" name="组合 22"/>
          <p:cNvGrpSpPr/>
          <p:nvPr/>
        </p:nvGrpSpPr>
        <p:grpSpPr>
          <a:xfrm>
            <a:off x="-604550" y="278187"/>
            <a:ext cx="13691385" cy="8263044"/>
            <a:chOff x="-604550" y="278187"/>
            <a:chExt cx="13691385" cy="8263044"/>
          </a:xfrm>
        </p:grpSpPr>
        <p:sp>
          <p:nvSpPr>
            <p:cNvPr id="26" name="文本框 25"/>
            <p:cNvSpPr txBox="1">
              <a:spLocks noChangeArrowheads="1"/>
            </p:cNvSpPr>
            <p:nvPr/>
          </p:nvSpPr>
          <p:spPr bwMode="auto">
            <a:xfrm>
              <a:off x="918906" y="278187"/>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TW" altLang="en-US" sz="4000" b="1" dirty="0">
                  <a:solidFill>
                    <a:srgbClr val="4B869E"/>
                  </a:solidFill>
                  <a:latin typeface="微軟正黑體" panose="020B0604030504040204" pitchFamily="34" charset="-120"/>
                  <a:ea typeface="微軟正黑體" panose="020B0604030504040204" pitchFamily="34" charset="-120"/>
                </a:rPr>
                <a:t>源起</a:t>
              </a:r>
              <a:endParaRPr lang="zh-CN" altLang="en-US" sz="4000" b="1" dirty="0">
                <a:solidFill>
                  <a:srgbClr val="4B869E"/>
                </a:solidFill>
                <a:latin typeface="微軟正黑體" panose="020B0604030504040204" pitchFamily="34" charset="-120"/>
                <a:ea typeface="微軟正黑體" panose="020B0604030504040204" pitchFamily="34" charset="-120"/>
              </a:endParaRPr>
            </a:p>
          </p:txBody>
        </p:sp>
        <p:grpSp>
          <p:nvGrpSpPr>
            <p:cNvPr id="27" name="组合 26"/>
            <p:cNvGrpSpPr/>
            <p:nvPr/>
          </p:nvGrpSpPr>
          <p:grpSpPr>
            <a:xfrm>
              <a:off x="-604550" y="5432289"/>
              <a:ext cx="13691385" cy="3108942"/>
              <a:chOff x="-755971" y="4744192"/>
              <a:chExt cx="13691385" cy="3108942"/>
            </a:xfrm>
          </p:grpSpPr>
          <p:grpSp>
            <p:nvGrpSpPr>
              <p:cNvPr id="31" name="组合 30"/>
              <p:cNvGrpSpPr/>
              <p:nvPr/>
            </p:nvGrpSpPr>
            <p:grpSpPr>
              <a:xfrm>
                <a:off x="-755971" y="5614885"/>
                <a:ext cx="2238249" cy="2238249"/>
                <a:chOff x="1494971" y="1335314"/>
                <a:chExt cx="2238249" cy="2238249"/>
              </a:xfrm>
            </p:grpSpPr>
            <p:sp>
              <p:nvSpPr>
                <p:cNvPr id="69" name="椭圆 68"/>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10697165" y="4744192"/>
                <a:ext cx="2238249" cy="2238249"/>
                <a:chOff x="1494971" y="1335314"/>
                <a:chExt cx="2238249" cy="2238249"/>
              </a:xfrm>
            </p:grpSpPr>
            <p:sp>
              <p:nvSpPr>
                <p:cNvPr id="65" name="椭圆 64"/>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634067" y="4925991"/>
                <a:ext cx="2238249" cy="2238249"/>
                <a:chOff x="1494971" y="1335314"/>
                <a:chExt cx="2238249" cy="2238249"/>
              </a:xfrm>
            </p:grpSpPr>
            <p:sp>
              <p:nvSpPr>
                <p:cNvPr id="61" name="椭圆 60"/>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5313017" y="4980526"/>
                <a:ext cx="2238249" cy="2238249"/>
                <a:chOff x="1494971" y="1335314"/>
                <a:chExt cx="2238249" cy="2238249"/>
              </a:xfrm>
            </p:grpSpPr>
            <p:sp>
              <p:nvSpPr>
                <p:cNvPr id="57" name="椭圆 56"/>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8075150" y="4999806"/>
                <a:ext cx="2238249" cy="2238249"/>
                <a:chOff x="1494971" y="1335314"/>
                <a:chExt cx="2238249" cy="2238249"/>
              </a:xfrm>
            </p:grpSpPr>
            <p:sp>
              <p:nvSpPr>
                <p:cNvPr id="54" name="椭圆 53"/>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6359115" y="5566403"/>
                <a:ext cx="2238249" cy="2238249"/>
                <a:chOff x="1494971" y="1335314"/>
                <a:chExt cx="2238249" cy="2238249"/>
              </a:xfrm>
            </p:grpSpPr>
            <p:sp>
              <p:nvSpPr>
                <p:cNvPr id="50" name="椭圆 49"/>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942608" y="5572141"/>
                <a:ext cx="1741260" cy="1741260"/>
                <a:chOff x="1494971" y="1335314"/>
                <a:chExt cx="2238249" cy="2238249"/>
              </a:xfrm>
            </p:grpSpPr>
            <p:sp>
              <p:nvSpPr>
                <p:cNvPr id="46" name="椭圆 45"/>
                <p:cNvSpPr/>
                <p:nvPr/>
              </p:nvSpPr>
              <p:spPr>
                <a:xfrm>
                  <a:off x="1494971" y="1335314"/>
                  <a:ext cx="2238249" cy="2238249"/>
                </a:xfrm>
                <a:prstGeom prst="ellipse">
                  <a:avLst/>
                </a:prstGeom>
                <a:solidFill>
                  <a:srgbClr val="F0B9A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9902879" y="5436349"/>
                <a:ext cx="1921815" cy="1921815"/>
                <a:chOff x="1494971" y="1335314"/>
                <a:chExt cx="2238249" cy="2238249"/>
              </a:xfrm>
            </p:grpSpPr>
            <p:sp>
              <p:nvSpPr>
                <p:cNvPr id="43" name="椭圆 42"/>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9" name="组合 38"/>
              <p:cNvGrpSpPr/>
              <p:nvPr/>
            </p:nvGrpSpPr>
            <p:grpSpPr>
              <a:xfrm>
                <a:off x="2275224" y="5304432"/>
                <a:ext cx="1921815" cy="1921815"/>
                <a:chOff x="1494971" y="1335314"/>
                <a:chExt cx="2238249" cy="2238249"/>
              </a:xfrm>
            </p:grpSpPr>
            <p:sp>
              <p:nvSpPr>
                <p:cNvPr id="40" name="椭圆 39"/>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28" name="组合 27"/>
            <p:cNvGrpSpPr/>
            <p:nvPr/>
          </p:nvGrpSpPr>
          <p:grpSpPr>
            <a:xfrm>
              <a:off x="290085" y="279460"/>
              <a:ext cx="534573" cy="534573"/>
              <a:chOff x="8231110" y="1631852"/>
              <a:chExt cx="534573" cy="534573"/>
            </a:xfrm>
          </p:grpSpPr>
          <p:sp>
            <p:nvSpPr>
              <p:cNvPr id="29" name="椭圆 28"/>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 name="组合 4"/>
          <p:cNvGrpSpPr/>
          <p:nvPr/>
        </p:nvGrpSpPr>
        <p:grpSpPr>
          <a:xfrm>
            <a:off x="4112469" y="2634101"/>
            <a:ext cx="3829754" cy="2841625"/>
            <a:chOff x="2197100" y="2378075"/>
            <a:chExt cx="3021013" cy="2241550"/>
          </a:xfrm>
        </p:grpSpPr>
        <p:sp>
          <p:nvSpPr>
            <p:cNvPr id="6" name="Freeform 5"/>
            <p:cNvSpPr/>
            <p:nvPr/>
          </p:nvSpPr>
          <p:spPr bwMode="auto">
            <a:xfrm>
              <a:off x="2197100" y="3154363"/>
              <a:ext cx="1463675" cy="1465262"/>
            </a:xfrm>
            <a:custGeom>
              <a:avLst/>
              <a:gdLst>
                <a:gd name="T0" fmla="*/ 1098181 w 861"/>
                <a:gd name="T1" fmla="*/ 731780 h 861"/>
                <a:gd name="T2" fmla="*/ 730988 w 861"/>
                <a:gd name="T3" fmla="*/ 1097670 h 861"/>
                <a:gd name="T4" fmla="*/ 365494 w 861"/>
                <a:gd name="T5" fmla="*/ 731780 h 861"/>
                <a:gd name="T6" fmla="*/ 730988 w 861"/>
                <a:gd name="T7" fmla="*/ 365890 h 861"/>
                <a:gd name="T8" fmla="*/ 829586 w 861"/>
                <a:gd name="T9" fmla="*/ 379505 h 861"/>
                <a:gd name="T10" fmla="*/ 710588 w 861"/>
                <a:gd name="T11" fmla="*/ 0 h 861"/>
                <a:gd name="T12" fmla="*/ 0 w 861"/>
                <a:gd name="T13" fmla="*/ 731780 h 861"/>
                <a:gd name="T14" fmla="*/ 730988 w 861"/>
                <a:gd name="T15" fmla="*/ 1465262 h 861"/>
                <a:gd name="T16" fmla="*/ 1463675 w 861"/>
                <a:gd name="T17" fmla="*/ 731780 h 861"/>
                <a:gd name="T18" fmla="*/ 1261378 w 861"/>
                <a:gd name="T19" fmla="*/ 226341 h 861"/>
                <a:gd name="T20" fmla="*/ 1002983 w 861"/>
                <a:gd name="T21" fmla="*/ 486719 h 861"/>
                <a:gd name="T22" fmla="*/ 1098181 w 861"/>
                <a:gd name="T23" fmla="*/ 73178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1" h="861">
                  <a:moveTo>
                    <a:pt x="646" y="430"/>
                  </a:moveTo>
                  <a:cubicBezTo>
                    <a:pt x="646" y="549"/>
                    <a:pt x="549" y="645"/>
                    <a:pt x="430" y="645"/>
                  </a:cubicBezTo>
                  <a:cubicBezTo>
                    <a:pt x="311" y="645"/>
                    <a:pt x="215" y="549"/>
                    <a:pt x="215" y="430"/>
                  </a:cubicBezTo>
                  <a:cubicBezTo>
                    <a:pt x="215" y="311"/>
                    <a:pt x="311" y="215"/>
                    <a:pt x="430" y="215"/>
                  </a:cubicBezTo>
                  <a:cubicBezTo>
                    <a:pt x="450" y="215"/>
                    <a:pt x="470" y="218"/>
                    <a:pt x="488" y="223"/>
                  </a:cubicBezTo>
                  <a:cubicBezTo>
                    <a:pt x="447" y="156"/>
                    <a:pt x="422" y="80"/>
                    <a:pt x="418" y="0"/>
                  </a:cubicBezTo>
                  <a:cubicBezTo>
                    <a:pt x="186" y="6"/>
                    <a:pt x="0" y="196"/>
                    <a:pt x="0" y="430"/>
                  </a:cubicBezTo>
                  <a:cubicBezTo>
                    <a:pt x="0" y="668"/>
                    <a:pt x="192" y="861"/>
                    <a:pt x="430" y="861"/>
                  </a:cubicBezTo>
                  <a:cubicBezTo>
                    <a:pt x="668" y="861"/>
                    <a:pt x="861" y="668"/>
                    <a:pt x="861" y="430"/>
                  </a:cubicBezTo>
                  <a:cubicBezTo>
                    <a:pt x="861" y="315"/>
                    <a:pt x="816" y="211"/>
                    <a:pt x="742" y="133"/>
                  </a:cubicBezTo>
                  <a:cubicBezTo>
                    <a:pt x="590" y="286"/>
                    <a:pt x="590" y="286"/>
                    <a:pt x="590" y="286"/>
                  </a:cubicBezTo>
                  <a:cubicBezTo>
                    <a:pt x="625" y="325"/>
                    <a:pt x="646" y="375"/>
                    <a:pt x="646" y="430"/>
                  </a:cubicBezTo>
                  <a:close/>
                </a:path>
              </a:pathLst>
            </a:custGeom>
            <a:solidFill>
              <a:srgbClr val="F2C1BA"/>
            </a:solidFill>
            <a:ln>
              <a:noFill/>
            </a:ln>
            <a:extLst>
              <a:ext uri="{91240B29-F687-4F45-9708-019B960494DF}">
                <a14:hiddenLine xmlns:a14="http://schemas.microsoft.com/office/drawing/2010/main" w="9525">
                  <a:solidFill>
                    <a:srgbClr val="000000"/>
                  </a:solidFill>
                  <a:round/>
                </a14:hiddenLine>
              </a:ext>
            </a:extLst>
          </p:spPr>
          <p:txBody>
            <a:bodyPr lIns="68575" tIns="34288" rIns="68575" bIns="34288"/>
            <a:lstStyle/>
            <a:p>
              <a:endParaRPr lang="zh-CN" altLang="en-US"/>
            </a:p>
          </p:txBody>
        </p:sp>
        <p:sp>
          <p:nvSpPr>
            <p:cNvPr id="7" name="Freeform 6"/>
            <p:cNvSpPr/>
            <p:nvPr/>
          </p:nvSpPr>
          <p:spPr bwMode="auto">
            <a:xfrm>
              <a:off x="2976563" y="2378075"/>
              <a:ext cx="1463675" cy="1276350"/>
            </a:xfrm>
            <a:custGeom>
              <a:avLst/>
              <a:gdLst>
                <a:gd name="T0" fmla="*/ 1256279 w 861"/>
                <a:gd name="T1" fmla="*/ 1244016 h 750"/>
                <a:gd name="T2" fmla="*/ 1256279 w 861"/>
                <a:gd name="T3" fmla="*/ 1242314 h 750"/>
                <a:gd name="T4" fmla="*/ 1463675 w 861"/>
                <a:gd name="T5" fmla="*/ 733476 h 750"/>
                <a:gd name="T6" fmla="*/ 730988 w 861"/>
                <a:gd name="T7" fmla="*/ 0 h 750"/>
                <a:gd name="T8" fmla="*/ 0 w 861"/>
                <a:gd name="T9" fmla="*/ 733476 h 750"/>
                <a:gd name="T10" fmla="*/ 203997 w 861"/>
                <a:gd name="T11" fmla="*/ 1240612 h 750"/>
                <a:gd name="T12" fmla="*/ 203997 w 861"/>
                <a:gd name="T13" fmla="*/ 1242314 h 750"/>
                <a:gd name="T14" fmla="*/ 224396 w 861"/>
                <a:gd name="T15" fmla="*/ 1262736 h 750"/>
                <a:gd name="T16" fmla="*/ 482792 w 861"/>
                <a:gd name="T17" fmla="*/ 1002360 h 750"/>
                <a:gd name="T18" fmla="*/ 472592 w 861"/>
                <a:gd name="T19" fmla="*/ 992149 h 750"/>
                <a:gd name="T20" fmla="*/ 470892 w 861"/>
                <a:gd name="T21" fmla="*/ 990448 h 750"/>
                <a:gd name="T22" fmla="*/ 365494 w 861"/>
                <a:gd name="T23" fmla="*/ 733476 h 750"/>
                <a:gd name="T24" fmla="*/ 730988 w 861"/>
                <a:gd name="T25" fmla="*/ 365887 h 750"/>
                <a:gd name="T26" fmla="*/ 1096481 w 861"/>
                <a:gd name="T27" fmla="*/ 733476 h 750"/>
                <a:gd name="T28" fmla="*/ 992783 w 861"/>
                <a:gd name="T29" fmla="*/ 988746 h 750"/>
                <a:gd name="T30" fmla="*/ 992783 w 861"/>
                <a:gd name="T31" fmla="*/ 988746 h 750"/>
                <a:gd name="T32" fmla="*/ 992783 w 861"/>
                <a:gd name="T33" fmla="*/ 988746 h 750"/>
                <a:gd name="T34" fmla="*/ 957084 w 861"/>
                <a:gd name="T35" fmla="*/ 1026185 h 750"/>
                <a:gd name="T36" fmla="*/ 1225679 w 861"/>
                <a:gd name="T37" fmla="*/ 1276350 h 750"/>
                <a:gd name="T38" fmla="*/ 1256279 w 861"/>
                <a:gd name="T39" fmla="*/ 1244016 h 7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61" h="750">
                  <a:moveTo>
                    <a:pt x="739" y="731"/>
                  </a:moveTo>
                  <a:cubicBezTo>
                    <a:pt x="739" y="730"/>
                    <a:pt x="739" y="730"/>
                    <a:pt x="739" y="730"/>
                  </a:cubicBezTo>
                  <a:cubicBezTo>
                    <a:pt x="814" y="653"/>
                    <a:pt x="861" y="547"/>
                    <a:pt x="861" y="431"/>
                  </a:cubicBezTo>
                  <a:cubicBezTo>
                    <a:pt x="861" y="193"/>
                    <a:pt x="668" y="0"/>
                    <a:pt x="430" y="0"/>
                  </a:cubicBezTo>
                  <a:cubicBezTo>
                    <a:pt x="192" y="0"/>
                    <a:pt x="0" y="193"/>
                    <a:pt x="0" y="431"/>
                  </a:cubicBezTo>
                  <a:cubicBezTo>
                    <a:pt x="0" y="547"/>
                    <a:pt x="45" y="652"/>
                    <a:pt x="120" y="729"/>
                  </a:cubicBezTo>
                  <a:cubicBezTo>
                    <a:pt x="120" y="730"/>
                    <a:pt x="120" y="730"/>
                    <a:pt x="120" y="730"/>
                  </a:cubicBezTo>
                  <a:cubicBezTo>
                    <a:pt x="124" y="734"/>
                    <a:pt x="128" y="738"/>
                    <a:pt x="132" y="742"/>
                  </a:cubicBezTo>
                  <a:cubicBezTo>
                    <a:pt x="284" y="589"/>
                    <a:pt x="284" y="589"/>
                    <a:pt x="284" y="589"/>
                  </a:cubicBezTo>
                  <a:cubicBezTo>
                    <a:pt x="282" y="587"/>
                    <a:pt x="280" y="585"/>
                    <a:pt x="278" y="583"/>
                  </a:cubicBezTo>
                  <a:cubicBezTo>
                    <a:pt x="277" y="582"/>
                    <a:pt x="277" y="582"/>
                    <a:pt x="277" y="582"/>
                  </a:cubicBezTo>
                  <a:cubicBezTo>
                    <a:pt x="239" y="543"/>
                    <a:pt x="215" y="490"/>
                    <a:pt x="215" y="431"/>
                  </a:cubicBezTo>
                  <a:cubicBezTo>
                    <a:pt x="215" y="312"/>
                    <a:pt x="311" y="215"/>
                    <a:pt x="430" y="215"/>
                  </a:cubicBezTo>
                  <a:cubicBezTo>
                    <a:pt x="549" y="215"/>
                    <a:pt x="645" y="312"/>
                    <a:pt x="645" y="431"/>
                  </a:cubicBezTo>
                  <a:cubicBezTo>
                    <a:pt x="645" y="489"/>
                    <a:pt x="622" y="542"/>
                    <a:pt x="584" y="581"/>
                  </a:cubicBezTo>
                  <a:cubicBezTo>
                    <a:pt x="584" y="581"/>
                    <a:pt x="584" y="581"/>
                    <a:pt x="584" y="581"/>
                  </a:cubicBezTo>
                  <a:cubicBezTo>
                    <a:pt x="584" y="581"/>
                    <a:pt x="584" y="581"/>
                    <a:pt x="584" y="581"/>
                  </a:cubicBezTo>
                  <a:cubicBezTo>
                    <a:pt x="577" y="588"/>
                    <a:pt x="570" y="596"/>
                    <a:pt x="563" y="603"/>
                  </a:cubicBezTo>
                  <a:cubicBezTo>
                    <a:pt x="721" y="750"/>
                    <a:pt x="721" y="750"/>
                    <a:pt x="721" y="750"/>
                  </a:cubicBezTo>
                  <a:cubicBezTo>
                    <a:pt x="727" y="743"/>
                    <a:pt x="733" y="737"/>
                    <a:pt x="739" y="731"/>
                  </a:cubicBezTo>
                  <a:close/>
                </a:path>
              </a:pathLst>
            </a:custGeom>
            <a:solidFill>
              <a:srgbClr val="4B869E"/>
            </a:solidFill>
            <a:ln>
              <a:noFill/>
            </a:ln>
            <a:extLst>
              <a:ext uri="{91240B29-F687-4F45-9708-019B960494DF}">
                <a14:hiddenLine xmlns:a14="http://schemas.microsoft.com/office/drawing/2010/main" w="9525">
                  <a:solidFill>
                    <a:srgbClr val="000000"/>
                  </a:solidFill>
                  <a:round/>
                </a14:hiddenLine>
              </a:ext>
            </a:extLst>
          </p:spPr>
          <p:txBody>
            <a:bodyPr lIns="68575" tIns="34288" rIns="68575" bIns="34288"/>
            <a:lstStyle/>
            <a:p>
              <a:endParaRPr lang="zh-CN" altLang="en-US"/>
            </a:p>
          </p:txBody>
        </p:sp>
        <p:sp>
          <p:nvSpPr>
            <p:cNvPr id="8" name="Freeform 7"/>
            <p:cNvSpPr/>
            <p:nvPr/>
          </p:nvSpPr>
          <p:spPr bwMode="auto">
            <a:xfrm>
              <a:off x="3752850" y="3154363"/>
              <a:ext cx="1465263" cy="1465262"/>
            </a:xfrm>
            <a:custGeom>
              <a:avLst/>
              <a:gdLst>
                <a:gd name="T0" fmla="*/ 753030 w 862"/>
                <a:gd name="T1" fmla="*/ 0 h 861"/>
                <a:gd name="T2" fmla="*/ 634041 w 862"/>
                <a:gd name="T3" fmla="*/ 379505 h 861"/>
                <a:gd name="T4" fmla="*/ 732632 w 862"/>
                <a:gd name="T5" fmla="*/ 365890 h 861"/>
                <a:gd name="T6" fmla="*/ 1098097 w 862"/>
                <a:gd name="T7" fmla="*/ 731780 h 861"/>
                <a:gd name="T8" fmla="*/ 732632 w 862"/>
                <a:gd name="T9" fmla="*/ 1097670 h 861"/>
                <a:gd name="T10" fmla="*/ 367166 w 862"/>
                <a:gd name="T11" fmla="*/ 731780 h 861"/>
                <a:gd name="T12" fmla="*/ 448758 w 862"/>
                <a:gd name="T13" fmla="*/ 500333 h 861"/>
                <a:gd name="T14" fmla="*/ 180183 w 862"/>
                <a:gd name="T15" fmla="*/ 250167 h 861"/>
                <a:gd name="T16" fmla="*/ 0 w 862"/>
                <a:gd name="T17" fmla="*/ 731780 h 861"/>
                <a:gd name="T18" fmla="*/ 732632 w 862"/>
                <a:gd name="T19" fmla="*/ 1465262 h 861"/>
                <a:gd name="T20" fmla="*/ 1465263 w 862"/>
                <a:gd name="T21" fmla="*/ 731780 h 861"/>
                <a:gd name="T22" fmla="*/ 753030 w 862"/>
                <a:gd name="T23" fmla="*/ 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2" h="861">
                  <a:moveTo>
                    <a:pt x="443" y="0"/>
                  </a:moveTo>
                  <a:cubicBezTo>
                    <a:pt x="439" y="80"/>
                    <a:pt x="415" y="156"/>
                    <a:pt x="373" y="223"/>
                  </a:cubicBezTo>
                  <a:cubicBezTo>
                    <a:pt x="391" y="218"/>
                    <a:pt x="411" y="215"/>
                    <a:pt x="431" y="215"/>
                  </a:cubicBezTo>
                  <a:cubicBezTo>
                    <a:pt x="550" y="215"/>
                    <a:pt x="646" y="311"/>
                    <a:pt x="646" y="430"/>
                  </a:cubicBezTo>
                  <a:cubicBezTo>
                    <a:pt x="646" y="549"/>
                    <a:pt x="550" y="645"/>
                    <a:pt x="431" y="645"/>
                  </a:cubicBezTo>
                  <a:cubicBezTo>
                    <a:pt x="312" y="645"/>
                    <a:pt x="216" y="549"/>
                    <a:pt x="216" y="430"/>
                  </a:cubicBezTo>
                  <a:cubicBezTo>
                    <a:pt x="216" y="378"/>
                    <a:pt x="234" y="331"/>
                    <a:pt x="264" y="294"/>
                  </a:cubicBezTo>
                  <a:cubicBezTo>
                    <a:pt x="106" y="147"/>
                    <a:pt x="106" y="147"/>
                    <a:pt x="106" y="147"/>
                  </a:cubicBezTo>
                  <a:cubicBezTo>
                    <a:pt x="40" y="223"/>
                    <a:pt x="0" y="322"/>
                    <a:pt x="0" y="430"/>
                  </a:cubicBezTo>
                  <a:cubicBezTo>
                    <a:pt x="0" y="668"/>
                    <a:pt x="193" y="861"/>
                    <a:pt x="431" y="861"/>
                  </a:cubicBezTo>
                  <a:cubicBezTo>
                    <a:pt x="669" y="861"/>
                    <a:pt x="862" y="668"/>
                    <a:pt x="862" y="430"/>
                  </a:cubicBezTo>
                  <a:cubicBezTo>
                    <a:pt x="862" y="196"/>
                    <a:pt x="675" y="6"/>
                    <a:pt x="443" y="0"/>
                  </a:cubicBezTo>
                  <a:close/>
                </a:path>
              </a:pathLst>
            </a:custGeom>
            <a:solidFill>
              <a:schemeClr val="accent5">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lIns="68575" tIns="34288" rIns="68575" bIns="34288"/>
            <a:lstStyle/>
            <a:p>
              <a:endParaRPr lang="zh-CN" altLang="en-US"/>
            </a:p>
          </p:txBody>
        </p:sp>
        <p:sp>
          <p:nvSpPr>
            <p:cNvPr id="9" name="TextBox 175"/>
            <p:cNvSpPr txBox="1">
              <a:spLocks noChangeArrowheads="1"/>
            </p:cNvSpPr>
            <p:nvPr/>
          </p:nvSpPr>
          <p:spPr bwMode="auto">
            <a:xfrm>
              <a:off x="3518477" y="2862624"/>
              <a:ext cx="379845" cy="34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d-ID" altLang="en-US" sz="2400" b="1" dirty="0">
                  <a:solidFill>
                    <a:srgbClr val="4B869E"/>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10" name="TextBox 176"/>
            <p:cNvSpPr txBox="1">
              <a:spLocks noChangeArrowheads="1"/>
            </p:cNvSpPr>
            <p:nvPr/>
          </p:nvSpPr>
          <p:spPr bwMode="auto">
            <a:xfrm>
              <a:off x="2660650" y="3654425"/>
              <a:ext cx="412722" cy="38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d-ID" altLang="en-US" sz="2700" b="1" dirty="0">
                  <a:solidFill>
                    <a:srgbClr val="F2C1BA"/>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11" name="TextBox 177"/>
            <p:cNvSpPr txBox="1">
              <a:spLocks noChangeArrowheads="1"/>
            </p:cNvSpPr>
            <p:nvPr/>
          </p:nvSpPr>
          <p:spPr bwMode="auto">
            <a:xfrm>
              <a:off x="4206875" y="3654425"/>
              <a:ext cx="379845" cy="34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502020204030204" pitchFamily="34" charset="0"/>
                  <a:ea typeface="宋体" panose="02010600030101010101" pitchFamily="2" charset="-122"/>
                </a:defRPr>
              </a:lvl1pPr>
              <a:lvl2pPr marL="742950" indent="-285750" defTabSz="455295">
                <a:defRPr>
                  <a:solidFill>
                    <a:schemeClr val="tx1"/>
                  </a:solidFill>
                  <a:latin typeface="Calibri" panose="020F0502020204030204" pitchFamily="34" charset="0"/>
                  <a:ea typeface="宋体" panose="02010600030101010101" pitchFamily="2" charset="-122"/>
                </a:defRPr>
              </a:lvl2pPr>
              <a:lvl3pPr marL="1143000" indent="-228600" defTabSz="455295">
                <a:defRPr>
                  <a:solidFill>
                    <a:schemeClr val="tx1"/>
                  </a:solidFill>
                  <a:latin typeface="Calibri" panose="020F0502020204030204" pitchFamily="34" charset="0"/>
                  <a:ea typeface="宋体" panose="02010600030101010101" pitchFamily="2" charset="-122"/>
                </a:defRPr>
              </a:lvl3pPr>
              <a:lvl4pPr marL="1600200" indent="-228600" defTabSz="455295">
                <a:defRPr>
                  <a:solidFill>
                    <a:schemeClr val="tx1"/>
                  </a:solidFill>
                  <a:latin typeface="Calibri" panose="020F0502020204030204" pitchFamily="34" charset="0"/>
                  <a:ea typeface="宋体" panose="02010600030101010101" pitchFamily="2" charset="-122"/>
                </a:defRPr>
              </a:lvl4pPr>
              <a:lvl5pPr marL="2057400" indent="-228600" defTabSz="455295">
                <a:defRPr>
                  <a:solidFill>
                    <a:schemeClr val="tx1"/>
                  </a:solidFill>
                  <a:latin typeface="Calibri" panose="020F05020202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id-ID" altLang="en-US" sz="2400" b="1" dirty="0">
                  <a:solidFill>
                    <a:schemeClr val="accent5">
                      <a:lumMod val="60000"/>
                      <a:lumOff val="40000"/>
                    </a:schemeClr>
                  </a:solidFill>
                  <a:latin typeface="Arial" panose="020B0604020202020204" pitchFamily="34" charset="0"/>
                  <a:ea typeface="微软雅黑" panose="020B0503020204020204" pitchFamily="34" charset="-122"/>
                  <a:sym typeface="Arial" panose="020B0604020202020204" pitchFamily="34" charset="0"/>
                </a:rPr>
                <a:t>03</a:t>
              </a:r>
            </a:p>
          </p:txBody>
        </p:sp>
      </p:grpSp>
      <p:sp>
        <p:nvSpPr>
          <p:cNvPr id="13" name="矩形: 圆角 12"/>
          <p:cNvSpPr/>
          <p:nvPr/>
        </p:nvSpPr>
        <p:spPr>
          <a:xfrm>
            <a:off x="4141914" y="986073"/>
            <a:ext cx="3748748" cy="1413428"/>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22"/>
          <p:cNvSpPr/>
          <p:nvPr/>
        </p:nvSpPr>
        <p:spPr>
          <a:xfrm>
            <a:off x="4502606" y="1015242"/>
            <a:ext cx="3027363" cy="1361719"/>
          </a:xfrm>
          <a:prstGeom prst="rect">
            <a:avLst/>
          </a:prstGeom>
        </p:spPr>
        <p:txBody>
          <a:bodyPr>
            <a:spAutoFit/>
          </a:bodyPr>
          <a:lstStyle/>
          <a:p>
            <a:pPr algn="ctr">
              <a:lnSpc>
                <a:spcPct val="120000"/>
              </a:lnSpc>
              <a:defRPr/>
            </a:pPr>
            <a:r>
              <a:rPr lang="zh-TW" altLang="en-US" sz="3600" b="1" dirty="0">
                <a:solidFill>
                  <a:schemeClr val="bg1"/>
                </a:solidFill>
                <a:latin typeface="微軟正黑體" panose="020B0604030504040204" pitchFamily="34" charset="-120"/>
                <a:ea typeface="微軟正黑體" panose="020B0604030504040204" pitchFamily="34" charset="-120"/>
                <a:cs typeface="白扇补-日系恱黑" panose="040B0509000000000000" pitchFamily="81" charset="-122"/>
                <a:sym typeface="Arial" panose="020B0604020202020204" pitchFamily="34" charset="0"/>
              </a:rPr>
              <a:t>食品安全問題受到重視</a:t>
            </a:r>
          </a:p>
        </p:txBody>
      </p:sp>
      <p:sp>
        <p:nvSpPr>
          <p:cNvPr id="15" name="矩形: 圆角 14"/>
          <p:cNvSpPr/>
          <p:nvPr/>
        </p:nvSpPr>
        <p:spPr>
          <a:xfrm>
            <a:off x="249816" y="4056081"/>
            <a:ext cx="3529720" cy="1124913"/>
          </a:xfrm>
          <a:prstGeom prst="roundRect">
            <a:avLst/>
          </a:prstGeom>
          <a:solidFill>
            <a:srgbClr val="F2C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22"/>
          <p:cNvSpPr/>
          <p:nvPr/>
        </p:nvSpPr>
        <p:spPr>
          <a:xfrm>
            <a:off x="500995" y="4270076"/>
            <a:ext cx="3027363" cy="696922"/>
          </a:xfrm>
          <a:prstGeom prst="rect">
            <a:avLst/>
          </a:prstGeom>
        </p:spPr>
        <p:txBody>
          <a:bodyPr>
            <a:spAutoFit/>
          </a:bodyPr>
          <a:lstStyle/>
          <a:p>
            <a:pPr algn="ctr">
              <a:lnSpc>
                <a:spcPct val="120000"/>
              </a:lnSpc>
              <a:defRPr/>
            </a:pPr>
            <a:r>
              <a:rPr lang="zh-TW" altLang="en-US" sz="3600" b="1" dirty="0">
                <a:solidFill>
                  <a:srgbClr val="536E85"/>
                </a:solidFill>
                <a:latin typeface="微軟正黑體" panose="020B0604030504040204" pitchFamily="34" charset="-120"/>
                <a:ea typeface="微軟正黑體" panose="020B0604030504040204" pitchFamily="34" charset="-120"/>
                <a:cs typeface="白扇补-日系恱黑" panose="040B0509000000000000" pitchFamily="81" charset="-122"/>
                <a:sym typeface="Arial" panose="020B0604020202020204" pitchFamily="34" charset="0"/>
              </a:rPr>
              <a:t>資料不夠透明</a:t>
            </a:r>
          </a:p>
        </p:txBody>
      </p:sp>
      <p:grpSp>
        <p:nvGrpSpPr>
          <p:cNvPr id="2" name="群組 1">
            <a:extLst>
              <a:ext uri="{FF2B5EF4-FFF2-40B4-BE49-F238E27FC236}">
                <a16:creationId xmlns:a16="http://schemas.microsoft.com/office/drawing/2014/main" id="{7573FF2E-7CCC-450A-B4C1-CCA1EF56491C}"/>
              </a:ext>
            </a:extLst>
          </p:cNvPr>
          <p:cNvGrpSpPr/>
          <p:nvPr/>
        </p:nvGrpSpPr>
        <p:grpSpPr>
          <a:xfrm>
            <a:off x="8275156" y="3717463"/>
            <a:ext cx="3616958" cy="1631140"/>
            <a:chOff x="8301902" y="4070850"/>
            <a:chExt cx="3616958" cy="1631140"/>
          </a:xfrm>
        </p:grpSpPr>
        <p:sp>
          <p:nvSpPr>
            <p:cNvPr id="17" name="矩形: 圆角 16"/>
            <p:cNvSpPr/>
            <p:nvPr/>
          </p:nvSpPr>
          <p:spPr>
            <a:xfrm>
              <a:off x="8301902" y="4070850"/>
              <a:ext cx="3616958" cy="163114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22"/>
            <p:cNvSpPr/>
            <p:nvPr/>
          </p:nvSpPr>
          <p:spPr>
            <a:xfrm>
              <a:off x="8475663" y="4550266"/>
              <a:ext cx="3414344" cy="696922"/>
            </a:xfrm>
            <a:prstGeom prst="rect">
              <a:avLst/>
            </a:prstGeom>
          </p:spPr>
          <p:txBody>
            <a:bodyPr wrap="square">
              <a:spAutoFit/>
            </a:bodyPr>
            <a:lstStyle/>
            <a:p>
              <a:pPr algn="ctr">
                <a:lnSpc>
                  <a:spcPct val="120000"/>
                </a:lnSpc>
                <a:defRPr/>
              </a:pPr>
              <a:r>
                <a:rPr lang="zh-TW" altLang="en-US" sz="3600" b="1" dirty="0">
                  <a:solidFill>
                    <a:srgbClr val="536E85"/>
                  </a:solidFill>
                  <a:latin typeface="微軟正黑體" panose="020B0604030504040204" pitchFamily="34" charset="-120"/>
                  <a:ea typeface="微軟正黑體" panose="020B0604030504040204" pitchFamily="34" charset="-120"/>
                  <a:cs typeface="白扇补-日系恱黑" panose="040B0509000000000000" pitchFamily="81" charset="-122"/>
                  <a:sym typeface="Arial" panose="020B0604020202020204" pitchFamily="34" charset="0"/>
                </a:rPr>
                <a:t>竄改比例高</a:t>
              </a:r>
            </a:p>
          </p:txBody>
        </p:sp>
      </p:grpSp>
      <p:sp>
        <p:nvSpPr>
          <p:cNvPr id="21" name="椭圆 20"/>
          <p:cNvSpPr/>
          <p:nvPr/>
        </p:nvSpPr>
        <p:spPr>
          <a:xfrm>
            <a:off x="1060847" y="1421760"/>
            <a:ext cx="1600038" cy="1600038"/>
          </a:xfrm>
          <a:prstGeom prst="ellipse">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9367562" y="1342248"/>
            <a:ext cx="1810855" cy="1810855"/>
          </a:xfrm>
          <a:prstGeom prst="ellipse">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26727" t="39428" r="18536" b="43964"/>
          <a:stretch>
            <a:fillRect/>
          </a:stretch>
        </p:blipFill>
        <p:spPr>
          <a:xfrm>
            <a:off x="1236206" y="1490463"/>
            <a:ext cx="1556939" cy="1592798"/>
          </a:xfrm>
          <a:prstGeom prst="rect">
            <a:avLst/>
          </a:prstGeom>
        </p:spPr>
      </p:pic>
      <p:pic>
        <p:nvPicPr>
          <p:cNvPr id="72" name="图片 71"/>
          <p:cNvPicPr>
            <a:picLocks noChangeAspect="1"/>
          </p:cNvPicPr>
          <p:nvPr/>
        </p:nvPicPr>
        <p:blipFill rotWithShape="1">
          <a:blip r:embed="rId3">
            <a:extLst>
              <a:ext uri="{28A0092B-C50C-407E-A947-70E740481C1C}">
                <a14:useLocalDpi xmlns:a14="http://schemas.microsoft.com/office/drawing/2010/main" val="0"/>
              </a:ext>
            </a:extLst>
          </a:blip>
          <a:srcRect l="34601" t="59350" r="36578" b="29647"/>
          <a:stretch>
            <a:fillRect/>
          </a:stretch>
        </p:blipFill>
        <p:spPr>
          <a:xfrm>
            <a:off x="9543393" y="1399827"/>
            <a:ext cx="1437696" cy="1850605"/>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8" name="组合 75">
            <a:extLst>
              <a:ext uri="{FF2B5EF4-FFF2-40B4-BE49-F238E27FC236}">
                <a16:creationId xmlns:a16="http://schemas.microsoft.com/office/drawing/2014/main" id="{C31A028D-EB13-454F-B769-48760E24E931}"/>
              </a:ext>
            </a:extLst>
          </p:cNvPr>
          <p:cNvGrpSpPr/>
          <p:nvPr/>
        </p:nvGrpSpPr>
        <p:grpSpPr>
          <a:xfrm>
            <a:off x="-581206" y="183140"/>
            <a:ext cx="13691385" cy="8358091"/>
            <a:chOff x="-604550" y="183140"/>
            <a:chExt cx="13691385" cy="8358091"/>
          </a:xfrm>
        </p:grpSpPr>
        <p:sp>
          <p:nvSpPr>
            <p:cNvPr id="9" name="文本框 12">
              <a:extLst>
                <a:ext uri="{FF2B5EF4-FFF2-40B4-BE49-F238E27FC236}">
                  <a16:creationId xmlns:a16="http://schemas.microsoft.com/office/drawing/2014/main" id="{9387273B-7900-47AC-90AD-12F557FBF7CD}"/>
                </a:ext>
              </a:extLst>
            </p:cNvPr>
            <p:cNvSpPr txBox="1">
              <a:spLocks noChangeArrowheads="1"/>
            </p:cNvSpPr>
            <p:nvPr/>
          </p:nvSpPr>
          <p:spPr bwMode="auto">
            <a:xfrm>
              <a:off x="936763" y="183140"/>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高價水產</a:t>
              </a:r>
              <a:endParaRPr lang="en-US" altLang="zh-TW" sz="4000" b="1" dirty="0">
                <a:solidFill>
                  <a:srgbClr val="4B869E"/>
                </a:solidFill>
                <a:latin typeface="微軟正黑體" panose="020B0604030504040204" pitchFamily="34" charset="-120"/>
                <a:ea typeface="微軟正黑體" panose="020B0604030504040204" pitchFamily="34" charset="-120"/>
              </a:endParaRPr>
            </a:p>
          </p:txBody>
        </p:sp>
        <p:grpSp>
          <p:nvGrpSpPr>
            <p:cNvPr id="10" name="组合 78">
              <a:extLst>
                <a:ext uri="{FF2B5EF4-FFF2-40B4-BE49-F238E27FC236}">
                  <a16:creationId xmlns:a16="http://schemas.microsoft.com/office/drawing/2014/main" id="{B91CBB17-7482-4983-90C1-BEE654106394}"/>
                </a:ext>
              </a:extLst>
            </p:cNvPr>
            <p:cNvGrpSpPr/>
            <p:nvPr/>
          </p:nvGrpSpPr>
          <p:grpSpPr>
            <a:xfrm>
              <a:off x="-604550" y="5432289"/>
              <a:ext cx="13691385" cy="3108942"/>
              <a:chOff x="-755971" y="4744192"/>
              <a:chExt cx="13691385" cy="3108942"/>
            </a:xfrm>
          </p:grpSpPr>
          <p:grpSp>
            <p:nvGrpSpPr>
              <p:cNvPr id="14" name="组合 82">
                <a:extLst>
                  <a:ext uri="{FF2B5EF4-FFF2-40B4-BE49-F238E27FC236}">
                    <a16:creationId xmlns:a16="http://schemas.microsoft.com/office/drawing/2014/main" id="{47E7A47C-5438-444A-ADD0-E1C22717B378}"/>
                  </a:ext>
                </a:extLst>
              </p:cNvPr>
              <p:cNvGrpSpPr/>
              <p:nvPr/>
            </p:nvGrpSpPr>
            <p:grpSpPr>
              <a:xfrm>
                <a:off x="-755971" y="5614885"/>
                <a:ext cx="2238249" cy="2238249"/>
                <a:chOff x="1494971" y="1335314"/>
                <a:chExt cx="2238249" cy="2238249"/>
              </a:xfrm>
            </p:grpSpPr>
            <p:sp>
              <p:nvSpPr>
                <p:cNvPr id="52" name="椭圆 120">
                  <a:extLst>
                    <a:ext uri="{FF2B5EF4-FFF2-40B4-BE49-F238E27FC236}">
                      <a16:creationId xmlns:a16="http://schemas.microsoft.com/office/drawing/2014/main" id="{A81E37B6-6ABC-4E3F-8E80-C42977B74C08}"/>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21">
                  <a:extLst>
                    <a:ext uri="{FF2B5EF4-FFF2-40B4-BE49-F238E27FC236}">
                      <a16:creationId xmlns:a16="http://schemas.microsoft.com/office/drawing/2014/main" id="{F6633DB7-E166-4E78-8152-020038747F82}"/>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122">
                  <a:extLst>
                    <a:ext uri="{FF2B5EF4-FFF2-40B4-BE49-F238E27FC236}">
                      <a16:creationId xmlns:a16="http://schemas.microsoft.com/office/drawing/2014/main" id="{E5EE9A4C-A097-407C-9235-337960BCF72D}"/>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83">
                <a:extLst>
                  <a:ext uri="{FF2B5EF4-FFF2-40B4-BE49-F238E27FC236}">
                    <a16:creationId xmlns:a16="http://schemas.microsoft.com/office/drawing/2014/main" id="{F0ABC11F-61DA-4145-B02A-D25F3E426F17}"/>
                  </a:ext>
                </a:extLst>
              </p:cNvPr>
              <p:cNvGrpSpPr/>
              <p:nvPr/>
            </p:nvGrpSpPr>
            <p:grpSpPr>
              <a:xfrm>
                <a:off x="10697165" y="4744192"/>
                <a:ext cx="2238249" cy="2238249"/>
                <a:chOff x="1494971" y="1335314"/>
                <a:chExt cx="2238249" cy="2238249"/>
              </a:xfrm>
            </p:grpSpPr>
            <p:sp>
              <p:nvSpPr>
                <p:cNvPr id="48" name="椭圆 116">
                  <a:extLst>
                    <a:ext uri="{FF2B5EF4-FFF2-40B4-BE49-F238E27FC236}">
                      <a16:creationId xmlns:a16="http://schemas.microsoft.com/office/drawing/2014/main" id="{66AE3083-A9C4-4587-A871-85C695E911BA}"/>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117">
                  <a:extLst>
                    <a:ext uri="{FF2B5EF4-FFF2-40B4-BE49-F238E27FC236}">
                      <a16:creationId xmlns:a16="http://schemas.microsoft.com/office/drawing/2014/main" id="{C26A8ED1-58E1-4251-A5F4-701ED265D20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118">
                  <a:extLst>
                    <a:ext uri="{FF2B5EF4-FFF2-40B4-BE49-F238E27FC236}">
                      <a16:creationId xmlns:a16="http://schemas.microsoft.com/office/drawing/2014/main" id="{79C86FBB-F713-4AF0-894D-69F9CE7D5AED}"/>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119">
                  <a:extLst>
                    <a:ext uri="{FF2B5EF4-FFF2-40B4-BE49-F238E27FC236}">
                      <a16:creationId xmlns:a16="http://schemas.microsoft.com/office/drawing/2014/main" id="{7A9E0C3D-8F78-4945-8C00-98BA77F20CCD}"/>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84">
                <a:extLst>
                  <a:ext uri="{FF2B5EF4-FFF2-40B4-BE49-F238E27FC236}">
                    <a16:creationId xmlns:a16="http://schemas.microsoft.com/office/drawing/2014/main" id="{6FBC0D48-F76F-49BD-B34F-3AD0988953AD}"/>
                  </a:ext>
                </a:extLst>
              </p:cNvPr>
              <p:cNvGrpSpPr/>
              <p:nvPr/>
            </p:nvGrpSpPr>
            <p:grpSpPr>
              <a:xfrm>
                <a:off x="634067" y="4925991"/>
                <a:ext cx="2238249" cy="2238249"/>
                <a:chOff x="1494971" y="1335314"/>
                <a:chExt cx="2238249" cy="2238249"/>
              </a:xfrm>
            </p:grpSpPr>
            <p:sp>
              <p:nvSpPr>
                <p:cNvPr id="44" name="椭圆 112">
                  <a:extLst>
                    <a:ext uri="{FF2B5EF4-FFF2-40B4-BE49-F238E27FC236}">
                      <a16:creationId xmlns:a16="http://schemas.microsoft.com/office/drawing/2014/main" id="{AF673281-0686-4AA6-9381-94328A4D8145}"/>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113">
                  <a:extLst>
                    <a:ext uri="{FF2B5EF4-FFF2-40B4-BE49-F238E27FC236}">
                      <a16:creationId xmlns:a16="http://schemas.microsoft.com/office/drawing/2014/main" id="{10C75CD9-DF02-4F06-8FDB-0C3E3C3B181A}"/>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114">
                  <a:extLst>
                    <a:ext uri="{FF2B5EF4-FFF2-40B4-BE49-F238E27FC236}">
                      <a16:creationId xmlns:a16="http://schemas.microsoft.com/office/drawing/2014/main" id="{12DA5D5E-7794-43A3-98D3-4F95D625766E}"/>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115">
                  <a:extLst>
                    <a:ext uri="{FF2B5EF4-FFF2-40B4-BE49-F238E27FC236}">
                      <a16:creationId xmlns:a16="http://schemas.microsoft.com/office/drawing/2014/main" id="{BDB7EEB2-3146-4A65-A4FB-C2E19E75D149}"/>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85">
                <a:extLst>
                  <a:ext uri="{FF2B5EF4-FFF2-40B4-BE49-F238E27FC236}">
                    <a16:creationId xmlns:a16="http://schemas.microsoft.com/office/drawing/2014/main" id="{96CF99B4-7784-42A8-89A9-4964EA86E704}"/>
                  </a:ext>
                </a:extLst>
              </p:cNvPr>
              <p:cNvGrpSpPr/>
              <p:nvPr/>
            </p:nvGrpSpPr>
            <p:grpSpPr>
              <a:xfrm>
                <a:off x="5313017" y="4980526"/>
                <a:ext cx="2238249" cy="2238249"/>
                <a:chOff x="1494971" y="1335314"/>
                <a:chExt cx="2238249" cy="2238249"/>
              </a:xfrm>
            </p:grpSpPr>
            <p:sp>
              <p:nvSpPr>
                <p:cNvPr id="40" name="椭圆 108">
                  <a:extLst>
                    <a:ext uri="{FF2B5EF4-FFF2-40B4-BE49-F238E27FC236}">
                      <a16:creationId xmlns:a16="http://schemas.microsoft.com/office/drawing/2014/main" id="{556F688A-4F32-4399-AF74-680CBA175F61}"/>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109">
                  <a:extLst>
                    <a:ext uri="{FF2B5EF4-FFF2-40B4-BE49-F238E27FC236}">
                      <a16:creationId xmlns:a16="http://schemas.microsoft.com/office/drawing/2014/main" id="{25233F47-15D8-44C7-8B25-382E45088AB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110">
                  <a:extLst>
                    <a:ext uri="{FF2B5EF4-FFF2-40B4-BE49-F238E27FC236}">
                      <a16:creationId xmlns:a16="http://schemas.microsoft.com/office/drawing/2014/main" id="{97CA0375-F324-4D4F-A7AE-5C8FAFAF1285}"/>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111">
                  <a:extLst>
                    <a:ext uri="{FF2B5EF4-FFF2-40B4-BE49-F238E27FC236}">
                      <a16:creationId xmlns:a16="http://schemas.microsoft.com/office/drawing/2014/main" id="{4A364513-C32C-41C5-97E7-2BC5FB92A1B0}"/>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86">
                <a:extLst>
                  <a:ext uri="{FF2B5EF4-FFF2-40B4-BE49-F238E27FC236}">
                    <a16:creationId xmlns:a16="http://schemas.microsoft.com/office/drawing/2014/main" id="{26A46AFA-AA4D-41B7-A525-461751442090}"/>
                  </a:ext>
                </a:extLst>
              </p:cNvPr>
              <p:cNvGrpSpPr/>
              <p:nvPr/>
            </p:nvGrpSpPr>
            <p:grpSpPr>
              <a:xfrm>
                <a:off x="8075150" y="4999806"/>
                <a:ext cx="2238249" cy="2238249"/>
                <a:chOff x="1494971" y="1335314"/>
                <a:chExt cx="2238249" cy="2238249"/>
              </a:xfrm>
            </p:grpSpPr>
            <p:sp>
              <p:nvSpPr>
                <p:cNvPr id="37" name="椭圆 105">
                  <a:extLst>
                    <a:ext uri="{FF2B5EF4-FFF2-40B4-BE49-F238E27FC236}">
                      <a16:creationId xmlns:a16="http://schemas.microsoft.com/office/drawing/2014/main" id="{7CCE0F37-E3DD-40EF-B2F7-13DFDD64D143}"/>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106">
                  <a:extLst>
                    <a:ext uri="{FF2B5EF4-FFF2-40B4-BE49-F238E27FC236}">
                      <a16:creationId xmlns:a16="http://schemas.microsoft.com/office/drawing/2014/main" id="{DAB4BEEE-1716-4749-BB96-D297EB4436EE}"/>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107">
                  <a:extLst>
                    <a:ext uri="{FF2B5EF4-FFF2-40B4-BE49-F238E27FC236}">
                      <a16:creationId xmlns:a16="http://schemas.microsoft.com/office/drawing/2014/main" id="{69F09D11-A39F-491E-8753-95F73486498E}"/>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87">
                <a:extLst>
                  <a:ext uri="{FF2B5EF4-FFF2-40B4-BE49-F238E27FC236}">
                    <a16:creationId xmlns:a16="http://schemas.microsoft.com/office/drawing/2014/main" id="{A4D2AA9C-2A09-42D0-BCC9-88AB99DAA924}"/>
                  </a:ext>
                </a:extLst>
              </p:cNvPr>
              <p:cNvGrpSpPr/>
              <p:nvPr/>
            </p:nvGrpSpPr>
            <p:grpSpPr>
              <a:xfrm>
                <a:off x="6359115" y="5566403"/>
                <a:ext cx="2238249" cy="2238249"/>
                <a:chOff x="1494971" y="1335314"/>
                <a:chExt cx="2238249" cy="2238249"/>
              </a:xfrm>
            </p:grpSpPr>
            <p:sp>
              <p:nvSpPr>
                <p:cNvPr id="33" name="椭圆 101">
                  <a:extLst>
                    <a:ext uri="{FF2B5EF4-FFF2-40B4-BE49-F238E27FC236}">
                      <a16:creationId xmlns:a16="http://schemas.microsoft.com/office/drawing/2014/main" id="{B613B992-0CC6-47DA-9380-9CB496BF5D8A}"/>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102">
                  <a:extLst>
                    <a:ext uri="{FF2B5EF4-FFF2-40B4-BE49-F238E27FC236}">
                      <a16:creationId xmlns:a16="http://schemas.microsoft.com/office/drawing/2014/main" id="{3B11853F-9C15-49E3-884A-9528C7D5C769}"/>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03">
                  <a:extLst>
                    <a:ext uri="{FF2B5EF4-FFF2-40B4-BE49-F238E27FC236}">
                      <a16:creationId xmlns:a16="http://schemas.microsoft.com/office/drawing/2014/main" id="{B9163FB2-9A88-4527-8143-16C2E27624F8}"/>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104">
                  <a:extLst>
                    <a:ext uri="{FF2B5EF4-FFF2-40B4-BE49-F238E27FC236}">
                      <a16:creationId xmlns:a16="http://schemas.microsoft.com/office/drawing/2014/main" id="{AD195E18-EF9D-4098-8CCE-725E1B495BAC}"/>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88">
                <a:extLst>
                  <a:ext uri="{FF2B5EF4-FFF2-40B4-BE49-F238E27FC236}">
                    <a16:creationId xmlns:a16="http://schemas.microsoft.com/office/drawing/2014/main" id="{F40C233B-C6F5-4997-A221-3D3CBA2D2B54}"/>
                  </a:ext>
                </a:extLst>
              </p:cNvPr>
              <p:cNvGrpSpPr/>
              <p:nvPr/>
            </p:nvGrpSpPr>
            <p:grpSpPr>
              <a:xfrm>
                <a:off x="3942608" y="5572141"/>
                <a:ext cx="1741260" cy="1741260"/>
                <a:chOff x="1494971" y="1335314"/>
                <a:chExt cx="2238249" cy="2238249"/>
              </a:xfrm>
            </p:grpSpPr>
            <p:sp>
              <p:nvSpPr>
                <p:cNvPr id="29" name="椭圆 97">
                  <a:extLst>
                    <a:ext uri="{FF2B5EF4-FFF2-40B4-BE49-F238E27FC236}">
                      <a16:creationId xmlns:a16="http://schemas.microsoft.com/office/drawing/2014/main" id="{5ADFCB6A-E5A4-48EC-9EC1-35E98AD2293D}"/>
                    </a:ext>
                  </a:extLst>
                </p:cNvPr>
                <p:cNvSpPr/>
                <p:nvPr/>
              </p:nvSpPr>
              <p:spPr>
                <a:xfrm>
                  <a:off x="1494971" y="1335314"/>
                  <a:ext cx="2238249" cy="2238249"/>
                </a:xfrm>
                <a:prstGeom prst="ellipse">
                  <a:avLst/>
                </a:prstGeom>
                <a:solidFill>
                  <a:srgbClr val="F0B9A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98">
                  <a:extLst>
                    <a:ext uri="{FF2B5EF4-FFF2-40B4-BE49-F238E27FC236}">
                      <a16:creationId xmlns:a16="http://schemas.microsoft.com/office/drawing/2014/main" id="{0AF7027A-65D3-48B7-AAE5-5AEE9621163A}"/>
                    </a:ext>
                  </a:extLst>
                </p:cNvPr>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99">
                  <a:extLst>
                    <a:ext uri="{FF2B5EF4-FFF2-40B4-BE49-F238E27FC236}">
                      <a16:creationId xmlns:a16="http://schemas.microsoft.com/office/drawing/2014/main" id="{014BCE88-0306-4AE3-81F0-0B6EEADDB658}"/>
                    </a:ext>
                  </a:extLst>
                </p:cNvPr>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00">
                  <a:extLst>
                    <a:ext uri="{FF2B5EF4-FFF2-40B4-BE49-F238E27FC236}">
                      <a16:creationId xmlns:a16="http://schemas.microsoft.com/office/drawing/2014/main" id="{E93B1815-6CE9-436D-8FB9-0E42253D7FB4}"/>
                    </a:ext>
                  </a:extLst>
                </p:cNvPr>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89">
                <a:extLst>
                  <a:ext uri="{FF2B5EF4-FFF2-40B4-BE49-F238E27FC236}">
                    <a16:creationId xmlns:a16="http://schemas.microsoft.com/office/drawing/2014/main" id="{1508D2C8-9EFA-4E53-A9DD-19A2A9A61D04}"/>
                  </a:ext>
                </a:extLst>
              </p:cNvPr>
              <p:cNvGrpSpPr/>
              <p:nvPr/>
            </p:nvGrpSpPr>
            <p:grpSpPr>
              <a:xfrm>
                <a:off x="9902879" y="5436349"/>
                <a:ext cx="1921815" cy="1921815"/>
                <a:chOff x="1494971" y="1335314"/>
                <a:chExt cx="2238249" cy="2238249"/>
              </a:xfrm>
            </p:grpSpPr>
            <p:sp>
              <p:nvSpPr>
                <p:cNvPr id="26" name="椭圆 94">
                  <a:extLst>
                    <a:ext uri="{FF2B5EF4-FFF2-40B4-BE49-F238E27FC236}">
                      <a16:creationId xmlns:a16="http://schemas.microsoft.com/office/drawing/2014/main" id="{6E057494-370E-4595-B33C-4F4AB1FEABB8}"/>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95">
                  <a:extLst>
                    <a:ext uri="{FF2B5EF4-FFF2-40B4-BE49-F238E27FC236}">
                      <a16:creationId xmlns:a16="http://schemas.microsoft.com/office/drawing/2014/main" id="{FD59588E-3C6A-4D26-8390-DE2368F92857}"/>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96">
                  <a:extLst>
                    <a:ext uri="{FF2B5EF4-FFF2-40B4-BE49-F238E27FC236}">
                      <a16:creationId xmlns:a16="http://schemas.microsoft.com/office/drawing/2014/main" id="{78E99E10-9144-47E1-AC75-BD275F60E463}"/>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2" name="组合 90">
                <a:extLst>
                  <a:ext uri="{FF2B5EF4-FFF2-40B4-BE49-F238E27FC236}">
                    <a16:creationId xmlns:a16="http://schemas.microsoft.com/office/drawing/2014/main" id="{51D726F8-B3C0-4171-B3E9-069EE1628106}"/>
                  </a:ext>
                </a:extLst>
              </p:cNvPr>
              <p:cNvGrpSpPr/>
              <p:nvPr/>
            </p:nvGrpSpPr>
            <p:grpSpPr>
              <a:xfrm>
                <a:off x="2275224" y="5304432"/>
                <a:ext cx="1921815" cy="1921815"/>
                <a:chOff x="1494971" y="1335314"/>
                <a:chExt cx="2238249" cy="2238249"/>
              </a:xfrm>
            </p:grpSpPr>
            <p:sp>
              <p:nvSpPr>
                <p:cNvPr id="23" name="椭圆 91">
                  <a:extLst>
                    <a:ext uri="{FF2B5EF4-FFF2-40B4-BE49-F238E27FC236}">
                      <a16:creationId xmlns:a16="http://schemas.microsoft.com/office/drawing/2014/main" id="{EE65799A-5E9C-48F7-92E6-114437FBBF37}"/>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92">
                  <a:extLst>
                    <a:ext uri="{FF2B5EF4-FFF2-40B4-BE49-F238E27FC236}">
                      <a16:creationId xmlns:a16="http://schemas.microsoft.com/office/drawing/2014/main" id="{44F1979B-DA96-4DEB-B4E4-089B03A39EB2}"/>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93">
                  <a:extLst>
                    <a:ext uri="{FF2B5EF4-FFF2-40B4-BE49-F238E27FC236}">
                      <a16:creationId xmlns:a16="http://schemas.microsoft.com/office/drawing/2014/main" id="{B4427535-CC3B-4BC8-811A-9DC8AF412EFA}"/>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1" name="组合 79">
              <a:extLst>
                <a:ext uri="{FF2B5EF4-FFF2-40B4-BE49-F238E27FC236}">
                  <a16:creationId xmlns:a16="http://schemas.microsoft.com/office/drawing/2014/main" id="{3DB11982-A8DC-4ACC-8C33-696126486057}"/>
                </a:ext>
              </a:extLst>
            </p:cNvPr>
            <p:cNvGrpSpPr/>
            <p:nvPr/>
          </p:nvGrpSpPr>
          <p:grpSpPr>
            <a:xfrm>
              <a:off x="290085" y="279460"/>
              <a:ext cx="534573" cy="534573"/>
              <a:chOff x="8231110" y="1631852"/>
              <a:chExt cx="534573" cy="534573"/>
            </a:xfrm>
          </p:grpSpPr>
          <p:sp>
            <p:nvSpPr>
              <p:cNvPr id="12" name="椭圆 80">
                <a:extLst>
                  <a:ext uri="{FF2B5EF4-FFF2-40B4-BE49-F238E27FC236}">
                    <a16:creationId xmlns:a16="http://schemas.microsoft.com/office/drawing/2014/main" id="{90FDD5A3-504C-4A5D-96A3-5485E20785E4}"/>
                  </a:ext>
                </a:extLst>
              </p:cNvPr>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1">
                <a:extLst>
                  <a:ext uri="{FF2B5EF4-FFF2-40B4-BE49-F238E27FC236}">
                    <a16:creationId xmlns:a16="http://schemas.microsoft.com/office/drawing/2014/main" id="{5B73B801-7CD5-4EC3-B885-4C18BC90379F}"/>
                  </a:ext>
                </a:extLst>
              </p:cNvPr>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椭圆 56">
            <a:extLst>
              <a:ext uri="{FF2B5EF4-FFF2-40B4-BE49-F238E27FC236}">
                <a16:creationId xmlns:a16="http://schemas.microsoft.com/office/drawing/2014/main" id="{7293C10F-1CC9-40F5-A277-62F305C046B3}"/>
              </a:ext>
            </a:extLst>
          </p:cNvPr>
          <p:cNvSpPr/>
          <p:nvPr/>
        </p:nvSpPr>
        <p:spPr>
          <a:xfrm>
            <a:off x="290085" y="279460"/>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7">
            <a:extLst>
              <a:ext uri="{FF2B5EF4-FFF2-40B4-BE49-F238E27FC236}">
                <a16:creationId xmlns:a16="http://schemas.microsoft.com/office/drawing/2014/main" id="{8930159A-0A34-45D3-9AF6-A68F0E62CAB1}"/>
              </a:ext>
            </a:extLst>
          </p:cNvPr>
          <p:cNvSpPr/>
          <p:nvPr/>
        </p:nvSpPr>
        <p:spPr>
          <a:xfrm>
            <a:off x="402190" y="378915"/>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群組 1">
            <a:extLst>
              <a:ext uri="{FF2B5EF4-FFF2-40B4-BE49-F238E27FC236}">
                <a16:creationId xmlns:a16="http://schemas.microsoft.com/office/drawing/2014/main" id="{7871CF96-A5F3-44E4-BA69-FCE1C73B9A0A}"/>
              </a:ext>
            </a:extLst>
          </p:cNvPr>
          <p:cNvGrpSpPr/>
          <p:nvPr/>
        </p:nvGrpSpPr>
        <p:grpSpPr>
          <a:xfrm>
            <a:off x="154496" y="1315003"/>
            <a:ext cx="4757360" cy="4979262"/>
            <a:chOff x="954777" y="1322727"/>
            <a:chExt cx="4726453" cy="4979262"/>
          </a:xfrm>
        </p:grpSpPr>
        <p:sp>
          <p:nvSpPr>
            <p:cNvPr id="56" name="矩形: 圆角 12">
              <a:extLst>
                <a:ext uri="{FF2B5EF4-FFF2-40B4-BE49-F238E27FC236}">
                  <a16:creationId xmlns:a16="http://schemas.microsoft.com/office/drawing/2014/main" id="{B444776F-A705-4FE8-B87D-88710A698638}"/>
                </a:ext>
              </a:extLst>
            </p:cNvPr>
            <p:cNvSpPr/>
            <p:nvPr/>
          </p:nvSpPr>
          <p:spPr>
            <a:xfrm>
              <a:off x="954777" y="1322727"/>
              <a:ext cx="4726453" cy="1297621"/>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什麼是高價水產？</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sp>
          <p:nvSpPr>
            <p:cNvPr id="55" name="矩形: 圆角 12">
              <a:extLst>
                <a:ext uri="{FF2B5EF4-FFF2-40B4-BE49-F238E27FC236}">
                  <a16:creationId xmlns:a16="http://schemas.microsoft.com/office/drawing/2014/main" id="{7C37CCBA-DF95-4E6B-AE74-A9DEA0CE5202}"/>
                </a:ext>
              </a:extLst>
            </p:cNvPr>
            <p:cNvSpPr/>
            <p:nvPr/>
          </p:nvSpPr>
          <p:spPr>
            <a:xfrm>
              <a:off x="954777" y="3100797"/>
              <a:ext cx="4726453" cy="1297621"/>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為什麼選擇高價水產？</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sp>
          <p:nvSpPr>
            <p:cNvPr id="57" name="矩形: 圆角 12">
              <a:extLst>
                <a:ext uri="{FF2B5EF4-FFF2-40B4-BE49-F238E27FC236}">
                  <a16:creationId xmlns:a16="http://schemas.microsoft.com/office/drawing/2014/main" id="{2F4C8C18-71DB-41EF-8299-0A04CC511AA0}"/>
                </a:ext>
              </a:extLst>
            </p:cNvPr>
            <p:cNvSpPr/>
            <p:nvPr/>
          </p:nvSpPr>
          <p:spPr>
            <a:xfrm>
              <a:off x="954777" y="5004368"/>
              <a:ext cx="4726453" cy="1297621"/>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選擇對象？</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grpSp>
      <p:sp>
        <p:nvSpPr>
          <p:cNvPr id="61" name="矩形: 圆角 12">
            <a:extLst>
              <a:ext uri="{FF2B5EF4-FFF2-40B4-BE49-F238E27FC236}">
                <a16:creationId xmlns:a16="http://schemas.microsoft.com/office/drawing/2014/main" id="{57DA37B1-F319-49BC-AEC2-AC6413279666}"/>
              </a:ext>
            </a:extLst>
          </p:cNvPr>
          <p:cNvSpPr/>
          <p:nvPr/>
        </p:nvSpPr>
        <p:spPr>
          <a:xfrm>
            <a:off x="6912378" y="3042345"/>
            <a:ext cx="4726453" cy="1297621"/>
          </a:xfrm>
          <a:prstGeom prst="roundRect">
            <a:avLst/>
          </a:prstGeom>
          <a:solidFill>
            <a:srgbClr val="F2C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ysClr val="windowText" lastClr="000000"/>
                </a:solidFill>
                <a:latin typeface="微軟正黑體" panose="020B0604030504040204" pitchFamily="34" charset="-120"/>
                <a:ea typeface="微軟正黑體" panose="020B0604030504040204" pitchFamily="34" charset="-120"/>
              </a:rPr>
              <a:t>具有高經濟價值</a:t>
            </a:r>
            <a:endParaRPr lang="zh-CN" altLang="en-US" sz="3600" b="1" dirty="0">
              <a:solidFill>
                <a:sysClr val="windowText" lastClr="000000"/>
              </a:solidFill>
              <a:latin typeface="微軟正黑體" panose="020B0604030504040204" pitchFamily="34" charset="-120"/>
              <a:ea typeface="微軟正黑體" panose="020B0604030504040204" pitchFamily="34" charset="-120"/>
            </a:endParaRPr>
          </a:p>
        </p:txBody>
      </p:sp>
      <p:sp>
        <p:nvSpPr>
          <p:cNvPr id="62" name="矩形: 圆角 12">
            <a:extLst>
              <a:ext uri="{FF2B5EF4-FFF2-40B4-BE49-F238E27FC236}">
                <a16:creationId xmlns:a16="http://schemas.microsoft.com/office/drawing/2014/main" id="{1CE569B9-A3B9-4449-B697-D60F09392B84}"/>
              </a:ext>
            </a:extLst>
          </p:cNvPr>
          <p:cNvSpPr/>
          <p:nvPr/>
        </p:nvSpPr>
        <p:spPr>
          <a:xfrm>
            <a:off x="6912378" y="4945916"/>
            <a:ext cx="4726453" cy="1297621"/>
          </a:xfrm>
          <a:prstGeom prst="roundRect">
            <a:avLst/>
          </a:prstGeom>
          <a:solidFill>
            <a:srgbClr val="F2C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600" b="1" dirty="0">
                <a:solidFill>
                  <a:sysClr val="windowText" lastClr="000000"/>
                </a:solidFill>
                <a:latin typeface="微軟正黑體" panose="020B0604030504040204" pitchFamily="34" charset="-120"/>
                <a:ea typeface="微軟正黑體" panose="020B0604030504040204" pitchFamily="34" charset="-120"/>
              </a:rPr>
              <a:t>B2B</a:t>
            </a:r>
            <a:r>
              <a:rPr lang="zh-TW" altLang="en-US" sz="3600" b="1" dirty="0">
                <a:solidFill>
                  <a:sysClr val="windowText" lastClr="000000"/>
                </a:solidFill>
                <a:latin typeface="微軟正黑體" panose="020B0604030504040204" pitchFamily="34" charset="-120"/>
                <a:ea typeface="微軟正黑體" panose="020B0604030504040204" pitchFamily="34" charset="-120"/>
              </a:rPr>
              <a:t>、</a:t>
            </a:r>
            <a:r>
              <a:rPr lang="en-US" altLang="zh-TW" sz="3600" b="1" dirty="0">
                <a:solidFill>
                  <a:sysClr val="windowText" lastClr="000000"/>
                </a:solidFill>
                <a:latin typeface="微軟正黑體" panose="020B0604030504040204" pitchFamily="34" charset="-120"/>
                <a:ea typeface="微軟正黑體" panose="020B0604030504040204" pitchFamily="34" charset="-120"/>
              </a:rPr>
              <a:t>B2C</a:t>
            </a:r>
            <a:r>
              <a:rPr lang="zh-TW" altLang="en-US" sz="3600" b="1" dirty="0">
                <a:solidFill>
                  <a:sysClr val="windowText" lastClr="000000"/>
                </a:solidFill>
                <a:latin typeface="微軟正黑體" panose="020B0604030504040204" pitchFamily="34" charset="-120"/>
                <a:ea typeface="微軟正黑體" panose="020B0604030504040204" pitchFamily="34" charset="-120"/>
              </a:rPr>
              <a:t>的業者</a:t>
            </a:r>
            <a:endParaRPr lang="zh-CN" altLang="en-US" sz="3600" b="1" dirty="0">
              <a:solidFill>
                <a:sysClr val="windowText" lastClr="000000"/>
              </a:solidFill>
              <a:latin typeface="微軟正黑體" panose="020B0604030504040204" pitchFamily="34" charset="-120"/>
              <a:ea typeface="微軟正黑體" panose="020B0604030504040204" pitchFamily="34" charset="-120"/>
            </a:endParaRPr>
          </a:p>
        </p:txBody>
      </p:sp>
      <p:cxnSp>
        <p:nvCxnSpPr>
          <p:cNvPr id="63" name="直線單箭頭接點 62">
            <a:extLst>
              <a:ext uri="{FF2B5EF4-FFF2-40B4-BE49-F238E27FC236}">
                <a16:creationId xmlns:a16="http://schemas.microsoft.com/office/drawing/2014/main" id="{B0A8D28F-E0D6-4CBD-8F77-F5B36227C7FB}"/>
              </a:ext>
            </a:extLst>
          </p:cNvPr>
          <p:cNvCxnSpPr>
            <a:cxnSpLocks/>
          </p:cNvCxnSpPr>
          <p:nvPr/>
        </p:nvCxnSpPr>
        <p:spPr>
          <a:xfrm>
            <a:off x="5039508" y="1983043"/>
            <a:ext cx="900000" cy="0"/>
          </a:xfrm>
          <a:prstGeom prst="straightConnector1">
            <a:avLst/>
          </a:prstGeom>
          <a:ln w="57150">
            <a:solidFill>
              <a:srgbClr val="4B869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a:extLst>
              <a:ext uri="{FF2B5EF4-FFF2-40B4-BE49-F238E27FC236}">
                <a16:creationId xmlns:a16="http://schemas.microsoft.com/office/drawing/2014/main" id="{07E4744C-5CC9-4E36-B12F-E91D079E71A8}"/>
              </a:ext>
            </a:extLst>
          </p:cNvPr>
          <p:cNvCxnSpPr>
            <a:cxnSpLocks/>
          </p:cNvCxnSpPr>
          <p:nvPr/>
        </p:nvCxnSpPr>
        <p:spPr>
          <a:xfrm>
            <a:off x="5039508" y="3783445"/>
            <a:ext cx="900000" cy="0"/>
          </a:xfrm>
          <a:prstGeom prst="straightConnector1">
            <a:avLst/>
          </a:prstGeom>
          <a:ln w="57150">
            <a:solidFill>
              <a:srgbClr val="4B869E"/>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9946CBDD-6C55-4D52-B6CA-5C7D1E56B031}"/>
              </a:ext>
            </a:extLst>
          </p:cNvPr>
          <p:cNvCxnSpPr>
            <a:cxnSpLocks/>
          </p:cNvCxnSpPr>
          <p:nvPr/>
        </p:nvCxnSpPr>
        <p:spPr>
          <a:xfrm>
            <a:off x="5039508" y="5583847"/>
            <a:ext cx="900000" cy="0"/>
          </a:xfrm>
          <a:prstGeom prst="straightConnector1">
            <a:avLst/>
          </a:prstGeom>
          <a:ln w="57150">
            <a:solidFill>
              <a:srgbClr val="4B869E"/>
            </a:solidFill>
            <a:tailEnd type="triangle"/>
          </a:ln>
        </p:spPr>
        <p:style>
          <a:lnRef idx="1">
            <a:schemeClr val="accent1"/>
          </a:lnRef>
          <a:fillRef idx="0">
            <a:schemeClr val="accent1"/>
          </a:fillRef>
          <a:effectRef idx="0">
            <a:schemeClr val="accent1"/>
          </a:effectRef>
          <a:fontRef idx="minor">
            <a:schemeClr val="tx1"/>
          </a:fontRef>
        </p:style>
      </p:cxnSp>
      <p:pic>
        <p:nvPicPr>
          <p:cNvPr id="58" name="圖片 57">
            <a:extLst>
              <a:ext uri="{FF2B5EF4-FFF2-40B4-BE49-F238E27FC236}">
                <a16:creationId xmlns:a16="http://schemas.microsoft.com/office/drawing/2014/main" id="{854BB2A9-93DF-43D6-A056-D8B2C8787EC7}"/>
              </a:ext>
            </a:extLst>
          </p:cNvPr>
          <p:cNvPicPr>
            <a:picLocks noChangeAspect="1"/>
          </p:cNvPicPr>
          <p:nvPr/>
        </p:nvPicPr>
        <p:blipFill rotWithShape="1">
          <a:blip r:embed="rId3">
            <a:extLst>
              <a:ext uri="{28A0092B-C50C-407E-A947-70E740481C1C}">
                <a14:useLocalDpi xmlns:a14="http://schemas.microsoft.com/office/drawing/2010/main" val="0"/>
              </a:ext>
            </a:extLst>
          </a:blip>
          <a:srcRect l="8012" t="7346" r="10306" b="5601"/>
          <a:stretch/>
        </p:blipFill>
        <p:spPr>
          <a:xfrm>
            <a:off x="9480473" y="1432559"/>
            <a:ext cx="2326302" cy="1393001"/>
          </a:xfrm>
          <a:prstGeom prst="rect">
            <a:avLst/>
          </a:prstGeom>
        </p:spPr>
      </p:pic>
      <p:pic>
        <p:nvPicPr>
          <p:cNvPr id="4" name="圖片 3">
            <a:extLst>
              <a:ext uri="{FF2B5EF4-FFF2-40B4-BE49-F238E27FC236}">
                <a16:creationId xmlns:a16="http://schemas.microsoft.com/office/drawing/2014/main" id="{233B2F55-4D17-4038-8FE7-53D492DC8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7995" y="237203"/>
            <a:ext cx="1917879" cy="1307645"/>
          </a:xfrm>
          <a:prstGeom prst="rect">
            <a:avLst/>
          </a:prstGeom>
        </p:spPr>
      </p:pic>
      <p:pic>
        <p:nvPicPr>
          <p:cNvPr id="67" name="圖片 66">
            <a:extLst>
              <a:ext uri="{FF2B5EF4-FFF2-40B4-BE49-F238E27FC236}">
                <a16:creationId xmlns:a16="http://schemas.microsoft.com/office/drawing/2014/main" id="{938923D7-988B-46CA-B65A-28DF3F612C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0905" y="1366126"/>
            <a:ext cx="2326301" cy="1314866"/>
          </a:xfrm>
          <a:prstGeom prst="rect">
            <a:avLst/>
          </a:prstGeom>
        </p:spPr>
      </p:pic>
    </p:spTree>
    <p:extLst>
      <p:ext uri="{BB962C8B-B14F-4D97-AF65-F5344CB8AC3E}">
        <p14:creationId xmlns:p14="http://schemas.microsoft.com/office/powerpoint/2010/main" val="358368987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8" name="组合 75">
            <a:extLst>
              <a:ext uri="{FF2B5EF4-FFF2-40B4-BE49-F238E27FC236}">
                <a16:creationId xmlns:a16="http://schemas.microsoft.com/office/drawing/2014/main" id="{C31A028D-EB13-454F-B769-48760E24E931}"/>
              </a:ext>
            </a:extLst>
          </p:cNvPr>
          <p:cNvGrpSpPr/>
          <p:nvPr/>
        </p:nvGrpSpPr>
        <p:grpSpPr>
          <a:xfrm>
            <a:off x="-581206" y="183140"/>
            <a:ext cx="13691385" cy="8358091"/>
            <a:chOff x="-604550" y="183140"/>
            <a:chExt cx="13691385" cy="8358091"/>
          </a:xfrm>
        </p:grpSpPr>
        <p:sp>
          <p:nvSpPr>
            <p:cNvPr id="9" name="文本框 12">
              <a:extLst>
                <a:ext uri="{FF2B5EF4-FFF2-40B4-BE49-F238E27FC236}">
                  <a16:creationId xmlns:a16="http://schemas.microsoft.com/office/drawing/2014/main" id="{9387273B-7900-47AC-90AD-12F557FBF7CD}"/>
                </a:ext>
              </a:extLst>
            </p:cNvPr>
            <p:cNvSpPr txBox="1">
              <a:spLocks noChangeArrowheads="1"/>
            </p:cNvSpPr>
            <p:nvPr/>
          </p:nvSpPr>
          <p:spPr bwMode="auto">
            <a:xfrm>
              <a:off x="936763" y="183140"/>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傳統模式</a:t>
              </a:r>
              <a:endParaRPr lang="en-US" altLang="zh-TW" sz="4000" b="1" dirty="0">
                <a:solidFill>
                  <a:srgbClr val="4B869E"/>
                </a:solidFill>
                <a:latin typeface="微軟正黑體" panose="020B0604030504040204" pitchFamily="34" charset="-120"/>
                <a:ea typeface="微軟正黑體" panose="020B0604030504040204" pitchFamily="34" charset="-120"/>
              </a:endParaRPr>
            </a:p>
          </p:txBody>
        </p:sp>
        <p:grpSp>
          <p:nvGrpSpPr>
            <p:cNvPr id="10" name="组合 78">
              <a:extLst>
                <a:ext uri="{FF2B5EF4-FFF2-40B4-BE49-F238E27FC236}">
                  <a16:creationId xmlns:a16="http://schemas.microsoft.com/office/drawing/2014/main" id="{B91CBB17-7482-4983-90C1-BEE654106394}"/>
                </a:ext>
              </a:extLst>
            </p:cNvPr>
            <p:cNvGrpSpPr/>
            <p:nvPr/>
          </p:nvGrpSpPr>
          <p:grpSpPr>
            <a:xfrm>
              <a:off x="-604550" y="5432289"/>
              <a:ext cx="13691385" cy="3108942"/>
              <a:chOff x="-755971" y="4744192"/>
              <a:chExt cx="13691385" cy="3108942"/>
            </a:xfrm>
          </p:grpSpPr>
          <p:grpSp>
            <p:nvGrpSpPr>
              <p:cNvPr id="14" name="组合 82">
                <a:extLst>
                  <a:ext uri="{FF2B5EF4-FFF2-40B4-BE49-F238E27FC236}">
                    <a16:creationId xmlns:a16="http://schemas.microsoft.com/office/drawing/2014/main" id="{47E7A47C-5438-444A-ADD0-E1C22717B378}"/>
                  </a:ext>
                </a:extLst>
              </p:cNvPr>
              <p:cNvGrpSpPr/>
              <p:nvPr/>
            </p:nvGrpSpPr>
            <p:grpSpPr>
              <a:xfrm>
                <a:off x="-755971" y="5614885"/>
                <a:ext cx="2238249" cy="2238249"/>
                <a:chOff x="1494971" y="1335314"/>
                <a:chExt cx="2238249" cy="2238249"/>
              </a:xfrm>
            </p:grpSpPr>
            <p:sp>
              <p:nvSpPr>
                <p:cNvPr id="52" name="椭圆 120">
                  <a:extLst>
                    <a:ext uri="{FF2B5EF4-FFF2-40B4-BE49-F238E27FC236}">
                      <a16:creationId xmlns:a16="http://schemas.microsoft.com/office/drawing/2014/main" id="{A81E37B6-6ABC-4E3F-8E80-C42977B74C08}"/>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21">
                  <a:extLst>
                    <a:ext uri="{FF2B5EF4-FFF2-40B4-BE49-F238E27FC236}">
                      <a16:creationId xmlns:a16="http://schemas.microsoft.com/office/drawing/2014/main" id="{F6633DB7-E166-4E78-8152-020038747F82}"/>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122">
                  <a:extLst>
                    <a:ext uri="{FF2B5EF4-FFF2-40B4-BE49-F238E27FC236}">
                      <a16:creationId xmlns:a16="http://schemas.microsoft.com/office/drawing/2014/main" id="{E5EE9A4C-A097-407C-9235-337960BCF72D}"/>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83">
                <a:extLst>
                  <a:ext uri="{FF2B5EF4-FFF2-40B4-BE49-F238E27FC236}">
                    <a16:creationId xmlns:a16="http://schemas.microsoft.com/office/drawing/2014/main" id="{F0ABC11F-61DA-4145-B02A-D25F3E426F17}"/>
                  </a:ext>
                </a:extLst>
              </p:cNvPr>
              <p:cNvGrpSpPr/>
              <p:nvPr/>
            </p:nvGrpSpPr>
            <p:grpSpPr>
              <a:xfrm>
                <a:off x="10697165" y="4744192"/>
                <a:ext cx="2238249" cy="2238249"/>
                <a:chOff x="1494971" y="1335314"/>
                <a:chExt cx="2238249" cy="2238249"/>
              </a:xfrm>
            </p:grpSpPr>
            <p:sp>
              <p:nvSpPr>
                <p:cNvPr id="48" name="椭圆 116">
                  <a:extLst>
                    <a:ext uri="{FF2B5EF4-FFF2-40B4-BE49-F238E27FC236}">
                      <a16:creationId xmlns:a16="http://schemas.microsoft.com/office/drawing/2014/main" id="{66AE3083-A9C4-4587-A871-85C695E911BA}"/>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117">
                  <a:extLst>
                    <a:ext uri="{FF2B5EF4-FFF2-40B4-BE49-F238E27FC236}">
                      <a16:creationId xmlns:a16="http://schemas.microsoft.com/office/drawing/2014/main" id="{C26A8ED1-58E1-4251-A5F4-701ED265D20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118">
                  <a:extLst>
                    <a:ext uri="{FF2B5EF4-FFF2-40B4-BE49-F238E27FC236}">
                      <a16:creationId xmlns:a16="http://schemas.microsoft.com/office/drawing/2014/main" id="{79C86FBB-F713-4AF0-894D-69F9CE7D5AED}"/>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119">
                  <a:extLst>
                    <a:ext uri="{FF2B5EF4-FFF2-40B4-BE49-F238E27FC236}">
                      <a16:creationId xmlns:a16="http://schemas.microsoft.com/office/drawing/2014/main" id="{7A9E0C3D-8F78-4945-8C00-98BA77F20CCD}"/>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84">
                <a:extLst>
                  <a:ext uri="{FF2B5EF4-FFF2-40B4-BE49-F238E27FC236}">
                    <a16:creationId xmlns:a16="http://schemas.microsoft.com/office/drawing/2014/main" id="{6FBC0D48-F76F-49BD-B34F-3AD0988953AD}"/>
                  </a:ext>
                </a:extLst>
              </p:cNvPr>
              <p:cNvGrpSpPr/>
              <p:nvPr/>
            </p:nvGrpSpPr>
            <p:grpSpPr>
              <a:xfrm>
                <a:off x="634067" y="4925991"/>
                <a:ext cx="2238249" cy="2238249"/>
                <a:chOff x="1494971" y="1335314"/>
                <a:chExt cx="2238249" cy="2238249"/>
              </a:xfrm>
            </p:grpSpPr>
            <p:sp>
              <p:nvSpPr>
                <p:cNvPr id="44" name="椭圆 112">
                  <a:extLst>
                    <a:ext uri="{FF2B5EF4-FFF2-40B4-BE49-F238E27FC236}">
                      <a16:creationId xmlns:a16="http://schemas.microsoft.com/office/drawing/2014/main" id="{AF673281-0686-4AA6-9381-94328A4D8145}"/>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113">
                  <a:extLst>
                    <a:ext uri="{FF2B5EF4-FFF2-40B4-BE49-F238E27FC236}">
                      <a16:creationId xmlns:a16="http://schemas.microsoft.com/office/drawing/2014/main" id="{10C75CD9-DF02-4F06-8FDB-0C3E3C3B181A}"/>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114">
                  <a:extLst>
                    <a:ext uri="{FF2B5EF4-FFF2-40B4-BE49-F238E27FC236}">
                      <a16:creationId xmlns:a16="http://schemas.microsoft.com/office/drawing/2014/main" id="{12DA5D5E-7794-43A3-98D3-4F95D625766E}"/>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115">
                  <a:extLst>
                    <a:ext uri="{FF2B5EF4-FFF2-40B4-BE49-F238E27FC236}">
                      <a16:creationId xmlns:a16="http://schemas.microsoft.com/office/drawing/2014/main" id="{BDB7EEB2-3146-4A65-A4FB-C2E19E75D149}"/>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85">
                <a:extLst>
                  <a:ext uri="{FF2B5EF4-FFF2-40B4-BE49-F238E27FC236}">
                    <a16:creationId xmlns:a16="http://schemas.microsoft.com/office/drawing/2014/main" id="{96CF99B4-7784-42A8-89A9-4964EA86E704}"/>
                  </a:ext>
                </a:extLst>
              </p:cNvPr>
              <p:cNvGrpSpPr/>
              <p:nvPr/>
            </p:nvGrpSpPr>
            <p:grpSpPr>
              <a:xfrm>
                <a:off x="5313017" y="4980526"/>
                <a:ext cx="2238249" cy="2238249"/>
                <a:chOff x="1494971" y="1335314"/>
                <a:chExt cx="2238249" cy="2238249"/>
              </a:xfrm>
            </p:grpSpPr>
            <p:sp>
              <p:nvSpPr>
                <p:cNvPr id="40" name="椭圆 108">
                  <a:extLst>
                    <a:ext uri="{FF2B5EF4-FFF2-40B4-BE49-F238E27FC236}">
                      <a16:creationId xmlns:a16="http://schemas.microsoft.com/office/drawing/2014/main" id="{556F688A-4F32-4399-AF74-680CBA175F61}"/>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109">
                  <a:extLst>
                    <a:ext uri="{FF2B5EF4-FFF2-40B4-BE49-F238E27FC236}">
                      <a16:creationId xmlns:a16="http://schemas.microsoft.com/office/drawing/2014/main" id="{25233F47-15D8-44C7-8B25-382E45088AB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110">
                  <a:extLst>
                    <a:ext uri="{FF2B5EF4-FFF2-40B4-BE49-F238E27FC236}">
                      <a16:creationId xmlns:a16="http://schemas.microsoft.com/office/drawing/2014/main" id="{97CA0375-F324-4D4F-A7AE-5C8FAFAF1285}"/>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111">
                  <a:extLst>
                    <a:ext uri="{FF2B5EF4-FFF2-40B4-BE49-F238E27FC236}">
                      <a16:creationId xmlns:a16="http://schemas.microsoft.com/office/drawing/2014/main" id="{4A364513-C32C-41C5-97E7-2BC5FB92A1B0}"/>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86">
                <a:extLst>
                  <a:ext uri="{FF2B5EF4-FFF2-40B4-BE49-F238E27FC236}">
                    <a16:creationId xmlns:a16="http://schemas.microsoft.com/office/drawing/2014/main" id="{26A46AFA-AA4D-41B7-A525-461751442090}"/>
                  </a:ext>
                </a:extLst>
              </p:cNvPr>
              <p:cNvGrpSpPr/>
              <p:nvPr/>
            </p:nvGrpSpPr>
            <p:grpSpPr>
              <a:xfrm>
                <a:off x="8075150" y="4999806"/>
                <a:ext cx="2238249" cy="2238249"/>
                <a:chOff x="1494971" y="1335314"/>
                <a:chExt cx="2238249" cy="2238249"/>
              </a:xfrm>
            </p:grpSpPr>
            <p:sp>
              <p:nvSpPr>
                <p:cNvPr id="37" name="椭圆 105">
                  <a:extLst>
                    <a:ext uri="{FF2B5EF4-FFF2-40B4-BE49-F238E27FC236}">
                      <a16:creationId xmlns:a16="http://schemas.microsoft.com/office/drawing/2014/main" id="{7CCE0F37-E3DD-40EF-B2F7-13DFDD64D143}"/>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106">
                  <a:extLst>
                    <a:ext uri="{FF2B5EF4-FFF2-40B4-BE49-F238E27FC236}">
                      <a16:creationId xmlns:a16="http://schemas.microsoft.com/office/drawing/2014/main" id="{DAB4BEEE-1716-4749-BB96-D297EB4436EE}"/>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107">
                  <a:extLst>
                    <a:ext uri="{FF2B5EF4-FFF2-40B4-BE49-F238E27FC236}">
                      <a16:creationId xmlns:a16="http://schemas.microsoft.com/office/drawing/2014/main" id="{69F09D11-A39F-491E-8753-95F73486498E}"/>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87">
                <a:extLst>
                  <a:ext uri="{FF2B5EF4-FFF2-40B4-BE49-F238E27FC236}">
                    <a16:creationId xmlns:a16="http://schemas.microsoft.com/office/drawing/2014/main" id="{A4D2AA9C-2A09-42D0-BCC9-88AB99DAA924}"/>
                  </a:ext>
                </a:extLst>
              </p:cNvPr>
              <p:cNvGrpSpPr/>
              <p:nvPr/>
            </p:nvGrpSpPr>
            <p:grpSpPr>
              <a:xfrm>
                <a:off x="6359115" y="5566403"/>
                <a:ext cx="2238249" cy="2238249"/>
                <a:chOff x="1494971" y="1335314"/>
                <a:chExt cx="2238249" cy="2238249"/>
              </a:xfrm>
            </p:grpSpPr>
            <p:sp>
              <p:nvSpPr>
                <p:cNvPr id="33" name="椭圆 101">
                  <a:extLst>
                    <a:ext uri="{FF2B5EF4-FFF2-40B4-BE49-F238E27FC236}">
                      <a16:creationId xmlns:a16="http://schemas.microsoft.com/office/drawing/2014/main" id="{B613B992-0CC6-47DA-9380-9CB496BF5D8A}"/>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102">
                  <a:extLst>
                    <a:ext uri="{FF2B5EF4-FFF2-40B4-BE49-F238E27FC236}">
                      <a16:creationId xmlns:a16="http://schemas.microsoft.com/office/drawing/2014/main" id="{3B11853F-9C15-49E3-884A-9528C7D5C769}"/>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03">
                  <a:extLst>
                    <a:ext uri="{FF2B5EF4-FFF2-40B4-BE49-F238E27FC236}">
                      <a16:creationId xmlns:a16="http://schemas.microsoft.com/office/drawing/2014/main" id="{B9163FB2-9A88-4527-8143-16C2E27624F8}"/>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104">
                  <a:extLst>
                    <a:ext uri="{FF2B5EF4-FFF2-40B4-BE49-F238E27FC236}">
                      <a16:creationId xmlns:a16="http://schemas.microsoft.com/office/drawing/2014/main" id="{AD195E18-EF9D-4098-8CCE-725E1B495BAC}"/>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88">
                <a:extLst>
                  <a:ext uri="{FF2B5EF4-FFF2-40B4-BE49-F238E27FC236}">
                    <a16:creationId xmlns:a16="http://schemas.microsoft.com/office/drawing/2014/main" id="{F40C233B-C6F5-4997-A221-3D3CBA2D2B54}"/>
                  </a:ext>
                </a:extLst>
              </p:cNvPr>
              <p:cNvGrpSpPr/>
              <p:nvPr/>
            </p:nvGrpSpPr>
            <p:grpSpPr>
              <a:xfrm>
                <a:off x="3942608" y="5572141"/>
                <a:ext cx="1741260" cy="1741260"/>
                <a:chOff x="1494971" y="1335314"/>
                <a:chExt cx="2238249" cy="2238249"/>
              </a:xfrm>
            </p:grpSpPr>
            <p:sp>
              <p:nvSpPr>
                <p:cNvPr id="29" name="椭圆 97">
                  <a:extLst>
                    <a:ext uri="{FF2B5EF4-FFF2-40B4-BE49-F238E27FC236}">
                      <a16:creationId xmlns:a16="http://schemas.microsoft.com/office/drawing/2014/main" id="{5ADFCB6A-E5A4-48EC-9EC1-35E98AD2293D}"/>
                    </a:ext>
                  </a:extLst>
                </p:cNvPr>
                <p:cNvSpPr/>
                <p:nvPr/>
              </p:nvSpPr>
              <p:spPr>
                <a:xfrm>
                  <a:off x="1494971" y="1335314"/>
                  <a:ext cx="2238249" cy="2238249"/>
                </a:xfrm>
                <a:prstGeom prst="ellipse">
                  <a:avLst/>
                </a:prstGeom>
                <a:solidFill>
                  <a:srgbClr val="F0B9A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98">
                  <a:extLst>
                    <a:ext uri="{FF2B5EF4-FFF2-40B4-BE49-F238E27FC236}">
                      <a16:creationId xmlns:a16="http://schemas.microsoft.com/office/drawing/2014/main" id="{0AF7027A-65D3-48B7-AAE5-5AEE9621163A}"/>
                    </a:ext>
                  </a:extLst>
                </p:cNvPr>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99">
                  <a:extLst>
                    <a:ext uri="{FF2B5EF4-FFF2-40B4-BE49-F238E27FC236}">
                      <a16:creationId xmlns:a16="http://schemas.microsoft.com/office/drawing/2014/main" id="{014BCE88-0306-4AE3-81F0-0B6EEADDB658}"/>
                    </a:ext>
                  </a:extLst>
                </p:cNvPr>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00">
                  <a:extLst>
                    <a:ext uri="{FF2B5EF4-FFF2-40B4-BE49-F238E27FC236}">
                      <a16:creationId xmlns:a16="http://schemas.microsoft.com/office/drawing/2014/main" id="{E93B1815-6CE9-436D-8FB9-0E42253D7FB4}"/>
                    </a:ext>
                  </a:extLst>
                </p:cNvPr>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89">
                <a:extLst>
                  <a:ext uri="{FF2B5EF4-FFF2-40B4-BE49-F238E27FC236}">
                    <a16:creationId xmlns:a16="http://schemas.microsoft.com/office/drawing/2014/main" id="{1508D2C8-9EFA-4E53-A9DD-19A2A9A61D04}"/>
                  </a:ext>
                </a:extLst>
              </p:cNvPr>
              <p:cNvGrpSpPr/>
              <p:nvPr/>
            </p:nvGrpSpPr>
            <p:grpSpPr>
              <a:xfrm>
                <a:off x="9902879" y="5436349"/>
                <a:ext cx="1921815" cy="1921815"/>
                <a:chOff x="1494971" y="1335314"/>
                <a:chExt cx="2238249" cy="2238249"/>
              </a:xfrm>
            </p:grpSpPr>
            <p:sp>
              <p:nvSpPr>
                <p:cNvPr id="26" name="椭圆 94">
                  <a:extLst>
                    <a:ext uri="{FF2B5EF4-FFF2-40B4-BE49-F238E27FC236}">
                      <a16:creationId xmlns:a16="http://schemas.microsoft.com/office/drawing/2014/main" id="{6E057494-370E-4595-B33C-4F4AB1FEABB8}"/>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95">
                  <a:extLst>
                    <a:ext uri="{FF2B5EF4-FFF2-40B4-BE49-F238E27FC236}">
                      <a16:creationId xmlns:a16="http://schemas.microsoft.com/office/drawing/2014/main" id="{FD59588E-3C6A-4D26-8390-DE2368F92857}"/>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96">
                  <a:extLst>
                    <a:ext uri="{FF2B5EF4-FFF2-40B4-BE49-F238E27FC236}">
                      <a16:creationId xmlns:a16="http://schemas.microsoft.com/office/drawing/2014/main" id="{78E99E10-9144-47E1-AC75-BD275F60E463}"/>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2" name="组合 90">
                <a:extLst>
                  <a:ext uri="{FF2B5EF4-FFF2-40B4-BE49-F238E27FC236}">
                    <a16:creationId xmlns:a16="http://schemas.microsoft.com/office/drawing/2014/main" id="{51D726F8-B3C0-4171-B3E9-069EE1628106}"/>
                  </a:ext>
                </a:extLst>
              </p:cNvPr>
              <p:cNvGrpSpPr/>
              <p:nvPr/>
            </p:nvGrpSpPr>
            <p:grpSpPr>
              <a:xfrm>
                <a:off x="2275224" y="5304432"/>
                <a:ext cx="1921815" cy="1921815"/>
                <a:chOff x="1494971" y="1335314"/>
                <a:chExt cx="2238249" cy="2238249"/>
              </a:xfrm>
            </p:grpSpPr>
            <p:sp>
              <p:nvSpPr>
                <p:cNvPr id="23" name="椭圆 91">
                  <a:extLst>
                    <a:ext uri="{FF2B5EF4-FFF2-40B4-BE49-F238E27FC236}">
                      <a16:creationId xmlns:a16="http://schemas.microsoft.com/office/drawing/2014/main" id="{EE65799A-5E9C-48F7-92E6-114437FBBF37}"/>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92">
                  <a:extLst>
                    <a:ext uri="{FF2B5EF4-FFF2-40B4-BE49-F238E27FC236}">
                      <a16:creationId xmlns:a16="http://schemas.microsoft.com/office/drawing/2014/main" id="{44F1979B-DA96-4DEB-B4E4-089B03A39EB2}"/>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93">
                  <a:extLst>
                    <a:ext uri="{FF2B5EF4-FFF2-40B4-BE49-F238E27FC236}">
                      <a16:creationId xmlns:a16="http://schemas.microsoft.com/office/drawing/2014/main" id="{B4427535-CC3B-4BC8-811A-9DC8AF412EFA}"/>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1" name="组合 79">
              <a:extLst>
                <a:ext uri="{FF2B5EF4-FFF2-40B4-BE49-F238E27FC236}">
                  <a16:creationId xmlns:a16="http://schemas.microsoft.com/office/drawing/2014/main" id="{3DB11982-A8DC-4ACC-8C33-696126486057}"/>
                </a:ext>
              </a:extLst>
            </p:cNvPr>
            <p:cNvGrpSpPr/>
            <p:nvPr/>
          </p:nvGrpSpPr>
          <p:grpSpPr>
            <a:xfrm>
              <a:off x="290085" y="279460"/>
              <a:ext cx="534573" cy="534573"/>
              <a:chOff x="8231110" y="1631852"/>
              <a:chExt cx="534573" cy="534573"/>
            </a:xfrm>
          </p:grpSpPr>
          <p:sp>
            <p:nvSpPr>
              <p:cNvPr id="12" name="椭圆 80">
                <a:extLst>
                  <a:ext uri="{FF2B5EF4-FFF2-40B4-BE49-F238E27FC236}">
                    <a16:creationId xmlns:a16="http://schemas.microsoft.com/office/drawing/2014/main" id="{90FDD5A3-504C-4A5D-96A3-5485E20785E4}"/>
                  </a:ext>
                </a:extLst>
              </p:cNvPr>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1">
                <a:extLst>
                  <a:ext uri="{FF2B5EF4-FFF2-40B4-BE49-F238E27FC236}">
                    <a16:creationId xmlns:a16="http://schemas.microsoft.com/office/drawing/2014/main" id="{5B73B801-7CD5-4EC3-B885-4C18BC90379F}"/>
                  </a:ext>
                </a:extLst>
              </p:cNvPr>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椭圆 56">
            <a:extLst>
              <a:ext uri="{FF2B5EF4-FFF2-40B4-BE49-F238E27FC236}">
                <a16:creationId xmlns:a16="http://schemas.microsoft.com/office/drawing/2014/main" id="{7293C10F-1CC9-40F5-A277-62F305C046B3}"/>
              </a:ext>
            </a:extLst>
          </p:cNvPr>
          <p:cNvSpPr/>
          <p:nvPr/>
        </p:nvSpPr>
        <p:spPr>
          <a:xfrm>
            <a:off x="290085" y="279460"/>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7">
            <a:extLst>
              <a:ext uri="{FF2B5EF4-FFF2-40B4-BE49-F238E27FC236}">
                <a16:creationId xmlns:a16="http://schemas.microsoft.com/office/drawing/2014/main" id="{8930159A-0A34-45D3-9AF6-A68F0E62CAB1}"/>
              </a:ext>
            </a:extLst>
          </p:cNvPr>
          <p:cNvSpPr/>
          <p:nvPr/>
        </p:nvSpPr>
        <p:spPr>
          <a:xfrm>
            <a:off x="402190" y="378915"/>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圆角 12">
            <a:extLst>
              <a:ext uri="{FF2B5EF4-FFF2-40B4-BE49-F238E27FC236}">
                <a16:creationId xmlns:a16="http://schemas.microsoft.com/office/drawing/2014/main" id="{B444776F-A705-4FE8-B87D-88710A698638}"/>
              </a:ext>
            </a:extLst>
          </p:cNvPr>
          <p:cNvSpPr/>
          <p:nvPr/>
        </p:nvSpPr>
        <p:spPr>
          <a:xfrm>
            <a:off x="588898" y="2459893"/>
            <a:ext cx="3827034" cy="1905592"/>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hangingPunct="0"/>
            <a:r>
              <a:rPr lang="zh-TW" altLang="en-US" sz="3600" b="1" dirty="0">
                <a:solidFill>
                  <a:schemeClr val="bg1"/>
                </a:solidFill>
                <a:latin typeface="微軟正黑體" panose="020B0604030504040204" pitchFamily="34" charset="-120"/>
                <a:ea typeface="微軟正黑體" panose="020B0604030504040204" pitchFamily="34" charset="-120"/>
              </a:rPr>
              <a:t>建立平台</a:t>
            </a:r>
            <a:endParaRPr lang="en-US" altLang="zh-TW" sz="3600" b="1" dirty="0">
              <a:solidFill>
                <a:schemeClr val="bg1"/>
              </a:solidFill>
              <a:latin typeface="微軟正黑體" panose="020B0604030504040204" pitchFamily="34" charset="-120"/>
              <a:ea typeface="微軟正黑體" panose="020B0604030504040204" pitchFamily="34" charset="-120"/>
            </a:endParaRPr>
          </a:p>
          <a:p>
            <a:pPr algn="just" hangingPunct="0"/>
            <a:r>
              <a:rPr lang="zh-TW" altLang="en-US" sz="3600" b="1" dirty="0">
                <a:solidFill>
                  <a:schemeClr val="bg1"/>
                </a:solidFill>
                <a:latin typeface="微軟正黑體" panose="020B0604030504040204" pitchFamily="34" charset="-120"/>
                <a:ea typeface="微軟正黑體" panose="020B0604030504040204" pitchFamily="34" charset="-120"/>
              </a:rPr>
              <a:t>提供產品之產銷履歷的工具</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cxnSp>
        <p:nvCxnSpPr>
          <p:cNvPr id="7" name="直線單箭頭接點 6">
            <a:extLst>
              <a:ext uri="{FF2B5EF4-FFF2-40B4-BE49-F238E27FC236}">
                <a16:creationId xmlns:a16="http://schemas.microsoft.com/office/drawing/2014/main" id="{78FEBC11-D9C6-4AA5-9538-37FF9B047E05}"/>
              </a:ext>
            </a:extLst>
          </p:cNvPr>
          <p:cNvCxnSpPr>
            <a:cxnSpLocks/>
          </p:cNvCxnSpPr>
          <p:nvPr/>
        </p:nvCxnSpPr>
        <p:spPr>
          <a:xfrm>
            <a:off x="4611229" y="3429000"/>
            <a:ext cx="1343844" cy="0"/>
          </a:xfrm>
          <a:prstGeom prst="straightConnector1">
            <a:avLst/>
          </a:prstGeom>
          <a:ln w="38100">
            <a:solidFill>
              <a:srgbClr val="4B869E"/>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圆角 12">
            <a:extLst>
              <a:ext uri="{FF2B5EF4-FFF2-40B4-BE49-F238E27FC236}">
                <a16:creationId xmlns:a16="http://schemas.microsoft.com/office/drawing/2014/main" id="{9EEDBD1C-2C24-417E-BAAF-E5FC928E5B1F}"/>
              </a:ext>
            </a:extLst>
          </p:cNvPr>
          <p:cNvSpPr/>
          <p:nvPr/>
        </p:nvSpPr>
        <p:spPr>
          <a:xfrm>
            <a:off x="6096001" y="2406187"/>
            <a:ext cx="5734522" cy="2040162"/>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r>
              <a:rPr lang="zh-TW" altLang="en-US" sz="3600" b="1" dirty="0">
                <a:solidFill>
                  <a:schemeClr val="bg1"/>
                </a:solidFill>
                <a:latin typeface="微軟正黑體" panose="020B0604030504040204" pitchFamily="34" charset="-120"/>
                <a:ea typeface="微軟正黑體" panose="020B0604030504040204" pitchFamily="34" charset="-120"/>
              </a:rPr>
              <a:t>資料安全性沒有保障，</a:t>
            </a:r>
            <a:endParaRPr lang="en-US" altLang="zh-TW" sz="3600" b="1" dirty="0">
              <a:solidFill>
                <a:schemeClr val="bg1"/>
              </a:solidFill>
              <a:latin typeface="微軟正黑體" panose="020B0604030504040204" pitchFamily="34" charset="-120"/>
              <a:ea typeface="微軟正黑體" panose="020B0604030504040204" pitchFamily="34" charset="-120"/>
            </a:endParaRPr>
          </a:p>
          <a:p>
            <a:pPr algn="ctr" hangingPunct="0"/>
            <a:r>
              <a:rPr lang="zh-TW" altLang="en-US" sz="3600" b="1" dirty="0">
                <a:solidFill>
                  <a:schemeClr val="bg1"/>
                </a:solidFill>
                <a:latin typeface="微軟正黑體" panose="020B0604030504040204" pitchFamily="34" charset="-120"/>
                <a:ea typeface="微軟正黑體" panose="020B0604030504040204" pitchFamily="34" charset="-120"/>
              </a:rPr>
              <a:t>如果資料被竄改難以發現</a:t>
            </a:r>
            <a:endParaRPr lang="en-US" altLang="zh-TW" sz="36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960649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8" name="组合 75">
            <a:extLst>
              <a:ext uri="{FF2B5EF4-FFF2-40B4-BE49-F238E27FC236}">
                <a16:creationId xmlns:a16="http://schemas.microsoft.com/office/drawing/2014/main" id="{C31A028D-EB13-454F-B769-48760E24E931}"/>
              </a:ext>
            </a:extLst>
          </p:cNvPr>
          <p:cNvGrpSpPr/>
          <p:nvPr/>
        </p:nvGrpSpPr>
        <p:grpSpPr>
          <a:xfrm>
            <a:off x="-581206" y="183140"/>
            <a:ext cx="13691385" cy="8358091"/>
            <a:chOff x="-604550" y="183140"/>
            <a:chExt cx="13691385" cy="8358091"/>
          </a:xfrm>
        </p:grpSpPr>
        <p:sp>
          <p:nvSpPr>
            <p:cNvPr id="9" name="文本框 12">
              <a:extLst>
                <a:ext uri="{FF2B5EF4-FFF2-40B4-BE49-F238E27FC236}">
                  <a16:creationId xmlns:a16="http://schemas.microsoft.com/office/drawing/2014/main" id="{9387273B-7900-47AC-90AD-12F557FBF7CD}"/>
                </a:ext>
              </a:extLst>
            </p:cNvPr>
            <p:cNvSpPr txBox="1">
              <a:spLocks noChangeArrowheads="1"/>
            </p:cNvSpPr>
            <p:nvPr/>
          </p:nvSpPr>
          <p:spPr bwMode="auto">
            <a:xfrm>
              <a:off x="936763" y="183140"/>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區塊鏈模式</a:t>
              </a:r>
              <a:endParaRPr lang="en-US" altLang="zh-TW" sz="4000" b="1" dirty="0">
                <a:solidFill>
                  <a:srgbClr val="4B869E"/>
                </a:solidFill>
                <a:latin typeface="微軟正黑體" panose="020B0604030504040204" pitchFamily="34" charset="-120"/>
                <a:ea typeface="微軟正黑體" panose="020B0604030504040204" pitchFamily="34" charset="-120"/>
              </a:endParaRPr>
            </a:p>
          </p:txBody>
        </p:sp>
        <p:grpSp>
          <p:nvGrpSpPr>
            <p:cNvPr id="10" name="组合 78">
              <a:extLst>
                <a:ext uri="{FF2B5EF4-FFF2-40B4-BE49-F238E27FC236}">
                  <a16:creationId xmlns:a16="http://schemas.microsoft.com/office/drawing/2014/main" id="{B91CBB17-7482-4983-90C1-BEE654106394}"/>
                </a:ext>
              </a:extLst>
            </p:cNvPr>
            <p:cNvGrpSpPr/>
            <p:nvPr/>
          </p:nvGrpSpPr>
          <p:grpSpPr>
            <a:xfrm>
              <a:off x="-604550" y="5432289"/>
              <a:ext cx="13691385" cy="3108942"/>
              <a:chOff x="-755971" y="4744192"/>
              <a:chExt cx="13691385" cy="3108942"/>
            </a:xfrm>
          </p:grpSpPr>
          <p:grpSp>
            <p:nvGrpSpPr>
              <p:cNvPr id="14" name="组合 82">
                <a:extLst>
                  <a:ext uri="{FF2B5EF4-FFF2-40B4-BE49-F238E27FC236}">
                    <a16:creationId xmlns:a16="http://schemas.microsoft.com/office/drawing/2014/main" id="{47E7A47C-5438-444A-ADD0-E1C22717B378}"/>
                  </a:ext>
                </a:extLst>
              </p:cNvPr>
              <p:cNvGrpSpPr/>
              <p:nvPr/>
            </p:nvGrpSpPr>
            <p:grpSpPr>
              <a:xfrm>
                <a:off x="-755971" y="5614885"/>
                <a:ext cx="2238249" cy="2238249"/>
                <a:chOff x="1494971" y="1335314"/>
                <a:chExt cx="2238249" cy="2238249"/>
              </a:xfrm>
            </p:grpSpPr>
            <p:sp>
              <p:nvSpPr>
                <p:cNvPr id="52" name="椭圆 120">
                  <a:extLst>
                    <a:ext uri="{FF2B5EF4-FFF2-40B4-BE49-F238E27FC236}">
                      <a16:creationId xmlns:a16="http://schemas.microsoft.com/office/drawing/2014/main" id="{A81E37B6-6ABC-4E3F-8E80-C42977B74C08}"/>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21">
                  <a:extLst>
                    <a:ext uri="{FF2B5EF4-FFF2-40B4-BE49-F238E27FC236}">
                      <a16:creationId xmlns:a16="http://schemas.microsoft.com/office/drawing/2014/main" id="{F6633DB7-E166-4E78-8152-020038747F82}"/>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122">
                  <a:extLst>
                    <a:ext uri="{FF2B5EF4-FFF2-40B4-BE49-F238E27FC236}">
                      <a16:creationId xmlns:a16="http://schemas.microsoft.com/office/drawing/2014/main" id="{E5EE9A4C-A097-407C-9235-337960BCF72D}"/>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83">
                <a:extLst>
                  <a:ext uri="{FF2B5EF4-FFF2-40B4-BE49-F238E27FC236}">
                    <a16:creationId xmlns:a16="http://schemas.microsoft.com/office/drawing/2014/main" id="{F0ABC11F-61DA-4145-B02A-D25F3E426F17}"/>
                  </a:ext>
                </a:extLst>
              </p:cNvPr>
              <p:cNvGrpSpPr/>
              <p:nvPr/>
            </p:nvGrpSpPr>
            <p:grpSpPr>
              <a:xfrm>
                <a:off x="10697165" y="4744192"/>
                <a:ext cx="2238249" cy="2238249"/>
                <a:chOff x="1494971" y="1335314"/>
                <a:chExt cx="2238249" cy="2238249"/>
              </a:xfrm>
            </p:grpSpPr>
            <p:sp>
              <p:nvSpPr>
                <p:cNvPr id="48" name="椭圆 116">
                  <a:extLst>
                    <a:ext uri="{FF2B5EF4-FFF2-40B4-BE49-F238E27FC236}">
                      <a16:creationId xmlns:a16="http://schemas.microsoft.com/office/drawing/2014/main" id="{66AE3083-A9C4-4587-A871-85C695E911BA}"/>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117">
                  <a:extLst>
                    <a:ext uri="{FF2B5EF4-FFF2-40B4-BE49-F238E27FC236}">
                      <a16:creationId xmlns:a16="http://schemas.microsoft.com/office/drawing/2014/main" id="{C26A8ED1-58E1-4251-A5F4-701ED265D20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118">
                  <a:extLst>
                    <a:ext uri="{FF2B5EF4-FFF2-40B4-BE49-F238E27FC236}">
                      <a16:creationId xmlns:a16="http://schemas.microsoft.com/office/drawing/2014/main" id="{79C86FBB-F713-4AF0-894D-69F9CE7D5AED}"/>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119">
                  <a:extLst>
                    <a:ext uri="{FF2B5EF4-FFF2-40B4-BE49-F238E27FC236}">
                      <a16:creationId xmlns:a16="http://schemas.microsoft.com/office/drawing/2014/main" id="{7A9E0C3D-8F78-4945-8C00-98BA77F20CCD}"/>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84">
                <a:extLst>
                  <a:ext uri="{FF2B5EF4-FFF2-40B4-BE49-F238E27FC236}">
                    <a16:creationId xmlns:a16="http://schemas.microsoft.com/office/drawing/2014/main" id="{6FBC0D48-F76F-49BD-B34F-3AD0988953AD}"/>
                  </a:ext>
                </a:extLst>
              </p:cNvPr>
              <p:cNvGrpSpPr/>
              <p:nvPr/>
            </p:nvGrpSpPr>
            <p:grpSpPr>
              <a:xfrm>
                <a:off x="634067" y="4925991"/>
                <a:ext cx="2238249" cy="2238249"/>
                <a:chOff x="1494971" y="1335314"/>
                <a:chExt cx="2238249" cy="2238249"/>
              </a:xfrm>
            </p:grpSpPr>
            <p:sp>
              <p:nvSpPr>
                <p:cNvPr id="44" name="椭圆 112">
                  <a:extLst>
                    <a:ext uri="{FF2B5EF4-FFF2-40B4-BE49-F238E27FC236}">
                      <a16:creationId xmlns:a16="http://schemas.microsoft.com/office/drawing/2014/main" id="{AF673281-0686-4AA6-9381-94328A4D8145}"/>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113">
                  <a:extLst>
                    <a:ext uri="{FF2B5EF4-FFF2-40B4-BE49-F238E27FC236}">
                      <a16:creationId xmlns:a16="http://schemas.microsoft.com/office/drawing/2014/main" id="{10C75CD9-DF02-4F06-8FDB-0C3E3C3B181A}"/>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114">
                  <a:extLst>
                    <a:ext uri="{FF2B5EF4-FFF2-40B4-BE49-F238E27FC236}">
                      <a16:creationId xmlns:a16="http://schemas.microsoft.com/office/drawing/2014/main" id="{12DA5D5E-7794-43A3-98D3-4F95D625766E}"/>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115">
                  <a:extLst>
                    <a:ext uri="{FF2B5EF4-FFF2-40B4-BE49-F238E27FC236}">
                      <a16:creationId xmlns:a16="http://schemas.microsoft.com/office/drawing/2014/main" id="{BDB7EEB2-3146-4A65-A4FB-C2E19E75D149}"/>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85">
                <a:extLst>
                  <a:ext uri="{FF2B5EF4-FFF2-40B4-BE49-F238E27FC236}">
                    <a16:creationId xmlns:a16="http://schemas.microsoft.com/office/drawing/2014/main" id="{96CF99B4-7784-42A8-89A9-4964EA86E704}"/>
                  </a:ext>
                </a:extLst>
              </p:cNvPr>
              <p:cNvGrpSpPr/>
              <p:nvPr/>
            </p:nvGrpSpPr>
            <p:grpSpPr>
              <a:xfrm>
                <a:off x="5313017" y="4980526"/>
                <a:ext cx="2238249" cy="2238249"/>
                <a:chOff x="1494971" y="1335314"/>
                <a:chExt cx="2238249" cy="2238249"/>
              </a:xfrm>
            </p:grpSpPr>
            <p:sp>
              <p:nvSpPr>
                <p:cNvPr id="40" name="椭圆 108">
                  <a:extLst>
                    <a:ext uri="{FF2B5EF4-FFF2-40B4-BE49-F238E27FC236}">
                      <a16:creationId xmlns:a16="http://schemas.microsoft.com/office/drawing/2014/main" id="{556F688A-4F32-4399-AF74-680CBA175F61}"/>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109">
                  <a:extLst>
                    <a:ext uri="{FF2B5EF4-FFF2-40B4-BE49-F238E27FC236}">
                      <a16:creationId xmlns:a16="http://schemas.microsoft.com/office/drawing/2014/main" id="{25233F47-15D8-44C7-8B25-382E45088AB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110">
                  <a:extLst>
                    <a:ext uri="{FF2B5EF4-FFF2-40B4-BE49-F238E27FC236}">
                      <a16:creationId xmlns:a16="http://schemas.microsoft.com/office/drawing/2014/main" id="{97CA0375-F324-4D4F-A7AE-5C8FAFAF1285}"/>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111">
                  <a:extLst>
                    <a:ext uri="{FF2B5EF4-FFF2-40B4-BE49-F238E27FC236}">
                      <a16:creationId xmlns:a16="http://schemas.microsoft.com/office/drawing/2014/main" id="{4A364513-C32C-41C5-97E7-2BC5FB92A1B0}"/>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86">
                <a:extLst>
                  <a:ext uri="{FF2B5EF4-FFF2-40B4-BE49-F238E27FC236}">
                    <a16:creationId xmlns:a16="http://schemas.microsoft.com/office/drawing/2014/main" id="{26A46AFA-AA4D-41B7-A525-461751442090}"/>
                  </a:ext>
                </a:extLst>
              </p:cNvPr>
              <p:cNvGrpSpPr/>
              <p:nvPr/>
            </p:nvGrpSpPr>
            <p:grpSpPr>
              <a:xfrm>
                <a:off x="8075150" y="4999806"/>
                <a:ext cx="2238249" cy="2238249"/>
                <a:chOff x="1494971" y="1335314"/>
                <a:chExt cx="2238249" cy="2238249"/>
              </a:xfrm>
            </p:grpSpPr>
            <p:sp>
              <p:nvSpPr>
                <p:cNvPr id="37" name="椭圆 105">
                  <a:extLst>
                    <a:ext uri="{FF2B5EF4-FFF2-40B4-BE49-F238E27FC236}">
                      <a16:creationId xmlns:a16="http://schemas.microsoft.com/office/drawing/2014/main" id="{7CCE0F37-E3DD-40EF-B2F7-13DFDD64D143}"/>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106">
                  <a:extLst>
                    <a:ext uri="{FF2B5EF4-FFF2-40B4-BE49-F238E27FC236}">
                      <a16:creationId xmlns:a16="http://schemas.microsoft.com/office/drawing/2014/main" id="{DAB4BEEE-1716-4749-BB96-D297EB4436EE}"/>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107">
                  <a:extLst>
                    <a:ext uri="{FF2B5EF4-FFF2-40B4-BE49-F238E27FC236}">
                      <a16:creationId xmlns:a16="http://schemas.microsoft.com/office/drawing/2014/main" id="{69F09D11-A39F-491E-8753-95F73486498E}"/>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87">
                <a:extLst>
                  <a:ext uri="{FF2B5EF4-FFF2-40B4-BE49-F238E27FC236}">
                    <a16:creationId xmlns:a16="http://schemas.microsoft.com/office/drawing/2014/main" id="{A4D2AA9C-2A09-42D0-BCC9-88AB99DAA924}"/>
                  </a:ext>
                </a:extLst>
              </p:cNvPr>
              <p:cNvGrpSpPr/>
              <p:nvPr/>
            </p:nvGrpSpPr>
            <p:grpSpPr>
              <a:xfrm>
                <a:off x="6359115" y="5566403"/>
                <a:ext cx="2238249" cy="2238249"/>
                <a:chOff x="1494971" y="1335314"/>
                <a:chExt cx="2238249" cy="2238249"/>
              </a:xfrm>
            </p:grpSpPr>
            <p:sp>
              <p:nvSpPr>
                <p:cNvPr id="33" name="椭圆 101">
                  <a:extLst>
                    <a:ext uri="{FF2B5EF4-FFF2-40B4-BE49-F238E27FC236}">
                      <a16:creationId xmlns:a16="http://schemas.microsoft.com/office/drawing/2014/main" id="{B613B992-0CC6-47DA-9380-9CB496BF5D8A}"/>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102">
                  <a:extLst>
                    <a:ext uri="{FF2B5EF4-FFF2-40B4-BE49-F238E27FC236}">
                      <a16:creationId xmlns:a16="http://schemas.microsoft.com/office/drawing/2014/main" id="{3B11853F-9C15-49E3-884A-9528C7D5C769}"/>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103">
                  <a:extLst>
                    <a:ext uri="{FF2B5EF4-FFF2-40B4-BE49-F238E27FC236}">
                      <a16:creationId xmlns:a16="http://schemas.microsoft.com/office/drawing/2014/main" id="{B9163FB2-9A88-4527-8143-16C2E27624F8}"/>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104">
                  <a:extLst>
                    <a:ext uri="{FF2B5EF4-FFF2-40B4-BE49-F238E27FC236}">
                      <a16:creationId xmlns:a16="http://schemas.microsoft.com/office/drawing/2014/main" id="{AD195E18-EF9D-4098-8CCE-725E1B495BAC}"/>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88">
                <a:extLst>
                  <a:ext uri="{FF2B5EF4-FFF2-40B4-BE49-F238E27FC236}">
                    <a16:creationId xmlns:a16="http://schemas.microsoft.com/office/drawing/2014/main" id="{F40C233B-C6F5-4997-A221-3D3CBA2D2B54}"/>
                  </a:ext>
                </a:extLst>
              </p:cNvPr>
              <p:cNvGrpSpPr/>
              <p:nvPr/>
            </p:nvGrpSpPr>
            <p:grpSpPr>
              <a:xfrm>
                <a:off x="3942608" y="5572141"/>
                <a:ext cx="1741260" cy="1741260"/>
                <a:chOff x="1494971" y="1335314"/>
                <a:chExt cx="2238249" cy="2238249"/>
              </a:xfrm>
            </p:grpSpPr>
            <p:sp>
              <p:nvSpPr>
                <p:cNvPr id="29" name="椭圆 97">
                  <a:extLst>
                    <a:ext uri="{FF2B5EF4-FFF2-40B4-BE49-F238E27FC236}">
                      <a16:creationId xmlns:a16="http://schemas.microsoft.com/office/drawing/2014/main" id="{5ADFCB6A-E5A4-48EC-9EC1-35E98AD2293D}"/>
                    </a:ext>
                  </a:extLst>
                </p:cNvPr>
                <p:cNvSpPr/>
                <p:nvPr/>
              </p:nvSpPr>
              <p:spPr>
                <a:xfrm>
                  <a:off x="1494971" y="1335314"/>
                  <a:ext cx="2238249" cy="2238249"/>
                </a:xfrm>
                <a:prstGeom prst="ellipse">
                  <a:avLst/>
                </a:prstGeom>
                <a:solidFill>
                  <a:srgbClr val="F0B9A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98">
                  <a:extLst>
                    <a:ext uri="{FF2B5EF4-FFF2-40B4-BE49-F238E27FC236}">
                      <a16:creationId xmlns:a16="http://schemas.microsoft.com/office/drawing/2014/main" id="{0AF7027A-65D3-48B7-AAE5-5AEE9621163A}"/>
                    </a:ext>
                  </a:extLst>
                </p:cNvPr>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99">
                  <a:extLst>
                    <a:ext uri="{FF2B5EF4-FFF2-40B4-BE49-F238E27FC236}">
                      <a16:creationId xmlns:a16="http://schemas.microsoft.com/office/drawing/2014/main" id="{014BCE88-0306-4AE3-81F0-0B6EEADDB658}"/>
                    </a:ext>
                  </a:extLst>
                </p:cNvPr>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00">
                  <a:extLst>
                    <a:ext uri="{FF2B5EF4-FFF2-40B4-BE49-F238E27FC236}">
                      <a16:creationId xmlns:a16="http://schemas.microsoft.com/office/drawing/2014/main" id="{E93B1815-6CE9-436D-8FB9-0E42253D7FB4}"/>
                    </a:ext>
                  </a:extLst>
                </p:cNvPr>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89">
                <a:extLst>
                  <a:ext uri="{FF2B5EF4-FFF2-40B4-BE49-F238E27FC236}">
                    <a16:creationId xmlns:a16="http://schemas.microsoft.com/office/drawing/2014/main" id="{1508D2C8-9EFA-4E53-A9DD-19A2A9A61D04}"/>
                  </a:ext>
                </a:extLst>
              </p:cNvPr>
              <p:cNvGrpSpPr/>
              <p:nvPr/>
            </p:nvGrpSpPr>
            <p:grpSpPr>
              <a:xfrm>
                <a:off x="9902879" y="5436349"/>
                <a:ext cx="1921815" cy="1921815"/>
                <a:chOff x="1494971" y="1335314"/>
                <a:chExt cx="2238249" cy="2238249"/>
              </a:xfrm>
            </p:grpSpPr>
            <p:sp>
              <p:nvSpPr>
                <p:cNvPr id="26" name="椭圆 94">
                  <a:extLst>
                    <a:ext uri="{FF2B5EF4-FFF2-40B4-BE49-F238E27FC236}">
                      <a16:creationId xmlns:a16="http://schemas.microsoft.com/office/drawing/2014/main" id="{6E057494-370E-4595-B33C-4F4AB1FEABB8}"/>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95">
                  <a:extLst>
                    <a:ext uri="{FF2B5EF4-FFF2-40B4-BE49-F238E27FC236}">
                      <a16:creationId xmlns:a16="http://schemas.microsoft.com/office/drawing/2014/main" id="{FD59588E-3C6A-4D26-8390-DE2368F92857}"/>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96">
                  <a:extLst>
                    <a:ext uri="{FF2B5EF4-FFF2-40B4-BE49-F238E27FC236}">
                      <a16:creationId xmlns:a16="http://schemas.microsoft.com/office/drawing/2014/main" id="{78E99E10-9144-47E1-AC75-BD275F60E463}"/>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2" name="组合 90">
                <a:extLst>
                  <a:ext uri="{FF2B5EF4-FFF2-40B4-BE49-F238E27FC236}">
                    <a16:creationId xmlns:a16="http://schemas.microsoft.com/office/drawing/2014/main" id="{51D726F8-B3C0-4171-B3E9-069EE1628106}"/>
                  </a:ext>
                </a:extLst>
              </p:cNvPr>
              <p:cNvGrpSpPr/>
              <p:nvPr/>
            </p:nvGrpSpPr>
            <p:grpSpPr>
              <a:xfrm>
                <a:off x="2275224" y="5304432"/>
                <a:ext cx="1921815" cy="1921815"/>
                <a:chOff x="1494971" y="1335314"/>
                <a:chExt cx="2238249" cy="2238249"/>
              </a:xfrm>
            </p:grpSpPr>
            <p:sp>
              <p:nvSpPr>
                <p:cNvPr id="23" name="椭圆 91">
                  <a:extLst>
                    <a:ext uri="{FF2B5EF4-FFF2-40B4-BE49-F238E27FC236}">
                      <a16:creationId xmlns:a16="http://schemas.microsoft.com/office/drawing/2014/main" id="{EE65799A-5E9C-48F7-92E6-114437FBBF37}"/>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92">
                  <a:extLst>
                    <a:ext uri="{FF2B5EF4-FFF2-40B4-BE49-F238E27FC236}">
                      <a16:creationId xmlns:a16="http://schemas.microsoft.com/office/drawing/2014/main" id="{44F1979B-DA96-4DEB-B4E4-089B03A39EB2}"/>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93">
                  <a:extLst>
                    <a:ext uri="{FF2B5EF4-FFF2-40B4-BE49-F238E27FC236}">
                      <a16:creationId xmlns:a16="http://schemas.microsoft.com/office/drawing/2014/main" id="{B4427535-CC3B-4BC8-811A-9DC8AF412EFA}"/>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1" name="组合 79">
              <a:extLst>
                <a:ext uri="{FF2B5EF4-FFF2-40B4-BE49-F238E27FC236}">
                  <a16:creationId xmlns:a16="http://schemas.microsoft.com/office/drawing/2014/main" id="{3DB11982-A8DC-4ACC-8C33-696126486057}"/>
                </a:ext>
              </a:extLst>
            </p:cNvPr>
            <p:cNvGrpSpPr/>
            <p:nvPr/>
          </p:nvGrpSpPr>
          <p:grpSpPr>
            <a:xfrm>
              <a:off x="290085" y="279460"/>
              <a:ext cx="534573" cy="534573"/>
              <a:chOff x="8231110" y="1631852"/>
              <a:chExt cx="534573" cy="534573"/>
            </a:xfrm>
          </p:grpSpPr>
          <p:sp>
            <p:nvSpPr>
              <p:cNvPr id="12" name="椭圆 80">
                <a:extLst>
                  <a:ext uri="{FF2B5EF4-FFF2-40B4-BE49-F238E27FC236}">
                    <a16:creationId xmlns:a16="http://schemas.microsoft.com/office/drawing/2014/main" id="{90FDD5A3-504C-4A5D-96A3-5485E20785E4}"/>
                  </a:ext>
                </a:extLst>
              </p:cNvPr>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81">
                <a:extLst>
                  <a:ext uri="{FF2B5EF4-FFF2-40B4-BE49-F238E27FC236}">
                    <a16:creationId xmlns:a16="http://schemas.microsoft.com/office/drawing/2014/main" id="{5B73B801-7CD5-4EC3-B885-4C18BC90379F}"/>
                  </a:ext>
                </a:extLst>
              </p:cNvPr>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椭圆 56">
            <a:extLst>
              <a:ext uri="{FF2B5EF4-FFF2-40B4-BE49-F238E27FC236}">
                <a16:creationId xmlns:a16="http://schemas.microsoft.com/office/drawing/2014/main" id="{7293C10F-1CC9-40F5-A277-62F305C046B3}"/>
              </a:ext>
            </a:extLst>
          </p:cNvPr>
          <p:cNvSpPr/>
          <p:nvPr/>
        </p:nvSpPr>
        <p:spPr>
          <a:xfrm>
            <a:off x="290085" y="279460"/>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7">
            <a:extLst>
              <a:ext uri="{FF2B5EF4-FFF2-40B4-BE49-F238E27FC236}">
                <a16:creationId xmlns:a16="http://schemas.microsoft.com/office/drawing/2014/main" id="{8930159A-0A34-45D3-9AF6-A68F0E62CAB1}"/>
              </a:ext>
            </a:extLst>
          </p:cNvPr>
          <p:cNvSpPr/>
          <p:nvPr/>
        </p:nvSpPr>
        <p:spPr>
          <a:xfrm>
            <a:off x="402190" y="378915"/>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線單箭頭接點 55">
            <a:extLst>
              <a:ext uri="{FF2B5EF4-FFF2-40B4-BE49-F238E27FC236}">
                <a16:creationId xmlns:a16="http://schemas.microsoft.com/office/drawing/2014/main" id="{BDD644A5-456E-4268-92F7-81A16D8BEE8F}"/>
              </a:ext>
            </a:extLst>
          </p:cNvPr>
          <p:cNvCxnSpPr>
            <a:cxnSpLocks/>
          </p:cNvCxnSpPr>
          <p:nvPr/>
        </p:nvCxnSpPr>
        <p:spPr>
          <a:xfrm>
            <a:off x="5336061" y="3422595"/>
            <a:ext cx="1370948" cy="2168"/>
          </a:xfrm>
          <a:prstGeom prst="straightConnector1">
            <a:avLst/>
          </a:prstGeom>
          <a:ln w="38100">
            <a:solidFill>
              <a:srgbClr val="4B869E"/>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圆角 12">
            <a:extLst>
              <a:ext uri="{FF2B5EF4-FFF2-40B4-BE49-F238E27FC236}">
                <a16:creationId xmlns:a16="http://schemas.microsoft.com/office/drawing/2014/main" id="{F4D5093C-175B-44F8-9E8C-3F5E87583591}"/>
              </a:ext>
            </a:extLst>
          </p:cNvPr>
          <p:cNvSpPr/>
          <p:nvPr/>
        </p:nvSpPr>
        <p:spPr>
          <a:xfrm>
            <a:off x="425533" y="2240823"/>
            <a:ext cx="4616367" cy="2367880"/>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將產銷履歷封裝後加密再進行上鏈的動作</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sp>
        <p:nvSpPr>
          <p:cNvPr id="60" name="矩形: 圆角 12">
            <a:extLst>
              <a:ext uri="{FF2B5EF4-FFF2-40B4-BE49-F238E27FC236}">
                <a16:creationId xmlns:a16="http://schemas.microsoft.com/office/drawing/2014/main" id="{6D9FFBF3-6943-4C26-8BFD-85EB63BE4ABD}"/>
              </a:ext>
            </a:extLst>
          </p:cNvPr>
          <p:cNvSpPr/>
          <p:nvPr/>
        </p:nvSpPr>
        <p:spPr>
          <a:xfrm>
            <a:off x="7001171" y="2245059"/>
            <a:ext cx="4805603" cy="2367881"/>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r>
              <a:rPr lang="zh-TW" altLang="en-US" sz="3600" b="1" dirty="0">
                <a:solidFill>
                  <a:schemeClr val="bg1"/>
                </a:solidFill>
                <a:latin typeface="微軟正黑體" panose="020B0604030504040204" pitchFamily="34" charset="-120"/>
                <a:ea typeface="微軟正黑體" panose="020B0604030504040204" pitchFamily="34" charset="-120"/>
              </a:rPr>
              <a:t>若要修改某個區塊內容就必須要改到整條區塊鏈，難度極高</a:t>
            </a:r>
            <a:endParaRPr lang="en-US" altLang="zh-TW" sz="36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679313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pic>
        <p:nvPicPr>
          <p:cNvPr id="10" name="图片 8">
            <a:extLst>
              <a:ext uri="{FF2B5EF4-FFF2-40B4-BE49-F238E27FC236}">
                <a16:creationId xmlns:a16="http://schemas.microsoft.com/office/drawing/2014/main" id="{175F0D8C-E0A6-4ED2-80C8-C08285F39891}"/>
              </a:ext>
            </a:extLst>
          </p:cNvPr>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6664964" y="3937909"/>
            <a:ext cx="5390930" cy="2793990"/>
          </a:xfrm>
          <a:prstGeom prst="rect">
            <a:avLst/>
          </a:prstGeom>
        </p:spPr>
      </p:pic>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29937"/>
          <a:stretch>
            <a:fillRect/>
          </a:stretch>
        </p:blipFill>
        <p:spPr>
          <a:xfrm>
            <a:off x="226286" y="2355170"/>
            <a:ext cx="5390930" cy="2793990"/>
          </a:xfrm>
          <a:prstGeom prst="rect">
            <a:avLst/>
          </a:prstGeom>
        </p:spPr>
      </p:pic>
      <p:sp>
        <p:nvSpPr>
          <p:cNvPr id="8" name="椭圆 7"/>
          <p:cNvSpPr/>
          <p:nvPr/>
        </p:nvSpPr>
        <p:spPr>
          <a:xfrm>
            <a:off x="4658591" y="899980"/>
            <a:ext cx="5181150" cy="5181150"/>
          </a:xfrm>
          <a:prstGeom prst="ellipse">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4">
            <a:extLst>
              <a:ext uri="{FF2B5EF4-FFF2-40B4-BE49-F238E27FC236}">
                <a16:creationId xmlns:a16="http://schemas.microsoft.com/office/drawing/2014/main" id="{DD72095E-135D-4E14-86C6-588C38A1F18E}"/>
              </a:ext>
            </a:extLst>
          </p:cNvPr>
          <p:cNvGrpSpPr/>
          <p:nvPr/>
        </p:nvGrpSpPr>
        <p:grpSpPr>
          <a:xfrm>
            <a:off x="4871094" y="2427554"/>
            <a:ext cx="4756144" cy="2031327"/>
            <a:chOff x="6892058" y="1204414"/>
            <a:chExt cx="4756144" cy="1527586"/>
          </a:xfrm>
        </p:grpSpPr>
        <p:sp>
          <p:nvSpPr>
            <p:cNvPr id="12" name="文本框 12">
              <a:extLst>
                <a:ext uri="{FF2B5EF4-FFF2-40B4-BE49-F238E27FC236}">
                  <a16:creationId xmlns:a16="http://schemas.microsoft.com/office/drawing/2014/main" id="{E6B07439-4E87-4A08-8501-C61D27807D77}"/>
                </a:ext>
              </a:extLst>
            </p:cNvPr>
            <p:cNvSpPr txBox="1">
              <a:spLocks noChangeArrowheads="1"/>
            </p:cNvSpPr>
            <p:nvPr/>
          </p:nvSpPr>
          <p:spPr bwMode="auto">
            <a:xfrm>
              <a:off x="6892058" y="1968207"/>
              <a:ext cx="4756144" cy="76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TW" altLang="en-US" sz="6000" b="1" dirty="0">
                  <a:solidFill>
                    <a:srgbClr val="4B869E"/>
                  </a:solidFill>
                  <a:latin typeface="微軟正黑體" panose="020B0604030504040204" pitchFamily="34" charset="-120"/>
                  <a:ea typeface="微軟正黑體" panose="020B0604030504040204" pitchFamily="34" charset="-120"/>
                  <a:cs typeface="白扇补-日系恱黑" panose="040B0509000000000000" pitchFamily="81" charset="-122"/>
                </a:rPr>
                <a:t>研究歷程</a:t>
              </a:r>
            </a:p>
          </p:txBody>
        </p:sp>
        <p:sp>
          <p:nvSpPr>
            <p:cNvPr id="13" name="文本框 13">
              <a:extLst>
                <a:ext uri="{FF2B5EF4-FFF2-40B4-BE49-F238E27FC236}">
                  <a16:creationId xmlns:a16="http://schemas.microsoft.com/office/drawing/2014/main" id="{E27A2CD2-A6CC-4822-A605-51EDD7A6EEB5}"/>
                </a:ext>
              </a:extLst>
            </p:cNvPr>
            <p:cNvSpPr txBox="1">
              <a:spLocks noChangeArrowheads="1"/>
            </p:cNvSpPr>
            <p:nvPr/>
          </p:nvSpPr>
          <p:spPr bwMode="auto">
            <a:xfrm>
              <a:off x="8672892" y="1204414"/>
              <a:ext cx="1194476" cy="763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000" b="1" dirty="0">
                  <a:solidFill>
                    <a:srgbClr val="5EBFC2"/>
                  </a:solidFill>
                  <a:latin typeface="Gadugi" panose="020B0502040204020203" pitchFamily="34" charset="0"/>
                  <a:ea typeface="微软雅黑" panose="020B0503020204020204" pitchFamily="34" charset="-122"/>
                </a:rPr>
                <a:t>02</a:t>
              </a:r>
              <a:endParaRPr lang="zh-CN" altLang="en-US" sz="6000" b="1" dirty="0">
                <a:solidFill>
                  <a:srgbClr val="5EBFC2"/>
                </a:solidFill>
                <a:latin typeface="Gadugi" panose="020B0502040204020203" pitchFamily="34" charset="0"/>
                <a:ea typeface="微软雅黑" panose="020B0503020204020204" pitchFamily="34" charset="-122"/>
              </a:endParaRPr>
            </a:p>
          </p:txBody>
        </p:sp>
      </p:grpSp>
    </p:spTree>
    <p:extLst>
      <p:ext uri="{BB962C8B-B14F-4D97-AF65-F5344CB8AC3E}">
        <p14:creationId xmlns:p14="http://schemas.microsoft.com/office/powerpoint/2010/main" val="330010812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2E1E2"/>
        </a:solidFill>
        <a:effectLst/>
      </p:bgPr>
    </p:bg>
    <p:spTree>
      <p:nvGrpSpPr>
        <p:cNvPr id="1" name=""/>
        <p:cNvGrpSpPr/>
        <p:nvPr/>
      </p:nvGrpSpPr>
      <p:grpSpPr>
        <a:xfrm>
          <a:off x="0" y="0"/>
          <a:ext cx="0" cy="0"/>
          <a:chOff x="0" y="0"/>
          <a:chExt cx="0" cy="0"/>
        </a:xfrm>
      </p:grpSpPr>
      <p:grpSp>
        <p:nvGrpSpPr>
          <p:cNvPr id="10" name="组合 78">
            <a:extLst>
              <a:ext uri="{FF2B5EF4-FFF2-40B4-BE49-F238E27FC236}">
                <a16:creationId xmlns:a16="http://schemas.microsoft.com/office/drawing/2014/main" id="{B91CBB17-7482-4983-90C1-BEE654106394}"/>
              </a:ext>
            </a:extLst>
          </p:cNvPr>
          <p:cNvGrpSpPr/>
          <p:nvPr/>
        </p:nvGrpSpPr>
        <p:grpSpPr>
          <a:xfrm>
            <a:off x="-581206" y="5432289"/>
            <a:ext cx="13691385" cy="3108942"/>
            <a:chOff x="-755971" y="4744192"/>
            <a:chExt cx="13691385" cy="3108942"/>
          </a:xfrm>
        </p:grpSpPr>
        <p:grpSp>
          <p:nvGrpSpPr>
            <p:cNvPr id="14" name="组合 82">
              <a:extLst>
                <a:ext uri="{FF2B5EF4-FFF2-40B4-BE49-F238E27FC236}">
                  <a16:creationId xmlns:a16="http://schemas.microsoft.com/office/drawing/2014/main" id="{47E7A47C-5438-444A-ADD0-E1C22717B378}"/>
                </a:ext>
              </a:extLst>
            </p:cNvPr>
            <p:cNvGrpSpPr/>
            <p:nvPr/>
          </p:nvGrpSpPr>
          <p:grpSpPr>
            <a:xfrm>
              <a:off x="-755971" y="5614885"/>
              <a:ext cx="2238249" cy="2238249"/>
              <a:chOff x="1494971" y="1335314"/>
              <a:chExt cx="2238249" cy="2238249"/>
            </a:xfrm>
          </p:grpSpPr>
          <p:sp>
            <p:nvSpPr>
              <p:cNvPr id="52" name="椭圆 120">
                <a:extLst>
                  <a:ext uri="{FF2B5EF4-FFF2-40B4-BE49-F238E27FC236}">
                    <a16:creationId xmlns:a16="http://schemas.microsoft.com/office/drawing/2014/main" id="{A81E37B6-6ABC-4E3F-8E80-C42977B74C08}"/>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53" name="椭圆 121">
                <a:extLst>
                  <a:ext uri="{FF2B5EF4-FFF2-40B4-BE49-F238E27FC236}">
                    <a16:creationId xmlns:a16="http://schemas.microsoft.com/office/drawing/2014/main" id="{F6633DB7-E166-4E78-8152-020038747F82}"/>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54" name="椭圆 122">
                <a:extLst>
                  <a:ext uri="{FF2B5EF4-FFF2-40B4-BE49-F238E27FC236}">
                    <a16:creationId xmlns:a16="http://schemas.microsoft.com/office/drawing/2014/main" id="{E5EE9A4C-A097-407C-9235-337960BCF72D}"/>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grpSp>
        <p:grpSp>
          <p:nvGrpSpPr>
            <p:cNvPr id="15" name="组合 83">
              <a:extLst>
                <a:ext uri="{FF2B5EF4-FFF2-40B4-BE49-F238E27FC236}">
                  <a16:creationId xmlns:a16="http://schemas.microsoft.com/office/drawing/2014/main" id="{F0ABC11F-61DA-4145-B02A-D25F3E426F17}"/>
                </a:ext>
              </a:extLst>
            </p:cNvPr>
            <p:cNvGrpSpPr/>
            <p:nvPr/>
          </p:nvGrpSpPr>
          <p:grpSpPr>
            <a:xfrm>
              <a:off x="10697165" y="4744192"/>
              <a:ext cx="2238249" cy="2238249"/>
              <a:chOff x="1494971" y="1335314"/>
              <a:chExt cx="2238249" cy="2238249"/>
            </a:xfrm>
          </p:grpSpPr>
          <p:sp>
            <p:nvSpPr>
              <p:cNvPr id="48" name="椭圆 116">
                <a:extLst>
                  <a:ext uri="{FF2B5EF4-FFF2-40B4-BE49-F238E27FC236}">
                    <a16:creationId xmlns:a16="http://schemas.microsoft.com/office/drawing/2014/main" id="{66AE3083-A9C4-4587-A871-85C695E911BA}"/>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49" name="椭圆 117">
                <a:extLst>
                  <a:ext uri="{FF2B5EF4-FFF2-40B4-BE49-F238E27FC236}">
                    <a16:creationId xmlns:a16="http://schemas.microsoft.com/office/drawing/2014/main" id="{C26A8ED1-58E1-4251-A5F4-701ED265D20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50" name="椭圆 118">
                <a:extLst>
                  <a:ext uri="{FF2B5EF4-FFF2-40B4-BE49-F238E27FC236}">
                    <a16:creationId xmlns:a16="http://schemas.microsoft.com/office/drawing/2014/main" id="{79C86FBB-F713-4AF0-894D-69F9CE7D5AED}"/>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51" name="椭圆 119">
                <a:extLst>
                  <a:ext uri="{FF2B5EF4-FFF2-40B4-BE49-F238E27FC236}">
                    <a16:creationId xmlns:a16="http://schemas.microsoft.com/office/drawing/2014/main" id="{7A9E0C3D-8F78-4945-8C00-98BA77F20CCD}"/>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grpSp>
        <p:grpSp>
          <p:nvGrpSpPr>
            <p:cNvPr id="16" name="组合 84">
              <a:extLst>
                <a:ext uri="{FF2B5EF4-FFF2-40B4-BE49-F238E27FC236}">
                  <a16:creationId xmlns:a16="http://schemas.microsoft.com/office/drawing/2014/main" id="{6FBC0D48-F76F-49BD-B34F-3AD0988953AD}"/>
                </a:ext>
              </a:extLst>
            </p:cNvPr>
            <p:cNvGrpSpPr/>
            <p:nvPr/>
          </p:nvGrpSpPr>
          <p:grpSpPr>
            <a:xfrm>
              <a:off x="634067" y="4925991"/>
              <a:ext cx="2238249" cy="2238249"/>
              <a:chOff x="1494971" y="1335314"/>
              <a:chExt cx="2238249" cy="2238249"/>
            </a:xfrm>
          </p:grpSpPr>
          <p:sp>
            <p:nvSpPr>
              <p:cNvPr id="44" name="椭圆 112">
                <a:extLst>
                  <a:ext uri="{FF2B5EF4-FFF2-40B4-BE49-F238E27FC236}">
                    <a16:creationId xmlns:a16="http://schemas.microsoft.com/office/drawing/2014/main" id="{AF673281-0686-4AA6-9381-94328A4D8145}"/>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45" name="椭圆 113">
                <a:extLst>
                  <a:ext uri="{FF2B5EF4-FFF2-40B4-BE49-F238E27FC236}">
                    <a16:creationId xmlns:a16="http://schemas.microsoft.com/office/drawing/2014/main" id="{10C75CD9-DF02-4F06-8FDB-0C3E3C3B181A}"/>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46" name="椭圆 114">
                <a:extLst>
                  <a:ext uri="{FF2B5EF4-FFF2-40B4-BE49-F238E27FC236}">
                    <a16:creationId xmlns:a16="http://schemas.microsoft.com/office/drawing/2014/main" id="{12DA5D5E-7794-43A3-98D3-4F95D625766E}"/>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47" name="椭圆 115">
                <a:extLst>
                  <a:ext uri="{FF2B5EF4-FFF2-40B4-BE49-F238E27FC236}">
                    <a16:creationId xmlns:a16="http://schemas.microsoft.com/office/drawing/2014/main" id="{BDB7EEB2-3146-4A65-A4FB-C2E19E75D149}"/>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grpSp>
        <p:grpSp>
          <p:nvGrpSpPr>
            <p:cNvPr id="17" name="组合 85">
              <a:extLst>
                <a:ext uri="{FF2B5EF4-FFF2-40B4-BE49-F238E27FC236}">
                  <a16:creationId xmlns:a16="http://schemas.microsoft.com/office/drawing/2014/main" id="{96CF99B4-7784-42A8-89A9-4964EA86E704}"/>
                </a:ext>
              </a:extLst>
            </p:cNvPr>
            <p:cNvGrpSpPr/>
            <p:nvPr/>
          </p:nvGrpSpPr>
          <p:grpSpPr>
            <a:xfrm>
              <a:off x="5313017" y="4980526"/>
              <a:ext cx="2238249" cy="2238249"/>
              <a:chOff x="1494971" y="1335314"/>
              <a:chExt cx="2238249" cy="2238249"/>
            </a:xfrm>
          </p:grpSpPr>
          <p:sp>
            <p:nvSpPr>
              <p:cNvPr id="40" name="椭圆 108">
                <a:extLst>
                  <a:ext uri="{FF2B5EF4-FFF2-40B4-BE49-F238E27FC236}">
                    <a16:creationId xmlns:a16="http://schemas.microsoft.com/office/drawing/2014/main" id="{556F688A-4F32-4399-AF74-680CBA175F61}"/>
                  </a:ext>
                </a:extLst>
              </p:cNvPr>
              <p:cNvSpPr/>
              <p:nvPr/>
            </p:nvSpPr>
            <p:spPr>
              <a:xfrm>
                <a:off x="1494971" y="1335314"/>
                <a:ext cx="2238249" cy="2238249"/>
              </a:xfrm>
              <a:prstGeom prst="ellipse">
                <a:avLst/>
              </a:prstGeom>
              <a:solidFill>
                <a:srgbClr val="8294B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41" name="椭圆 109">
                <a:extLst>
                  <a:ext uri="{FF2B5EF4-FFF2-40B4-BE49-F238E27FC236}">
                    <a16:creationId xmlns:a16="http://schemas.microsoft.com/office/drawing/2014/main" id="{25233F47-15D8-44C7-8B25-382E45088AB5}"/>
                  </a:ext>
                </a:extLst>
              </p:cNvPr>
              <p:cNvSpPr/>
              <p:nvPr/>
            </p:nvSpPr>
            <p:spPr>
              <a:xfrm>
                <a:off x="1693749" y="1541136"/>
                <a:ext cx="1840692" cy="1840692"/>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42" name="椭圆 110">
                <a:extLst>
                  <a:ext uri="{FF2B5EF4-FFF2-40B4-BE49-F238E27FC236}">
                    <a16:creationId xmlns:a16="http://schemas.microsoft.com/office/drawing/2014/main" id="{97CA0375-F324-4D4F-A7AE-5C8FAFAF1285}"/>
                  </a:ext>
                </a:extLst>
              </p:cNvPr>
              <p:cNvSpPr/>
              <p:nvPr/>
            </p:nvSpPr>
            <p:spPr>
              <a:xfrm>
                <a:off x="1962262" y="1781981"/>
                <a:ext cx="1324075" cy="1324075"/>
              </a:xfrm>
              <a:prstGeom prst="ellipse">
                <a:avLst/>
              </a:prstGeom>
              <a:solidFill>
                <a:srgbClr val="4C618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43" name="椭圆 111">
                <a:extLst>
                  <a:ext uri="{FF2B5EF4-FFF2-40B4-BE49-F238E27FC236}">
                    <a16:creationId xmlns:a16="http://schemas.microsoft.com/office/drawing/2014/main" id="{4A364513-C32C-41C5-97E7-2BC5FB92A1B0}"/>
                  </a:ext>
                </a:extLst>
              </p:cNvPr>
              <p:cNvSpPr/>
              <p:nvPr/>
            </p:nvSpPr>
            <p:spPr>
              <a:xfrm>
                <a:off x="2142659" y="1969673"/>
                <a:ext cx="948689" cy="948689"/>
              </a:xfrm>
              <a:prstGeom prst="ellipse">
                <a:avLst/>
              </a:prstGeom>
              <a:solidFill>
                <a:srgbClr val="ADB8C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grpSp>
        <p:grpSp>
          <p:nvGrpSpPr>
            <p:cNvPr id="18" name="组合 86">
              <a:extLst>
                <a:ext uri="{FF2B5EF4-FFF2-40B4-BE49-F238E27FC236}">
                  <a16:creationId xmlns:a16="http://schemas.microsoft.com/office/drawing/2014/main" id="{26A46AFA-AA4D-41B7-A525-461751442090}"/>
                </a:ext>
              </a:extLst>
            </p:cNvPr>
            <p:cNvGrpSpPr/>
            <p:nvPr/>
          </p:nvGrpSpPr>
          <p:grpSpPr>
            <a:xfrm>
              <a:off x="8075150" y="4999806"/>
              <a:ext cx="2238249" cy="2238249"/>
              <a:chOff x="1494971" y="1335314"/>
              <a:chExt cx="2238249" cy="2238249"/>
            </a:xfrm>
          </p:grpSpPr>
          <p:sp>
            <p:nvSpPr>
              <p:cNvPr id="37" name="椭圆 105">
                <a:extLst>
                  <a:ext uri="{FF2B5EF4-FFF2-40B4-BE49-F238E27FC236}">
                    <a16:creationId xmlns:a16="http://schemas.microsoft.com/office/drawing/2014/main" id="{7CCE0F37-E3DD-40EF-B2F7-13DFDD64D143}"/>
                  </a:ext>
                </a:extLst>
              </p:cNvPr>
              <p:cNvSpPr/>
              <p:nvPr/>
            </p:nvSpPr>
            <p:spPr>
              <a:xfrm>
                <a:off x="1494971" y="1335314"/>
                <a:ext cx="2238249" cy="2238249"/>
              </a:xfrm>
              <a:prstGeom prst="ellipse">
                <a:avLst/>
              </a:prstGeom>
              <a:solidFill>
                <a:srgbClr val="73B9A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38" name="椭圆 106">
                <a:extLst>
                  <a:ext uri="{FF2B5EF4-FFF2-40B4-BE49-F238E27FC236}">
                    <a16:creationId xmlns:a16="http://schemas.microsoft.com/office/drawing/2014/main" id="{DAB4BEEE-1716-4749-BB96-D297EB4436EE}"/>
                  </a:ext>
                </a:extLst>
              </p:cNvPr>
              <p:cNvSpPr/>
              <p:nvPr/>
            </p:nvSpPr>
            <p:spPr>
              <a:xfrm>
                <a:off x="1693749" y="1541136"/>
                <a:ext cx="1840692" cy="1840692"/>
              </a:xfrm>
              <a:prstGeom prst="ellipse">
                <a:avLst/>
              </a:prstGeom>
              <a:solidFill>
                <a:srgbClr val="B7DBD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39" name="椭圆 107">
                <a:extLst>
                  <a:ext uri="{FF2B5EF4-FFF2-40B4-BE49-F238E27FC236}">
                    <a16:creationId xmlns:a16="http://schemas.microsoft.com/office/drawing/2014/main" id="{69F09D11-A39F-491E-8753-95F73486498E}"/>
                  </a:ext>
                </a:extLst>
              </p:cNvPr>
              <p:cNvSpPr/>
              <p:nvPr/>
            </p:nvSpPr>
            <p:spPr>
              <a:xfrm>
                <a:off x="1962262" y="1781981"/>
                <a:ext cx="1324075" cy="1324075"/>
              </a:xfrm>
              <a:prstGeom prst="ellipse">
                <a:avLst/>
              </a:prstGeom>
              <a:solidFill>
                <a:srgbClr val="64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grpSp>
        <p:grpSp>
          <p:nvGrpSpPr>
            <p:cNvPr id="19" name="组合 87">
              <a:extLst>
                <a:ext uri="{FF2B5EF4-FFF2-40B4-BE49-F238E27FC236}">
                  <a16:creationId xmlns:a16="http://schemas.microsoft.com/office/drawing/2014/main" id="{A4D2AA9C-2A09-42D0-BCC9-88AB99DAA924}"/>
                </a:ext>
              </a:extLst>
            </p:cNvPr>
            <p:cNvGrpSpPr/>
            <p:nvPr/>
          </p:nvGrpSpPr>
          <p:grpSpPr>
            <a:xfrm>
              <a:off x="6359115" y="5566403"/>
              <a:ext cx="2238249" cy="2238249"/>
              <a:chOff x="1494971" y="1335314"/>
              <a:chExt cx="2238249" cy="2238249"/>
            </a:xfrm>
          </p:grpSpPr>
          <p:sp>
            <p:nvSpPr>
              <p:cNvPr id="33" name="椭圆 101">
                <a:extLst>
                  <a:ext uri="{FF2B5EF4-FFF2-40B4-BE49-F238E27FC236}">
                    <a16:creationId xmlns:a16="http://schemas.microsoft.com/office/drawing/2014/main" id="{B613B992-0CC6-47DA-9380-9CB496BF5D8A}"/>
                  </a:ext>
                </a:extLst>
              </p:cNvPr>
              <p:cNvSpPr/>
              <p:nvPr/>
            </p:nvSpPr>
            <p:spPr>
              <a:xfrm>
                <a:off x="1494971" y="1335314"/>
                <a:ext cx="2238249" cy="2238249"/>
              </a:xfrm>
              <a:prstGeom prst="ellipse">
                <a:avLst/>
              </a:prstGeom>
              <a:solidFill>
                <a:srgbClr val="FEFEF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34" name="椭圆 102">
                <a:extLst>
                  <a:ext uri="{FF2B5EF4-FFF2-40B4-BE49-F238E27FC236}">
                    <a16:creationId xmlns:a16="http://schemas.microsoft.com/office/drawing/2014/main" id="{3B11853F-9C15-49E3-884A-9528C7D5C769}"/>
                  </a:ext>
                </a:extLst>
              </p:cNvPr>
              <p:cNvSpPr/>
              <p:nvPr/>
            </p:nvSpPr>
            <p:spPr>
              <a:xfrm>
                <a:off x="1693749" y="1541136"/>
                <a:ext cx="1840692" cy="1840692"/>
              </a:xfrm>
              <a:prstGeom prst="ellipse">
                <a:avLst/>
              </a:prstGeom>
              <a:solidFill>
                <a:srgbClr val="86BDE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35" name="椭圆 103">
                <a:extLst>
                  <a:ext uri="{FF2B5EF4-FFF2-40B4-BE49-F238E27FC236}">
                    <a16:creationId xmlns:a16="http://schemas.microsoft.com/office/drawing/2014/main" id="{B9163FB2-9A88-4527-8143-16C2E27624F8}"/>
                  </a:ext>
                </a:extLst>
              </p:cNvPr>
              <p:cNvSpPr/>
              <p:nvPr/>
            </p:nvSpPr>
            <p:spPr>
              <a:xfrm>
                <a:off x="1962262" y="1781981"/>
                <a:ext cx="1324075" cy="1324075"/>
              </a:xfrm>
              <a:prstGeom prst="ellipse">
                <a:avLst/>
              </a:prstGeom>
              <a:solidFill>
                <a:srgbClr val="4589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36" name="椭圆 104">
                <a:extLst>
                  <a:ext uri="{FF2B5EF4-FFF2-40B4-BE49-F238E27FC236}">
                    <a16:creationId xmlns:a16="http://schemas.microsoft.com/office/drawing/2014/main" id="{AD195E18-EF9D-4098-8CCE-725E1B495BAC}"/>
                  </a:ext>
                </a:extLst>
              </p:cNvPr>
              <p:cNvSpPr/>
              <p:nvPr/>
            </p:nvSpPr>
            <p:spPr>
              <a:xfrm>
                <a:off x="2142659" y="1969673"/>
                <a:ext cx="948689" cy="948689"/>
              </a:xfrm>
              <a:prstGeom prst="ellipse">
                <a:avLst/>
              </a:prstGeom>
              <a:solidFill>
                <a:srgbClr val="386D7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grpSp>
        <p:grpSp>
          <p:nvGrpSpPr>
            <p:cNvPr id="20" name="组合 88">
              <a:extLst>
                <a:ext uri="{FF2B5EF4-FFF2-40B4-BE49-F238E27FC236}">
                  <a16:creationId xmlns:a16="http://schemas.microsoft.com/office/drawing/2014/main" id="{F40C233B-C6F5-4997-A221-3D3CBA2D2B54}"/>
                </a:ext>
              </a:extLst>
            </p:cNvPr>
            <p:cNvGrpSpPr/>
            <p:nvPr/>
          </p:nvGrpSpPr>
          <p:grpSpPr>
            <a:xfrm>
              <a:off x="3942608" y="5572141"/>
              <a:ext cx="1741260" cy="1741260"/>
              <a:chOff x="1494971" y="1335314"/>
              <a:chExt cx="2238249" cy="2238249"/>
            </a:xfrm>
          </p:grpSpPr>
          <p:sp>
            <p:nvSpPr>
              <p:cNvPr id="29" name="椭圆 97">
                <a:extLst>
                  <a:ext uri="{FF2B5EF4-FFF2-40B4-BE49-F238E27FC236}">
                    <a16:creationId xmlns:a16="http://schemas.microsoft.com/office/drawing/2014/main" id="{5ADFCB6A-E5A4-48EC-9EC1-35E98AD2293D}"/>
                  </a:ext>
                </a:extLst>
              </p:cNvPr>
              <p:cNvSpPr/>
              <p:nvPr/>
            </p:nvSpPr>
            <p:spPr>
              <a:xfrm>
                <a:off x="1494971" y="1335314"/>
                <a:ext cx="2238249" cy="2238249"/>
              </a:xfrm>
              <a:prstGeom prst="ellipse">
                <a:avLst/>
              </a:prstGeom>
              <a:solidFill>
                <a:srgbClr val="F0B9A4">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30" name="椭圆 98">
                <a:extLst>
                  <a:ext uri="{FF2B5EF4-FFF2-40B4-BE49-F238E27FC236}">
                    <a16:creationId xmlns:a16="http://schemas.microsoft.com/office/drawing/2014/main" id="{0AF7027A-65D3-48B7-AAE5-5AEE9621163A}"/>
                  </a:ext>
                </a:extLst>
              </p:cNvPr>
              <p:cNvSpPr/>
              <p:nvPr/>
            </p:nvSpPr>
            <p:spPr>
              <a:xfrm>
                <a:off x="1693749" y="1541136"/>
                <a:ext cx="1840692" cy="1840692"/>
              </a:xfrm>
              <a:prstGeom prst="ellipse">
                <a:avLst/>
              </a:prstGeom>
              <a:solidFill>
                <a:srgbClr val="825A5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31" name="椭圆 99">
                <a:extLst>
                  <a:ext uri="{FF2B5EF4-FFF2-40B4-BE49-F238E27FC236}">
                    <a16:creationId xmlns:a16="http://schemas.microsoft.com/office/drawing/2014/main" id="{014BCE88-0306-4AE3-81F0-0B6EEADDB658}"/>
                  </a:ext>
                </a:extLst>
              </p:cNvPr>
              <p:cNvSpPr/>
              <p:nvPr/>
            </p:nvSpPr>
            <p:spPr>
              <a:xfrm>
                <a:off x="1962262" y="1781981"/>
                <a:ext cx="1324075" cy="1324075"/>
              </a:xfrm>
              <a:prstGeom prst="ellipse">
                <a:avLst/>
              </a:prstGeom>
              <a:solidFill>
                <a:srgbClr val="E39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32" name="椭圆 100">
                <a:extLst>
                  <a:ext uri="{FF2B5EF4-FFF2-40B4-BE49-F238E27FC236}">
                    <a16:creationId xmlns:a16="http://schemas.microsoft.com/office/drawing/2014/main" id="{E93B1815-6CE9-436D-8FB9-0E42253D7FB4}"/>
                  </a:ext>
                </a:extLst>
              </p:cNvPr>
              <p:cNvSpPr/>
              <p:nvPr/>
            </p:nvSpPr>
            <p:spPr>
              <a:xfrm>
                <a:off x="2142659" y="1969673"/>
                <a:ext cx="948689" cy="948689"/>
              </a:xfrm>
              <a:prstGeom prst="ellipse">
                <a:avLst/>
              </a:prstGeom>
              <a:solidFill>
                <a:srgbClr val="F7E1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grpSp>
        <p:grpSp>
          <p:nvGrpSpPr>
            <p:cNvPr id="21" name="组合 89">
              <a:extLst>
                <a:ext uri="{FF2B5EF4-FFF2-40B4-BE49-F238E27FC236}">
                  <a16:creationId xmlns:a16="http://schemas.microsoft.com/office/drawing/2014/main" id="{1508D2C8-9EFA-4E53-A9DD-19A2A9A61D04}"/>
                </a:ext>
              </a:extLst>
            </p:cNvPr>
            <p:cNvGrpSpPr/>
            <p:nvPr/>
          </p:nvGrpSpPr>
          <p:grpSpPr>
            <a:xfrm>
              <a:off x="9902879" y="5436349"/>
              <a:ext cx="1921815" cy="1921815"/>
              <a:chOff x="1494971" y="1335314"/>
              <a:chExt cx="2238249" cy="2238249"/>
            </a:xfrm>
          </p:grpSpPr>
          <p:sp>
            <p:nvSpPr>
              <p:cNvPr id="26" name="椭圆 94">
                <a:extLst>
                  <a:ext uri="{FF2B5EF4-FFF2-40B4-BE49-F238E27FC236}">
                    <a16:creationId xmlns:a16="http://schemas.microsoft.com/office/drawing/2014/main" id="{6E057494-370E-4595-B33C-4F4AB1FEABB8}"/>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27" name="椭圆 95">
                <a:extLst>
                  <a:ext uri="{FF2B5EF4-FFF2-40B4-BE49-F238E27FC236}">
                    <a16:creationId xmlns:a16="http://schemas.microsoft.com/office/drawing/2014/main" id="{FD59588E-3C6A-4D26-8390-DE2368F92857}"/>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28" name="椭圆 96">
                <a:extLst>
                  <a:ext uri="{FF2B5EF4-FFF2-40B4-BE49-F238E27FC236}">
                    <a16:creationId xmlns:a16="http://schemas.microsoft.com/office/drawing/2014/main" id="{78E99E10-9144-47E1-AC75-BD275F60E463}"/>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軟正黑體" panose="020B0604030504040204" pitchFamily="34" charset="-120"/>
                </a:endParaRPr>
              </a:p>
            </p:txBody>
          </p:sp>
        </p:grpSp>
        <p:grpSp>
          <p:nvGrpSpPr>
            <p:cNvPr id="22" name="组合 90">
              <a:extLst>
                <a:ext uri="{FF2B5EF4-FFF2-40B4-BE49-F238E27FC236}">
                  <a16:creationId xmlns:a16="http://schemas.microsoft.com/office/drawing/2014/main" id="{51D726F8-B3C0-4171-B3E9-069EE1628106}"/>
                </a:ext>
              </a:extLst>
            </p:cNvPr>
            <p:cNvGrpSpPr/>
            <p:nvPr/>
          </p:nvGrpSpPr>
          <p:grpSpPr>
            <a:xfrm>
              <a:off x="2275224" y="5304432"/>
              <a:ext cx="1921815" cy="1921815"/>
              <a:chOff x="1494971" y="1335314"/>
              <a:chExt cx="2238249" cy="2238249"/>
            </a:xfrm>
          </p:grpSpPr>
          <p:sp>
            <p:nvSpPr>
              <p:cNvPr id="23" name="椭圆 91">
                <a:extLst>
                  <a:ext uri="{FF2B5EF4-FFF2-40B4-BE49-F238E27FC236}">
                    <a16:creationId xmlns:a16="http://schemas.microsoft.com/office/drawing/2014/main" id="{EE65799A-5E9C-48F7-92E6-114437FBBF37}"/>
                  </a:ext>
                </a:extLst>
              </p:cNvPr>
              <p:cNvSpPr/>
              <p:nvPr/>
            </p:nvSpPr>
            <p:spPr>
              <a:xfrm>
                <a:off x="1494971" y="1335314"/>
                <a:ext cx="2238249" cy="2238249"/>
              </a:xfrm>
              <a:prstGeom prst="ellipse">
                <a:avLst/>
              </a:prstGeom>
              <a:solidFill>
                <a:srgbClr val="536E8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24" name="椭圆 92">
                <a:extLst>
                  <a:ext uri="{FF2B5EF4-FFF2-40B4-BE49-F238E27FC236}">
                    <a16:creationId xmlns:a16="http://schemas.microsoft.com/office/drawing/2014/main" id="{44F1979B-DA96-4DEB-B4E4-089B03A39EB2}"/>
                  </a:ext>
                </a:extLst>
              </p:cNvPr>
              <p:cNvSpPr/>
              <p:nvPr/>
            </p:nvSpPr>
            <p:spPr>
              <a:xfrm>
                <a:off x="1753991" y="1598332"/>
                <a:ext cx="1754818" cy="1754818"/>
              </a:xfrm>
              <a:prstGeom prst="ellipse">
                <a:avLst/>
              </a:prstGeom>
              <a:solidFill>
                <a:srgbClr val="FDFDF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25" name="椭圆 93">
                <a:extLst>
                  <a:ext uri="{FF2B5EF4-FFF2-40B4-BE49-F238E27FC236}">
                    <a16:creationId xmlns:a16="http://schemas.microsoft.com/office/drawing/2014/main" id="{B4427535-CC3B-4BC8-811A-9DC8AF412EFA}"/>
                  </a:ext>
                </a:extLst>
              </p:cNvPr>
              <p:cNvSpPr/>
              <p:nvPr/>
            </p:nvSpPr>
            <p:spPr>
              <a:xfrm>
                <a:off x="2192179" y="2005055"/>
                <a:ext cx="878441" cy="878441"/>
              </a:xfrm>
              <a:prstGeom prst="ellipse">
                <a:avLst/>
              </a:prstGeom>
              <a:solidFill>
                <a:srgbClr val="4269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軟正黑體" panose="020B0604030504040204" pitchFamily="34" charset="-120"/>
                </a:endParaRPr>
              </a:p>
            </p:txBody>
          </p:sp>
        </p:grpSp>
      </p:grpSp>
      <p:grpSp>
        <p:nvGrpSpPr>
          <p:cNvPr id="11" name="组合 79">
            <a:extLst>
              <a:ext uri="{FF2B5EF4-FFF2-40B4-BE49-F238E27FC236}">
                <a16:creationId xmlns:a16="http://schemas.microsoft.com/office/drawing/2014/main" id="{3DB11982-A8DC-4ACC-8C33-696126486057}"/>
              </a:ext>
            </a:extLst>
          </p:cNvPr>
          <p:cNvGrpSpPr/>
          <p:nvPr/>
        </p:nvGrpSpPr>
        <p:grpSpPr>
          <a:xfrm>
            <a:off x="313429" y="279460"/>
            <a:ext cx="534573" cy="534573"/>
            <a:chOff x="8231110" y="1631852"/>
            <a:chExt cx="534573" cy="534573"/>
          </a:xfrm>
        </p:grpSpPr>
        <p:sp>
          <p:nvSpPr>
            <p:cNvPr id="12" name="椭圆 80">
              <a:extLst>
                <a:ext uri="{FF2B5EF4-FFF2-40B4-BE49-F238E27FC236}">
                  <a16:creationId xmlns:a16="http://schemas.microsoft.com/office/drawing/2014/main" id="{90FDD5A3-504C-4A5D-96A3-5485E20785E4}"/>
                </a:ext>
              </a:extLst>
            </p:cNvPr>
            <p:cNvSpPr/>
            <p:nvPr/>
          </p:nvSpPr>
          <p:spPr>
            <a:xfrm>
              <a:off x="8231110" y="1631852"/>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13" name="椭圆 81">
              <a:extLst>
                <a:ext uri="{FF2B5EF4-FFF2-40B4-BE49-F238E27FC236}">
                  <a16:creationId xmlns:a16="http://schemas.microsoft.com/office/drawing/2014/main" id="{5B73B801-7CD5-4EC3-B885-4C18BC90379F}"/>
                </a:ext>
              </a:extLst>
            </p:cNvPr>
            <p:cNvSpPr/>
            <p:nvPr/>
          </p:nvSpPr>
          <p:spPr>
            <a:xfrm>
              <a:off x="8343215" y="1731307"/>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grpSp>
      <p:grpSp>
        <p:nvGrpSpPr>
          <p:cNvPr id="2" name="群組 1">
            <a:extLst>
              <a:ext uri="{FF2B5EF4-FFF2-40B4-BE49-F238E27FC236}">
                <a16:creationId xmlns:a16="http://schemas.microsoft.com/office/drawing/2014/main" id="{0B0C29EC-CE59-4C6F-81A3-739FF8CC0D75}"/>
              </a:ext>
            </a:extLst>
          </p:cNvPr>
          <p:cNvGrpSpPr/>
          <p:nvPr/>
        </p:nvGrpSpPr>
        <p:grpSpPr>
          <a:xfrm>
            <a:off x="290085" y="183140"/>
            <a:ext cx="3933922" cy="707886"/>
            <a:chOff x="290085" y="183140"/>
            <a:chExt cx="3933922" cy="707886"/>
          </a:xfrm>
        </p:grpSpPr>
        <p:sp>
          <p:nvSpPr>
            <p:cNvPr id="9" name="文本框 12">
              <a:extLst>
                <a:ext uri="{FF2B5EF4-FFF2-40B4-BE49-F238E27FC236}">
                  <a16:creationId xmlns:a16="http://schemas.microsoft.com/office/drawing/2014/main" id="{9387273B-7900-47AC-90AD-12F557FBF7CD}"/>
                </a:ext>
              </a:extLst>
            </p:cNvPr>
            <p:cNvSpPr txBox="1">
              <a:spLocks noChangeArrowheads="1"/>
            </p:cNvSpPr>
            <p:nvPr/>
          </p:nvSpPr>
          <p:spPr bwMode="auto">
            <a:xfrm>
              <a:off x="960107" y="183140"/>
              <a:ext cx="32639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TW" altLang="en-US" sz="4000" b="1" dirty="0">
                  <a:solidFill>
                    <a:srgbClr val="4B869E"/>
                  </a:solidFill>
                  <a:latin typeface="微軟正黑體" panose="020B0604030504040204" pitchFamily="34" charset="-120"/>
                  <a:ea typeface="微軟正黑體" panose="020B0604030504040204" pitchFamily="34" charset="-120"/>
                </a:rPr>
                <a:t>歷程</a:t>
              </a:r>
              <a:endParaRPr lang="en-US" altLang="zh-TW" sz="4000" b="1" dirty="0">
                <a:solidFill>
                  <a:srgbClr val="4B869E"/>
                </a:solidFill>
                <a:latin typeface="微軟正黑體" panose="020B0604030504040204" pitchFamily="34" charset="-120"/>
                <a:ea typeface="微軟正黑體" panose="020B0604030504040204" pitchFamily="34" charset="-120"/>
              </a:endParaRPr>
            </a:p>
          </p:txBody>
        </p:sp>
        <p:sp>
          <p:nvSpPr>
            <p:cNvPr id="5" name="椭圆 56">
              <a:extLst>
                <a:ext uri="{FF2B5EF4-FFF2-40B4-BE49-F238E27FC236}">
                  <a16:creationId xmlns:a16="http://schemas.microsoft.com/office/drawing/2014/main" id="{7293C10F-1CC9-40F5-A277-62F305C046B3}"/>
                </a:ext>
              </a:extLst>
            </p:cNvPr>
            <p:cNvSpPr/>
            <p:nvPr/>
          </p:nvSpPr>
          <p:spPr>
            <a:xfrm>
              <a:off x="290085" y="279460"/>
              <a:ext cx="534573" cy="534573"/>
            </a:xfrm>
            <a:prstGeom prst="ellipse">
              <a:avLst/>
            </a:prstGeom>
            <a:solidFill>
              <a:srgbClr val="526E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sp>
          <p:nvSpPr>
            <p:cNvPr id="6" name="椭圆 57">
              <a:extLst>
                <a:ext uri="{FF2B5EF4-FFF2-40B4-BE49-F238E27FC236}">
                  <a16:creationId xmlns:a16="http://schemas.microsoft.com/office/drawing/2014/main" id="{8930159A-0A34-45D3-9AF6-A68F0E62CAB1}"/>
                </a:ext>
              </a:extLst>
            </p:cNvPr>
            <p:cNvSpPr/>
            <p:nvPr/>
          </p:nvSpPr>
          <p:spPr>
            <a:xfrm>
              <a:off x="402190" y="378915"/>
              <a:ext cx="326728" cy="326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軟正黑體" panose="020B0604030504040204" pitchFamily="34" charset="-120"/>
              </a:endParaRPr>
            </a:p>
          </p:txBody>
        </p:sp>
      </p:grpSp>
      <p:sp>
        <p:nvSpPr>
          <p:cNvPr id="71" name="矩形: 圆角 12">
            <a:extLst>
              <a:ext uri="{FF2B5EF4-FFF2-40B4-BE49-F238E27FC236}">
                <a16:creationId xmlns:a16="http://schemas.microsoft.com/office/drawing/2014/main" id="{C11E99D6-59DD-4EDB-9DB8-AD147C035EA2}"/>
              </a:ext>
            </a:extLst>
          </p:cNvPr>
          <p:cNvSpPr/>
          <p:nvPr/>
        </p:nvSpPr>
        <p:spPr>
          <a:xfrm>
            <a:off x="1584039" y="2552684"/>
            <a:ext cx="2506700" cy="1322171"/>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訪談</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8F29D322-00E3-4A76-A502-75180C710CE5}"/>
              </a:ext>
            </a:extLst>
          </p:cNvPr>
          <p:cNvGrpSpPr/>
          <p:nvPr/>
        </p:nvGrpSpPr>
        <p:grpSpPr>
          <a:xfrm>
            <a:off x="4090739" y="2553267"/>
            <a:ext cx="3249609" cy="1322171"/>
            <a:chOff x="4090739" y="2553267"/>
            <a:chExt cx="3249609" cy="1322171"/>
          </a:xfrm>
        </p:grpSpPr>
        <p:sp>
          <p:nvSpPr>
            <p:cNvPr id="73" name="矩形: 圆角 12">
              <a:extLst>
                <a:ext uri="{FF2B5EF4-FFF2-40B4-BE49-F238E27FC236}">
                  <a16:creationId xmlns:a16="http://schemas.microsoft.com/office/drawing/2014/main" id="{181205DF-FDEE-40DE-BBFB-89F7FF5E5DFB}"/>
                </a:ext>
              </a:extLst>
            </p:cNvPr>
            <p:cNvSpPr/>
            <p:nvPr/>
          </p:nvSpPr>
          <p:spPr>
            <a:xfrm>
              <a:off x="4833648" y="2553267"/>
              <a:ext cx="2506700" cy="1322171"/>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身分驗證</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cxnSp>
          <p:nvCxnSpPr>
            <p:cNvPr id="76" name="直線單箭頭接點 75">
              <a:extLst>
                <a:ext uri="{FF2B5EF4-FFF2-40B4-BE49-F238E27FC236}">
                  <a16:creationId xmlns:a16="http://schemas.microsoft.com/office/drawing/2014/main" id="{19EA0A7D-FCDB-46F2-92C4-2A328732EBEB}"/>
                </a:ext>
              </a:extLst>
            </p:cNvPr>
            <p:cNvCxnSpPr>
              <a:stCxn id="71" idx="3"/>
              <a:endCxn id="73" idx="1"/>
            </p:cNvCxnSpPr>
            <p:nvPr/>
          </p:nvCxnSpPr>
          <p:spPr>
            <a:xfrm>
              <a:off x="4090739" y="3213770"/>
              <a:ext cx="742909" cy="583"/>
            </a:xfrm>
            <a:prstGeom prst="straightConnector1">
              <a:avLst/>
            </a:prstGeom>
            <a:ln w="57150">
              <a:solidFill>
                <a:srgbClr val="536E8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群組 3">
            <a:extLst>
              <a:ext uri="{FF2B5EF4-FFF2-40B4-BE49-F238E27FC236}">
                <a16:creationId xmlns:a16="http://schemas.microsoft.com/office/drawing/2014/main" id="{32A970D5-A515-4E2E-A438-F94BA472F38E}"/>
              </a:ext>
            </a:extLst>
          </p:cNvPr>
          <p:cNvGrpSpPr/>
          <p:nvPr/>
        </p:nvGrpSpPr>
        <p:grpSpPr>
          <a:xfrm>
            <a:off x="7331350" y="2552684"/>
            <a:ext cx="3276611" cy="1322171"/>
            <a:chOff x="7331350" y="2552684"/>
            <a:chExt cx="3276611" cy="1322171"/>
          </a:xfrm>
        </p:grpSpPr>
        <p:sp>
          <p:nvSpPr>
            <p:cNvPr id="74" name="矩形: 圆角 12">
              <a:extLst>
                <a:ext uri="{FF2B5EF4-FFF2-40B4-BE49-F238E27FC236}">
                  <a16:creationId xmlns:a16="http://schemas.microsoft.com/office/drawing/2014/main" id="{1F40AF98-C461-4413-AFB1-3AAB621CC3CA}"/>
                </a:ext>
              </a:extLst>
            </p:cNvPr>
            <p:cNvSpPr/>
            <p:nvPr/>
          </p:nvSpPr>
          <p:spPr>
            <a:xfrm>
              <a:off x="8101261" y="2552684"/>
              <a:ext cx="2506700" cy="1322171"/>
            </a:xfrm>
            <a:prstGeom prst="roundRect">
              <a:avLst/>
            </a:prstGeom>
            <a:solidFill>
              <a:srgbClr val="4B8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bg1"/>
                  </a:solidFill>
                  <a:latin typeface="微軟正黑體" panose="020B0604030504040204" pitchFamily="34" charset="-120"/>
                  <a:ea typeface="微軟正黑體" panose="020B0604030504040204" pitchFamily="34" charset="-120"/>
                </a:rPr>
                <a:t>產品驗證</a:t>
              </a:r>
              <a:endParaRPr lang="zh-CN" altLang="en-US" sz="3600" b="1" dirty="0">
                <a:solidFill>
                  <a:schemeClr val="bg1"/>
                </a:solidFill>
                <a:latin typeface="微軟正黑體" panose="020B0604030504040204" pitchFamily="34" charset="-120"/>
                <a:ea typeface="微軟正黑體" panose="020B0604030504040204" pitchFamily="34" charset="-120"/>
              </a:endParaRPr>
            </a:p>
          </p:txBody>
        </p:sp>
        <p:cxnSp>
          <p:nvCxnSpPr>
            <p:cNvPr id="77" name="直線單箭頭接點 76">
              <a:extLst>
                <a:ext uri="{FF2B5EF4-FFF2-40B4-BE49-F238E27FC236}">
                  <a16:creationId xmlns:a16="http://schemas.microsoft.com/office/drawing/2014/main" id="{92044544-E2B4-4FDD-A1C3-8E6794B696D6}"/>
                </a:ext>
              </a:extLst>
            </p:cNvPr>
            <p:cNvCxnSpPr/>
            <p:nvPr/>
          </p:nvCxnSpPr>
          <p:spPr>
            <a:xfrm flipV="1">
              <a:off x="7331350" y="3194606"/>
              <a:ext cx="769911" cy="19163"/>
            </a:xfrm>
            <a:prstGeom prst="straightConnector1">
              <a:avLst/>
            </a:prstGeom>
            <a:ln w="57150">
              <a:solidFill>
                <a:srgbClr val="536E85"/>
              </a:solidFill>
              <a:tailEnd type="triangle"/>
            </a:ln>
          </p:spPr>
          <p:style>
            <a:lnRef idx="1">
              <a:schemeClr val="accent1"/>
            </a:lnRef>
            <a:fillRef idx="0">
              <a:schemeClr val="accent1"/>
            </a:fillRef>
            <a:effectRef idx="0">
              <a:schemeClr val="accent1"/>
            </a:effectRef>
            <a:fontRef idx="minor">
              <a:schemeClr val="tx1"/>
            </a:fontRef>
          </p:style>
        </p:cxnSp>
      </p:grpSp>
      <p:pic>
        <p:nvPicPr>
          <p:cNvPr id="57" name="圖片 56" descr="一張含有 文字 的圖片&#10;&#10;自動產生的描述">
            <a:extLst>
              <a:ext uri="{FF2B5EF4-FFF2-40B4-BE49-F238E27FC236}">
                <a16:creationId xmlns:a16="http://schemas.microsoft.com/office/drawing/2014/main" id="{E3D51BED-FF14-42E4-AA4A-0B4B8186E359}"/>
              </a:ext>
            </a:extLst>
          </p:cNvPr>
          <p:cNvPicPr>
            <a:picLocks noChangeAspect="1"/>
          </p:cNvPicPr>
          <p:nvPr/>
        </p:nvPicPr>
        <p:blipFill rotWithShape="1">
          <a:blip r:embed="rId3">
            <a:extLst>
              <a:ext uri="{28A0092B-C50C-407E-A947-70E740481C1C}">
                <a14:useLocalDpi xmlns:a14="http://schemas.microsoft.com/office/drawing/2010/main" val="0"/>
              </a:ext>
            </a:extLst>
          </a:blip>
          <a:srcRect l="5940" t="2670" r="4403" b="4038"/>
          <a:stretch/>
        </p:blipFill>
        <p:spPr>
          <a:xfrm>
            <a:off x="4165172" y="301289"/>
            <a:ext cx="4609450" cy="6397918"/>
          </a:xfrm>
          <a:prstGeom prst="rect">
            <a:avLst/>
          </a:prstGeom>
        </p:spPr>
      </p:pic>
    </p:spTree>
    <p:extLst>
      <p:ext uri="{BB962C8B-B14F-4D97-AF65-F5344CB8AC3E}">
        <p14:creationId xmlns:p14="http://schemas.microsoft.com/office/powerpoint/2010/main" val="2909925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ppt_x"/>
                                          </p:val>
                                        </p:tav>
                                        <p:tav tm="100000">
                                          <p:val>
                                            <p:strVal val="#ppt_x"/>
                                          </p:val>
                                        </p:tav>
                                      </p:tavLst>
                                    </p:anim>
                                    <p:anim calcmode="lin" valueType="num">
                                      <p:cBhvr additive="base">
                                        <p:cTn id="1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xit" presetSubtype="32" fill="hold" nodeType="clickEffect">
                                  <p:stCondLst>
                                    <p:cond delay="0"/>
                                  </p:stCondLst>
                                  <p:childTnLst>
                                    <p:anim calcmode="lin" valueType="num">
                                      <p:cBhvr>
                                        <p:cTn id="18" dur="500"/>
                                        <p:tgtEl>
                                          <p:spTgt spid="57"/>
                                        </p:tgtEl>
                                        <p:attrNameLst>
                                          <p:attrName>ppt_w</p:attrName>
                                        </p:attrNameLst>
                                      </p:cBhvr>
                                      <p:tavLst>
                                        <p:tav tm="0">
                                          <p:val>
                                            <p:strVal val="ppt_w"/>
                                          </p:val>
                                        </p:tav>
                                        <p:tav tm="100000">
                                          <p:val>
                                            <p:fltVal val="0"/>
                                          </p:val>
                                        </p:tav>
                                      </p:tavLst>
                                    </p:anim>
                                    <p:anim calcmode="lin" valueType="num">
                                      <p:cBhvr>
                                        <p:cTn id="19" dur="500"/>
                                        <p:tgtEl>
                                          <p:spTgt spid="57"/>
                                        </p:tgtEl>
                                        <p:attrNameLst>
                                          <p:attrName>ppt_h</p:attrName>
                                        </p:attrNameLst>
                                      </p:cBhvr>
                                      <p:tavLst>
                                        <p:tav tm="0">
                                          <p:val>
                                            <p:strVal val="ppt_h"/>
                                          </p:val>
                                        </p:tav>
                                        <p:tav tm="100000">
                                          <p:val>
                                            <p:fltVal val="0"/>
                                          </p:val>
                                        </p:tav>
                                      </p:tavLst>
                                    </p:anim>
                                    <p:set>
                                      <p:cBhvr>
                                        <p:cTn id="20" dur="1" fill="hold">
                                          <p:stCondLst>
                                            <p:cond delay="499"/>
                                          </p:stCondLst>
                                        </p:cTn>
                                        <p:tgtEl>
                                          <p:spTgt spid="5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750" fill="hold"/>
                                        <p:tgtEl>
                                          <p:spTgt spid="3"/>
                                        </p:tgtEl>
                                        <p:attrNameLst>
                                          <p:attrName>ppt_x</p:attrName>
                                        </p:attrNameLst>
                                      </p:cBhvr>
                                      <p:tavLst>
                                        <p:tav tm="0">
                                          <p:val>
                                            <p:strVal val="0-#ppt_w/2"/>
                                          </p:val>
                                        </p:tav>
                                        <p:tav tm="100000">
                                          <p:val>
                                            <p:strVal val="#ppt_x"/>
                                          </p:val>
                                        </p:tav>
                                      </p:tavLst>
                                    </p:anim>
                                    <p:anim calcmode="lin" valueType="num">
                                      <p:cBhvr additive="base">
                                        <p:cTn id="26"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750" fill="hold"/>
                                        <p:tgtEl>
                                          <p:spTgt spid="4"/>
                                        </p:tgtEl>
                                        <p:attrNameLst>
                                          <p:attrName>ppt_x</p:attrName>
                                        </p:attrNameLst>
                                      </p:cBhvr>
                                      <p:tavLst>
                                        <p:tav tm="0">
                                          <p:val>
                                            <p:strVal val="0-#ppt_w/2"/>
                                          </p:val>
                                        </p:tav>
                                        <p:tav tm="100000">
                                          <p:val>
                                            <p:strVal val="#ppt_x"/>
                                          </p:val>
                                        </p:tav>
                                      </p:tavLst>
                                    </p:anim>
                                    <p:anim calcmode="lin" valueType="num">
                                      <p:cBhvr additive="base">
                                        <p:cTn id="32"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卡通海洋鱼通用PPT模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25229</TotalTime>
  <Words>897</Words>
  <Application>Microsoft Office PowerPoint</Application>
  <PresentationFormat>寬螢幕</PresentationFormat>
  <Paragraphs>114</Paragraphs>
  <Slides>22</Slides>
  <Notes>21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22</vt:i4>
      </vt:variant>
    </vt:vector>
  </HeadingPairs>
  <TitlesOfParts>
    <vt:vector size="31" baseType="lpstr">
      <vt:lpstr>等线</vt:lpstr>
      <vt:lpstr>等线 Light</vt:lpstr>
      <vt:lpstr>Microsoft JhengHei UI</vt:lpstr>
      <vt:lpstr>微软雅黑</vt:lpstr>
      <vt:lpstr>白扇补-日系恱黑</vt:lpstr>
      <vt:lpstr>微軟正黑體</vt:lpstr>
      <vt:lpstr>Arial</vt:lpstr>
      <vt:lpstr>Gadugi</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卡通海洋鱼通用PPT模板</dc:title>
  <dc:creator>李杨</dc:creator>
  <cp:lastModifiedBy>user</cp:lastModifiedBy>
  <cp:revision>242</cp:revision>
  <dcterms:created xsi:type="dcterms:W3CDTF">2017-07-26T10:20:00Z</dcterms:created>
  <dcterms:modified xsi:type="dcterms:W3CDTF">2020-12-19T04:55:45Z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