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99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9BFBE-7FD3-1F67-37B5-DAF82E8E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5CD853-E455-63CC-84C9-21F57AE8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14F87-3BA1-F94E-8673-FA962EC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1E6AF-5037-EB00-33DB-33A18F6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4140CB-C1A2-4280-081A-EA65FCF2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1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1F44-368D-C57E-0DA5-C66F7A0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B34B0C-BB13-87F9-0DC4-36DE7CD63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12279-790D-4F67-FDCC-9BA2A875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E78C4-B0A7-A7B3-4C7E-C49FAE49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19533-50F6-3E43-63A4-40DB59F0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4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BA283D-9668-D9B0-6B69-4CE4A63B6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42E482-8BBB-795B-2374-8ED3CDB8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02518-D98B-804B-2C9D-9FB8476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DCA241-4331-EED5-D86B-ECC6787A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FCBCF8-421E-C0D7-D15D-D8741E6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58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C6801-67D4-AC6A-76DE-B2A61732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A28F2-F25E-A707-D517-C94D759A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4C777-7B53-BDF6-DC40-B2225E67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BF85F-E6A1-F8B4-F8D7-3B6C8577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B8737-9FE3-8BA3-9474-24EAC26E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6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173C4-3F3A-2411-A7EC-A64AB33B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8054B0-6FD6-C59E-095F-B2912CFD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87226-F5E1-ECB1-467A-E692B280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18CD50-4A01-61D0-8B7B-62A350F1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0BC22-3D17-067B-2E4C-2CFDE8BF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2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8BFA6-4CA5-B181-2183-7560E0E3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1C8A6-B99E-AF6C-0378-76FB34AE8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84FA26-B011-7CB4-E2D7-D18334E3C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96232-FF18-EE17-D9C5-EC39125D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0956CD-DD3E-FBFC-D731-41903A02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510CC-B854-BB3E-8473-D447FECD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9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B8A6F-EA78-9DF7-03ED-4EC3647F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664C72-B31C-E1A0-FE82-3C8E041A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1CBBC3-6E76-97C7-130D-1B0E2B6C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8921D6-C4E1-56FC-1925-92CA53F57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67674D-34EF-5900-C73B-95466F336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896200-2DDE-378A-E484-8AF2F348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7A2C6D-B0D7-C473-868A-3DB25E7B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50772E-72B0-D646-5F63-4D2FBA79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3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9ABE-7C03-E6C3-6DC5-BD9D46BB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8A2787-48C5-8F3E-B74B-7A7FD639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6A614-8422-EB64-F1B0-4D7FBC03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9112C2-BDA2-7FB2-9D75-8151C7F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929A2D-8232-E8D8-4F81-AF98EAC4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90022E-8F6E-0F2C-C496-75402DA9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F89C8D-2FD9-1AE8-7643-C544A46F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7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88F28-1A8A-37E7-2DD5-ED93103F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F10F7-91AD-FC8E-CF9E-A0C9A45D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B8B981-DFEE-7A05-C801-EA3BB843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269182-5575-5E0E-FE23-E212CECF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6CEEA2-E9F6-8209-E47A-FEDE69AB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04E7BF-D0A7-1592-C3AF-2F5D8EB3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6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E30A9-C78C-6E6F-E0EB-8FC5345C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534919-F2FE-5305-E3D2-DD67D2891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F1ECD8-5A92-9A83-A1A9-ED637645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CB786B-47D7-BC5C-F10B-D93E9328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537DEC-0435-8F9E-B088-92667E2C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4164E3-60A3-458B-0F12-289F9C7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31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2265-74AC-01F3-A9A7-E192278A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A7B4B-9939-FADD-566E-69920300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E8C2C-CEDB-8E8C-7DCD-B7ADF03DD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A165-1A73-4604-97CF-8527480CF2D1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18536-FD2F-F695-EB75-9B811DB94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E6BAA-1FF5-FE2F-518E-FAA45C2AC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B149-4C50-45ED-8C1D-ED6D1E29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28D7B6-90AA-6A88-2110-E673D6D2A2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251C6-B030-C602-10B7-CCDA73AE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9609"/>
            <a:ext cx="9144000" cy="939702"/>
          </a:xfrm>
        </p:spPr>
        <p:txBody>
          <a:bodyPr/>
          <a:lstStyle/>
          <a:p>
            <a:r>
              <a:rPr lang="ru-RU" b="1" dirty="0">
                <a:ln w="190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В поисках Немо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0CFD1-2317-53E3-7F17-970ECBFD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037" y="2419318"/>
            <a:ext cx="2537926" cy="1009682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ru-RU" sz="2800" b="1" dirty="0">
                <a:ln w="1270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играть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CFA2B18-1E27-33CC-F34A-FE6385CB7187}"/>
              </a:ext>
            </a:extLst>
          </p:cNvPr>
          <p:cNvSpPr txBox="1">
            <a:spLocks/>
          </p:cNvSpPr>
          <p:nvPr/>
        </p:nvSpPr>
        <p:spPr>
          <a:xfrm>
            <a:off x="4827037" y="3812689"/>
            <a:ext cx="2537926" cy="1009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ln w="1270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правила</a:t>
            </a:r>
          </a:p>
        </p:txBody>
      </p:sp>
      <p:pic>
        <p:nvPicPr>
          <p:cNvPr id="7" name="Рисунок 6" descr="Количество">
            <a:extLst>
              <a:ext uri="{FF2B5EF4-FFF2-40B4-BE49-F238E27FC236}">
                <a16:creationId xmlns:a16="http://schemas.microsoft.com/office/drawing/2014/main" id="{96FE0F05-0C82-1F79-C83C-BD8A676B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2" y="131571"/>
            <a:ext cx="547778" cy="547778"/>
          </a:xfrm>
          <a:prstGeom prst="rect">
            <a:avLst/>
          </a:prstGeom>
        </p:spPr>
      </p:pic>
      <p:pic>
        <p:nvPicPr>
          <p:cNvPr id="9" name="Рисунок 8" descr="Отключить динамик">
            <a:extLst>
              <a:ext uri="{FF2B5EF4-FFF2-40B4-BE49-F238E27FC236}">
                <a16:creationId xmlns:a16="http://schemas.microsoft.com/office/drawing/2014/main" id="{416DEE46-4C24-8FF2-1D27-71141E754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111125"/>
            <a:ext cx="575388" cy="575388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6534654-C1BF-D212-065E-13C6AD84491E}"/>
              </a:ext>
            </a:extLst>
          </p:cNvPr>
          <p:cNvSpPr txBox="1">
            <a:spLocks/>
          </p:cNvSpPr>
          <p:nvPr/>
        </p:nvSpPr>
        <p:spPr>
          <a:xfrm>
            <a:off x="4827037" y="5206060"/>
            <a:ext cx="2537926" cy="1009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ln w="1270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360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16B084-15F4-B77A-C747-8FF1CA0532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B7982-E4F9-25FA-ACD0-1797F324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818" y="365125"/>
            <a:ext cx="4904362" cy="1325563"/>
          </a:xfr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правила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ED63CC-CD6D-C8BB-3ED6-44634DEED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0729" y="2312082"/>
            <a:ext cx="6350539" cy="3293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Цель игры – найти как можно </a:t>
            </a:r>
            <a:r>
              <a:rPr lang="ru-RU" altLang="ru-RU" sz="1600" dirty="0">
                <a:latin typeface="Comic Sans MS" panose="030F0702030302020204" pitchFamily="66" charset="0"/>
              </a:rPr>
              <a:t>бо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льше Немо, избегая препятствий.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Игрок управляет рыбкой, которая должна проплыть через серию препятствий, расположенных на разных высотах.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latin typeface="Comic Sans MS" panose="030F0702030302020204" pitchFamily="66" charset="0"/>
              </a:rPr>
              <a:t>Рыбка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 двигается вверх при нажатии на клавишу пробела.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Если игрок не нажимает, рыбка падает вниз.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Игрок должен избегать столкновения с препятствиями и дном.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Если рыбка сталкивается с препятствием или дном, игра заканчивается.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За каждого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effectLst/>
                <a:latin typeface="Comic Sans MS" panose="030F0702030302020204" pitchFamily="66" charset="0"/>
              </a:rPr>
              <a:t>собранного Немо игрок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получает одно очко.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Игра продолжается, пока рыбка не столкнется с препятствием или дном.</a:t>
            </a:r>
          </a:p>
        </p:txBody>
      </p:sp>
      <p:pic>
        <p:nvPicPr>
          <p:cNvPr id="7" name="Рисунок 6" descr="Закрыть">
            <a:extLst>
              <a:ext uri="{FF2B5EF4-FFF2-40B4-BE49-F238E27FC236}">
                <a16:creationId xmlns:a16="http://schemas.microsoft.com/office/drawing/2014/main" id="{CD8E78AA-846A-786E-5591-EB0B6895C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4901" y="142689"/>
            <a:ext cx="648511" cy="6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3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51CEF-15F7-0347-9FA3-5A6ED125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DC2841-0691-38DA-2202-137030FA09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5ECB-6612-52DD-0923-7888602E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818" y="365125"/>
            <a:ext cx="4904362" cy="1325563"/>
          </a:xfr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результаты</a:t>
            </a:r>
          </a:p>
        </p:txBody>
      </p:sp>
      <p:pic>
        <p:nvPicPr>
          <p:cNvPr id="7" name="Рисунок 6" descr="Закрыть">
            <a:extLst>
              <a:ext uri="{FF2B5EF4-FFF2-40B4-BE49-F238E27FC236}">
                <a16:creationId xmlns:a16="http://schemas.microsoft.com/office/drawing/2014/main" id="{664F048F-F7AE-2F8D-C136-F65135A5F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4901" y="142689"/>
            <a:ext cx="648511" cy="648511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8098C73-24E1-1521-8B1B-AE508821F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62472"/>
              </p:ext>
            </p:extLst>
          </p:nvPr>
        </p:nvGraphicFramePr>
        <p:xfrm>
          <a:off x="4348063" y="2316480"/>
          <a:ext cx="3495871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495871">
                  <a:extLst>
                    <a:ext uri="{9D8B030D-6E8A-4147-A177-3AD203B41FA5}">
                      <a16:colId xmlns:a16="http://schemas.microsoft.com/office/drawing/2014/main" val="1444111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omic Sans MS" panose="030F0702030302020204" pitchFamily="66" charset="0"/>
                        </a:rPr>
                        <a:t>Последние результаты игр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omic Sans MS" panose="030F0702030302020204" pitchFamily="66" charset="0"/>
                        </a:rPr>
                        <a:t>Немо: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Comic Sans MS" panose="030F0702030302020204" pitchFamily="66" charset="0"/>
                        </a:rPr>
                        <a:t>Немо: 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7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Comic Sans MS" panose="030F0702030302020204" pitchFamily="66" charset="0"/>
                        </a:rPr>
                        <a:t>Немо: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6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Comic Sans MS" panose="030F0702030302020204" pitchFamily="66" charset="0"/>
                        </a:rPr>
                        <a:t>Немо: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0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Comic Sans MS" panose="030F0702030302020204" pitchFamily="66" charset="0"/>
                        </a:rPr>
                        <a:t>Немо: 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5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1A33D7-F875-540F-CD2C-E0A623BE9F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16B78D-57CD-18CE-A7D6-38B8F2234A1D}"/>
              </a:ext>
            </a:extLst>
          </p:cNvPr>
          <p:cNvSpPr/>
          <p:nvPr/>
        </p:nvSpPr>
        <p:spPr>
          <a:xfrm>
            <a:off x="3670570" y="0"/>
            <a:ext cx="4850860" cy="61186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E74BE-28BA-B894-8FD8-7863E9B49BFF}"/>
              </a:ext>
            </a:extLst>
          </p:cNvPr>
          <p:cNvSpPr txBox="1"/>
          <p:nvPr/>
        </p:nvSpPr>
        <p:spPr>
          <a:xfrm>
            <a:off x="3745148" y="107004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mic Sans MS" panose="030F0702030302020204" pitchFamily="66" charset="0"/>
              </a:rPr>
              <a:t>Немо: 0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44EAC2-880B-947D-1A09-AD2C950B8079}"/>
              </a:ext>
            </a:extLst>
          </p:cNvPr>
          <p:cNvSpPr/>
          <p:nvPr/>
        </p:nvSpPr>
        <p:spPr>
          <a:xfrm>
            <a:off x="6357024" y="0"/>
            <a:ext cx="437745" cy="2490281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B9ACD7-798D-D5B7-D9F9-80E4330B45D5}"/>
              </a:ext>
            </a:extLst>
          </p:cNvPr>
          <p:cNvSpPr/>
          <p:nvPr/>
        </p:nvSpPr>
        <p:spPr>
          <a:xfrm>
            <a:off x="6357024" y="3501957"/>
            <a:ext cx="437745" cy="2616741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A89906-F941-37B0-D867-B15CFACB7997}"/>
              </a:ext>
            </a:extLst>
          </p:cNvPr>
          <p:cNvSpPr/>
          <p:nvPr/>
        </p:nvSpPr>
        <p:spPr>
          <a:xfrm>
            <a:off x="3670570" y="5749365"/>
            <a:ext cx="4844375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Рыба">
            <a:extLst>
              <a:ext uri="{FF2B5EF4-FFF2-40B4-BE49-F238E27FC236}">
                <a16:creationId xmlns:a16="http://schemas.microsoft.com/office/drawing/2014/main" id="{5289B948-F4F5-3113-1985-40C40E4A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110" y="2754735"/>
            <a:ext cx="724677" cy="724677"/>
          </a:xfrm>
          <a:prstGeom prst="rect">
            <a:avLst/>
          </a:prstGeom>
        </p:spPr>
      </p:pic>
      <p:pic>
        <p:nvPicPr>
          <p:cNvPr id="12" name="Рисунок 11" descr="Рыба">
            <a:extLst>
              <a:ext uri="{FF2B5EF4-FFF2-40B4-BE49-F238E27FC236}">
                <a16:creationId xmlns:a16="http://schemas.microsoft.com/office/drawing/2014/main" id="{5B5B92D1-04E8-E7B0-2800-2B4A7C2A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1841" y="2633780"/>
            <a:ext cx="348109" cy="7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8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D0646-1B48-EF68-C5E1-9D25B93E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9EE9D8-8EDB-3030-AC79-F24085AFCD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0FFA4C-69EC-C5F8-4581-EF45F510B0C1}"/>
              </a:ext>
            </a:extLst>
          </p:cNvPr>
          <p:cNvSpPr/>
          <p:nvPr/>
        </p:nvSpPr>
        <p:spPr>
          <a:xfrm>
            <a:off x="3670570" y="0"/>
            <a:ext cx="4850860" cy="61186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1EC6F-0E42-F13F-7F61-CC78C309A507}"/>
              </a:ext>
            </a:extLst>
          </p:cNvPr>
          <p:cNvSpPr txBox="1"/>
          <p:nvPr/>
        </p:nvSpPr>
        <p:spPr>
          <a:xfrm>
            <a:off x="3745148" y="107004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mic Sans MS" panose="030F0702030302020204" pitchFamily="66" charset="0"/>
              </a:rPr>
              <a:t>Немо: 15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F8F5BC-C9D2-184B-6294-FD0BC55AA5A2}"/>
              </a:ext>
            </a:extLst>
          </p:cNvPr>
          <p:cNvSpPr/>
          <p:nvPr/>
        </p:nvSpPr>
        <p:spPr>
          <a:xfrm>
            <a:off x="6357024" y="0"/>
            <a:ext cx="437745" cy="129377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D87DDB-F0FE-CC8A-42B2-7FE2CE63FDB8}"/>
              </a:ext>
            </a:extLst>
          </p:cNvPr>
          <p:cNvSpPr/>
          <p:nvPr/>
        </p:nvSpPr>
        <p:spPr>
          <a:xfrm>
            <a:off x="6357024" y="2276271"/>
            <a:ext cx="437745" cy="384242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38B703-D557-4A56-1A11-817E359584E5}"/>
              </a:ext>
            </a:extLst>
          </p:cNvPr>
          <p:cNvSpPr/>
          <p:nvPr/>
        </p:nvSpPr>
        <p:spPr>
          <a:xfrm>
            <a:off x="3670570" y="5749365"/>
            <a:ext cx="4844375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0FBA1-AB63-CF86-CDFD-3F1A7EC89497}"/>
              </a:ext>
            </a:extLst>
          </p:cNvPr>
          <p:cNvSpPr txBox="1"/>
          <p:nvPr/>
        </p:nvSpPr>
        <p:spPr>
          <a:xfrm>
            <a:off x="4473914" y="2766961"/>
            <a:ext cx="3231201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Comic Sans MS" panose="030F0702030302020204" pitchFamily="66" charset="0"/>
              </a:rPr>
              <a:t>Игра окончена</a:t>
            </a:r>
          </a:p>
          <a:p>
            <a:r>
              <a:rPr lang="ru-RU" sz="2400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Comic Sans MS" panose="030F0702030302020204" pitchFamily="66" charset="0"/>
              </a:rPr>
              <a:t>Немо: 15</a:t>
            </a:r>
          </a:p>
        </p:txBody>
      </p:sp>
      <p:pic>
        <p:nvPicPr>
          <p:cNvPr id="3" name="Рисунок 2" descr="Рыба">
            <a:extLst>
              <a:ext uri="{FF2B5EF4-FFF2-40B4-BE49-F238E27FC236}">
                <a16:creationId xmlns:a16="http://schemas.microsoft.com/office/drawing/2014/main" id="{8BBA105E-CBE8-BAD5-4AD8-40783805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64" y="1861559"/>
            <a:ext cx="724677" cy="7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38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124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Тема Office</vt:lpstr>
      <vt:lpstr>В поисках Немо</vt:lpstr>
      <vt:lpstr>правила</vt:lpstr>
      <vt:lpstr>результаты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</dc:creator>
  <cp:lastModifiedBy>Eva</cp:lastModifiedBy>
  <cp:revision>5</cp:revision>
  <dcterms:created xsi:type="dcterms:W3CDTF">2025-01-18T15:05:13Z</dcterms:created>
  <dcterms:modified xsi:type="dcterms:W3CDTF">2025-01-20T06:25:26Z</dcterms:modified>
</cp:coreProperties>
</file>