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1CF92-113C-9548-9F26-23F72E6F78AC}" type="datetimeFigureOut">
              <a:rPr kumimoji="1" lang="zh-TW" altLang="en-US" smtClean="0"/>
              <a:t>2018/11/8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1B375-DBCD-BF49-80BC-AEF502595B0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341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B375-DBCD-BF49-80BC-AEF502595B05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701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FB402-F8A0-C948-8C46-B46E7632D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10230A-B6A3-964B-B922-BE15DA237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9468D503-6DCB-624C-A19F-F699DA73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3984-CD85-AB4D-B43D-91E4B748ABBB}" type="datetimeFigureOut">
              <a:rPr kumimoji="1" lang="zh-TW" altLang="en-US" smtClean="0"/>
              <a:t>2018/11/8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0EE3253-088A-864E-8ED2-47048AA0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9D21DD1-91AD-A44D-8742-CA26A821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74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BF778-6392-0D42-8EFC-FE77A6F1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FE586A68-70E7-0C42-A2FF-FE457234C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B4FEF095-FF27-F442-BE6C-147CF4EB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3984-CD85-AB4D-B43D-91E4B748ABBB}" type="datetimeFigureOut">
              <a:rPr kumimoji="1" lang="zh-TW" altLang="en-US" smtClean="0"/>
              <a:t>2018/11/8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4D101EB4-D853-9746-884C-864E1942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9DF6F55-4E24-4040-9B80-43F19A29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87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54E0A1-3C24-EA4B-9548-19D7BBFDF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D2134DEA-BB1B-0342-B892-4AB7A6ADF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DBA439DB-50A0-654A-845F-710682BB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3984-CD85-AB4D-B43D-91E4B748ABBB}" type="datetimeFigureOut">
              <a:rPr kumimoji="1" lang="zh-TW" altLang="en-US" smtClean="0"/>
              <a:t>2018/11/8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F833361F-0F50-DC4D-9B2F-5F9BD11F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C0458766-58ED-EF40-9B1B-CD4F2995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071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A03F53-4279-6A46-A1DD-08E68E3C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DA0855-AC3E-224F-A94E-1D0CAC555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0F1973A9-BB53-D641-9EF7-0462F628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3984-CD85-AB4D-B43D-91E4B748ABBB}" type="datetimeFigureOut">
              <a:rPr kumimoji="1" lang="zh-TW" altLang="en-US" smtClean="0"/>
              <a:t>2018/11/8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9F826127-0391-E24E-82D0-C816A665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1E18CF28-F6AC-6F42-8DCD-7325A565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266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86D98-9A94-3349-B5D4-0E844900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14C79B72-9BE5-5F4C-AF93-709FA55F3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0E5C6BE1-306B-C44F-AEA5-4BBDA647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3984-CD85-AB4D-B43D-91E4B748ABBB}" type="datetimeFigureOut">
              <a:rPr kumimoji="1" lang="zh-TW" altLang="en-US" smtClean="0"/>
              <a:t>2018/11/8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0484A41-07CB-C949-A909-D450E2D8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F405D3B3-73E1-B44E-9766-8040EE56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81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311B6-40E2-A84B-8AC8-C4F873D9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6DE778-D33D-E04C-B8B8-0C40EE8C8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BBCC86-E28D-DD41-9E49-24692B22B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77E65D49-E039-3B4B-B8A0-4D7A42FB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3984-CD85-AB4D-B43D-91E4B748ABBB}" type="datetimeFigureOut">
              <a:rPr kumimoji="1" lang="zh-TW" altLang="en-US" smtClean="0"/>
              <a:t>2018/11/8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336416F-8221-E546-9A4C-364B1A20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041FB203-2EC5-554C-B802-47A17E38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103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E38A7-D10E-FE4E-AF84-5C9B852C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8E9A2309-E229-7642-96D8-CCBA6266A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111FD5-C50B-D545-9383-1203E2897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4BF5DAA6-F5BC-D240-97D5-6FF6B9058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C6A45A-66E9-1D40-909E-EDE259459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46AA77B8-3805-674B-881B-F5E03CA9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3984-CD85-AB4D-B43D-91E4B748ABBB}" type="datetimeFigureOut">
              <a:rPr kumimoji="1" lang="zh-TW" altLang="en-US" smtClean="0"/>
              <a:t>2018/11/8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717FFEAD-2C39-D748-829A-B756D95E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00C4A840-8FFE-2642-9FDA-E39704BA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266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12130-14E3-A14A-B506-B39BE954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38892421-D805-8744-A8F7-DE5AB134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3984-CD85-AB4D-B43D-91E4B748ABBB}" type="datetimeFigureOut">
              <a:rPr kumimoji="1" lang="zh-TW" altLang="en-US" smtClean="0"/>
              <a:t>2018/11/8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1EAA1A85-B69F-C748-85A0-70E684DA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A2AA93E1-DCB5-414C-9614-3C82B844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594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3BEBC47B-F7D2-8A4B-B0CA-3B981A26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3984-CD85-AB4D-B43D-91E4B748ABBB}" type="datetimeFigureOut">
              <a:rPr kumimoji="1" lang="zh-TW" altLang="en-US" smtClean="0"/>
              <a:t>2018/11/8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ED1A7023-5B4B-8E45-AF09-B0C68688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2884EAC-8D3F-4345-8133-AAF869C7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181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07C92-4452-0944-9336-ED80BD17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BA404-44E6-8C4E-A621-F46064B9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A10892E1-A24B-D545-90E5-556425127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FB4B16C4-2DD9-D143-98B3-050DFA60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3984-CD85-AB4D-B43D-91E4B748ABBB}" type="datetimeFigureOut">
              <a:rPr kumimoji="1" lang="zh-TW" altLang="en-US" smtClean="0"/>
              <a:t>2018/11/8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77CE0DD2-F4B7-E84E-977C-968F3C1C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793E0E19-CCD7-954E-850A-5E5651A6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668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E358F-D759-DF42-8887-D7904DF3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6373959B-6069-0348-88EF-4F4E445BF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D52E045E-DA0E-C64A-B719-576671B42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888D2B16-2099-0348-82A1-A0FCD93D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3984-CD85-AB4D-B43D-91E4B748ABBB}" type="datetimeFigureOut">
              <a:rPr kumimoji="1" lang="zh-TW" altLang="en-US" smtClean="0"/>
              <a:t>2018/11/8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B0B89D9-1A83-6242-A353-3513CCFE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CAAB2C4F-E730-5541-A23D-236D3CE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634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B39C483-5551-4240-9F94-74B2F85F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8E443845-84A1-0142-A813-B4E6C98A4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76B82820-FD23-3B42-A3C1-F1A65E0E4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93984-CD85-AB4D-B43D-91E4B748ABBB}" type="datetimeFigureOut">
              <a:rPr kumimoji="1" lang="zh-TW" altLang="en-US" smtClean="0"/>
              <a:t>2018/11/8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78DA2A1-8044-7445-9754-8ECF8E6CD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E849E684-20D1-7543-9BB3-4FBE19AA3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F329-7119-824E-978B-6F119A8E3D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41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4C354879-25CF-6F4E-A098-F205FFE46A53}"/>
              </a:ext>
            </a:extLst>
          </p:cNvPr>
          <p:cNvGrpSpPr/>
          <p:nvPr/>
        </p:nvGrpSpPr>
        <p:grpSpPr>
          <a:xfrm>
            <a:off x="-65125" y="361509"/>
            <a:ext cx="12192000" cy="6390168"/>
            <a:chOff x="-65125" y="361509"/>
            <a:chExt cx="12192000" cy="639016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F397978-FA6F-D946-9B38-6D56CC4E8DA2}"/>
                </a:ext>
              </a:extLst>
            </p:cNvPr>
            <p:cNvSpPr/>
            <p:nvPr/>
          </p:nvSpPr>
          <p:spPr>
            <a:xfrm>
              <a:off x="-65125" y="361509"/>
              <a:ext cx="12192000" cy="6390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1F40189-7C30-5045-AF9C-08F100816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700" y="1348925"/>
              <a:ext cx="5105400" cy="927100"/>
            </a:xfrm>
            <a:prstGeom prst="rect">
              <a:avLst/>
            </a:prstGeom>
            <a:noFill/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79A2135-E541-D645-8C88-C24F93E3F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9192" y="1348925"/>
              <a:ext cx="5118100" cy="927100"/>
            </a:xfrm>
            <a:prstGeom prst="rect">
              <a:avLst/>
            </a:prstGeom>
            <a:noFill/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F80C4C0-859D-DE44-8775-250B90EDAD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r="14414"/>
            <a:stretch/>
          </p:blipFill>
          <p:spPr>
            <a:xfrm>
              <a:off x="1382231" y="3623931"/>
              <a:ext cx="2804338" cy="2755900"/>
            </a:xfrm>
            <a:prstGeom prst="rect">
              <a:avLst/>
            </a:prstGeom>
            <a:noFill/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2E98320-AEFB-224B-9474-22D1B3461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3142" y="3662031"/>
              <a:ext cx="2870200" cy="2717800"/>
            </a:xfrm>
            <a:prstGeom prst="rect">
              <a:avLst/>
            </a:prstGeom>
            <a:noFill/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67F47E8-F5C8-EA41-A350-F46D50330F92}"/>
                </a:ext>
              </a:extLst>
            </p:cNvPr>
            <p:cNvSpPr txBox="1"/>
            <p:nvPr/>
          </p:nvSpPr>
          <p:spPr>
            <a:xfrm>
              <a:off x="1458363" y="725887"/>
              <a:ext cx="265207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flex-direction: row;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15157C9-9C23-0A44-AC75-7E3CAD6E164F}"/>
                </a:ext>
              </a:extLst>
            </p:cNvPr>
            <p:cNvSpPr txBox="1"/>
            <p:nvPr/>
          </p:nvSpPr>
          <p:spPr>
            <a:xfrm>
              <a:off x="7244024" y="725887"/>
              <a:ext cx="364843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flex-direction: row-reverse;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AADA858-03F7-964B-A773-219B732C8D49}"/>
                </a:ext>
              </a:extLst>
            </p:cNvPr>
            <p:cNvSpPr txBox="1"/>
            <p:nvPr/>
          </p:nvSpPr>
          <p:spPr>
            <a:xfrm>
              <a:off x="1246670" y="3061816"/>
              <a:ext cx="307545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flex-direction: column;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8E37D1D-2590-0B4D-BE70-BF2042D6D2AD}"/>
                </a:ext>
              </a:extLst>
            </p:cNvPr>
            <p:cNvSpPr txBox="1"/>
            <p:nvPr/>
          </p:nvSpPr>
          <p:spPr>
            <a:xfrm>
              <a:off x="7008542" y="3061816"/>
              <a:ext cx="411939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flex-direction: column-reverse;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DC57C0D-4A62-6F44-B16D-08DFD0C7FFFA}"/>
                </a:ext>
              </a:extLst>
            </p:cNvPr>
            <p:cNvCxnSpPr/>
            <p:nvPr/>
          </p:nvCxnSpPr>
          <p:spPr>
            <a:xfrm>
              <a:off x="122717" y="2806996"/>
              <a:ext cx="11844670" cy="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EA121FC1-A074-6241-92FD-CADFCC164AD8}"/>
                </a:ext>
              </a:extLst>
            </p:cNvPr>
            <p:cNvCxnSpPr/>
            <p:nvPr/>
          </p:nvCxnSpPr>
          <p:spPr>
            <a:xfrm>
              <a:off x="5917461" y="520997"/>
              <a:ext cx="0" cy="6124354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539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2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07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83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06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8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96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D679E3B-B1F8-814D-B429-CAF5284049AE}"/>
              </a:ext>
            </a:extLst>
          </p:cNvPr>
          <p:cNvGrpSpPr/>
          <p:nvPr/>
        </p:nvGrpSpPr>
        <p:grpSpPr>
          <a:xfrm>
            <a:off x="-457199" y="1116418"/>
            <a:ext cx="13067414" cy="4136065"/>
            <a:chOff x="-457199" y="1116418"/>
            <a:chExt cx="13067414" cy="413606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53BE071-918E-FB45-9FA8-DF4AFAAE7EDB}"/>
                </a:ext>
              </a:extLst>
            </p:cNvPr>
            <p:cNvSpPr/>
            <p:nvPr/>
          </p:nvSpPr>
          <p:spPr>
            <a:xfrm>
              <a:off x="-457199" y="1116418"/>
              <a:ext cx="13067414" cy="413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7F8B0DE-05C5-4942-8687-8A343EDB9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96927" y="3157869"/>
              <a:ext cx="4184647" cy="758013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03597AB-1005-1447-967C-B7BDA605C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4562" y="2963372"/>
              <a:ext cx="3879185" cy="136400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827BE10-FE16-534B-8E9E-23063135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94202" y="2953698"/>
              <a:ext cx="3888859" cy="1373677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BF6CE78-C7E0-CF4D-B015-C9FAA0D6CC3E}"/>
                </a:ext>
              </a:extLst>
            </p:cNvPr>
            <p:cNvSpPr txBox="1"/>
            <p:nvPr/>
          </p:nvSpPr>
          <p:spPr>
            <a:xfrm>
              <a:off x="498053" y="1672184"/>
              <a:ext cx="259468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flex-wrap: </a:t>
              </a:r>
              <a:r>
                <a:rPr kumimoji="1" lang="en-US" altLang="zh-TW" sz="2500" dirty="0" err="1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nowrap</a:t>
              </a:r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29B98C5-6720-634B-A351-EC841F20C779}"/>
                </a:ext>
              </a:extLst>
            </p:cNvPr>
            <p:cNvSpPr txBox="1"/>
            <p:nvPr/>
          </p:nvSpPr>
          <p:spPr>
            <a:xfrm>
              <a:off x="5112754" y="1672184"/>
              <a:ext cx="226279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flex-wrap: wrap;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6C14956-0049-B842-B8BA-D53B4A3D18CF}"/>
                </a:ext>
              </a:extLst>
            </p:cNvPr>
            <p:cNvSpPr txBox="1"/>
            <p:nvPr/>
          </p:nvSpPr>
          <p:spPr>
            <a:xfrm>
              <a:off x="8885261" y="1672184"/>
              <a:ext cx="330673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flex-wrap: wrap-reverse;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6BF61FD4-E2CF-4A42-B24B-B50E292F626E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17" y="1348778"/>
              <a:ext cx="0" cy="3618182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5AFE20CF-A97B-914F-99E2-92B99FDBA3FC}"/>
                </a:ext>
              </a:extLst>
            </p:cNvPr>
            <p:cNvCxnSpPr>
              <a:cxnSpLocks/>
            </p:cNvCxnSpPr>
            <p:nvPr/>
          </p:nvCxnSpPr>
          <p:spPr>
            <a:xfrm>
              <a:off x="8376831" y="1348778"/>
              <a:ext cx="0" cy="3618182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603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32174124-8FD4-F248-AD74-CDB33E4CBA33}"/>
              </a:ext>
            </a:extLst>
          </p:cNvPr>
          <p:cNvGrpSpPr/>
          <p:nvPr/>
        </p:nvGrpSpPr>
        <p:grpSpPr>
          <a:xfrm>
            <a:off x="-2412857" y="471172"/>
            <a:ext cx="17707162" cy="5269424"/>
            <a:chOff x="-2412857" y="471172"/>
            <a:chExt cx="17707162" cy="526942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500AAAE-6D19-C64A-A0E7-DEF82E86F230}"/>
                </a:ext>
              </a:extLst>
            </p:cNvPr>
            <p:cNvSpPr/>
            <p:nvPr/>
          </p:nvSpPr>
          <p:spPr>
            <a:xfrm>
              <a:off x="-2412857" y="471172"/>
              <a:ext cx="17707162" cy="5269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749C775D-4EC5-9346-91BE-44DDAECAD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017189" y="1784502"/>
              <a:ext cx="5157039" cy="73965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40E1F38-EB05-9F47-9B98-E27FF8C8E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8017" y="1774084"/>
              <a:ext cx="5158036" cy="75007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9F2E157-A91D-AB47-9DBD-76C1EF4E5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0522" y="1774084"/>
              <a:ext cx="5054017" cy="72923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D51B351-3977-C447-80B6-2CBB8A245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390" y="4330419"/>
              <a:ext cx="5219257" cy="738181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2B20FF1E-0293-C04F-9243-40DBFDDAD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0016" y="4319264"/>
              <a:ext cx="5208877" cy="747090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F8B21F8-CE66-2D46-9105-A9F1DAF1781C}"/>
                </a:ext>
              </a:extLst>
            </p:cNvPr>
            <p:cNvSpPr txBox="1"/>
            <p:nvPr/>
          </p:nvSpPr>
          <p:spPr>
            <a:xfrm>
              <a:off x="-1147375" y="872496"/>
              <a:ext cx="341741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justify-content: flex-start;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71B03A-39CD-C747-AA90-E328EDAE3FE3}"/>
                </a:ext>
              </a:extLst>
            </p:cNvPr>
            <p:cNvSpPr txBox="1"/>
            <p:nvPr/>
          </p:nvSpPr>
          <p:spPr>
            <a:xfrm>
              <a:off x="4726131" y="872496"/>
              <a:ext cx="332180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justify-content: flex-end;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3735AC2-C796-FE40-9F4C-E449B462A44F}"/>
                </a:ext>
              </a:extLst>
            </p:cNvPr>
            <p:cNvSpPr txBox="1"/>
            <p:nvPr/>
          </p:nvSpPr>
          <p:spPr>
            <a:xfrm>
              <a:off x="10654557" y="872496"/>
              <a:ext cx="31163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justify-content: center;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6B30190-72DA-FC45-84A9-4194D48EEE98}"/>
                </a:ext>
              </a:extLst>
            </p:cNvPr>
            <p:cNvSpPr txBox="1"/>
            <p:nvPr/>
          </p:nvSpPr>
          <p:spPr>
            <a:xfrm>
              <a:off x="1285769" y="3458129"/>
              <a:ext cx="4254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justify-content: space-between;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6A4841E-E761-7240-A007-FD24AAEBC2DA}"/>
                </a:ext>
              </a:extLst>
            </p:cNvPr>
            <p:cNvSpPr txBox="1"/>
            <p:nvPr/>
          </p:nvSpPr>
          <p:spPr>
            <a:xfrm>
              <a:off x="8223804" y="3458129"/>
              <a:ext cx="404129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justify-content: space-around;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D0E396AB-6407-3F43-9068-5B2482EAFD93}"/>
                </a:ext>
              </a:extLst>
            </p:cNvPr>
            <p:cNvCxnSpPr>
              <a:cxnSpLocks/>
            </p:cNvCxnSpPr>
            <p:nvPr/>
          </p:nvCxnSpPr>
          <p:spPr>
            <a:xfrm>
              <a:off x="3505757" y="734643"/>
              <a:ext cx="0" cy="2340244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DF7536D-484F-CC46-81D6-FB5A3D9A04B5}"/>
                </a:ext>
              </a:extLst>
            </p:cNvPr>
            <p:cNvCxnSpPr>
              <a:cxnSpLocks/>
            </p:cNvCxnSpPr>
            <p:nvPr/>
          </p:nvCxnSpPr>
          <p:spPr>
            <a:xfrm>
              <a:off x="9282385" y="734643"/>
              <a:ext cx="0" cy="2340244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B1A372A-0651-DB42-9177-1181AA22A267}"/>
                </a:ext>
              </a:extLst>
            </p:cNvPr>
            <p:cNvCxnSpPr>
              <a:cxnSpLocks/>
            </p:cNvCxnSpPr>
            <p:nvPr/>
          </p:nvCxnSpPr>
          <p:spPr>
            <a:xfrm>
              <a:off x="6850808" y="3118146"/>
              <a:ext cx="0" cy="2340244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B358F677-BB37-A54F-99E2-89283F69C3FA}"/>
                </a:ext>
              </a:extLst>
            </p:cNvPr>
            <p:cNvCxnSpPr>
              <a:cxnSpLocks/>
            </p:cNvCxnSpPr>
            <p:nvPr/>
          </p:nvCxnSpPr>
          <p:spPr>
            <a:xfrm>
              <a:off x="-2249776" y="3060352"/>
              <a:ext cx="17327105" cy="1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57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CF83139D-ED11-7140-AE56-A528B9991246}"/>
              </a:ext>
            </a:extLst>
          </p:cNvPr>
          <p:cNvGrpSpPr/>
          <p:nvPr/>
        </p:nvGrpSpPr>
        <p:grpSpPr>
          <a:xfrm>
            <a:off x="74969" y="-3468"/>
            <a:ext cx="13777993" cy="8710048"/>
            <a:chOff x="74969" y="-3468"/>
            <a:chExt cx="13777993" cy="8710048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11A1DCF-E341-A341-9F74-B0CF3BD8FDFA}"/>
                </a:ext>
              </a:extLst>
            </p:cNvPr>
            <p:cNvSpPr/>
            <p:nvPr/>
          </p:nvSpPr>
          <p:spPr>
            <a:xfrm>
              <a:off x="74969" y="-3468"/>
              <a:ext cx="13777993" cy="8710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4090AC2-970B-9943-9C26-0829DA16A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749" y="937086"/>
              <a:ext cx="3490994" cy="2920570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5FEA2DD-78D1-8A48-BE28-2969052FF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0659" y="988424"/>
              <a:ext cx="3468177" cy="2852119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17D0CB3-B83D-7B4D-8034-590DD5333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33764" y="937086"/>
              <a:ext cx="3433951" cy="2886344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B295DEE-91F8-2940-AFE1-CB95E97E7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4186" y="5388865"/>
              <a:ext cx="3445360" cy="2874936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7ECA9F01-182E-B54B-9E46-03A55BBF1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71427" y="5394569"/>
              <a:ext cx="3445360" cy="2863527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CB43F19-364F-4944-96B9-B6EC0024080A}"/>
                </a:ext>
              </a:extLst>
            </p:cNvPr>
            <p:cNvSpPr txBox="1"/>
            <p:nvPr/>
          </p:nvSpPr>
          <p:spPr>
            <a:xfrm>
              <a:off x="999364" y="324786"/>
              <a:ext cx="297376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align-items: flex-start;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3DE3C3E-A759-574C-8EE0-CBF3F6B1723C}"/>
                </a:ext>
              </a:extLst>
            </p:cNvPr>
            <p:cNvSpPr txBox="1"/>
            <p:nvPr/>
          </p:nvSpPr>
          <p:spPr>
            <a:xfrm>
              <a:off x="5555667" y="324786"/>
              <a:ext cx="287816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align-items: flex-end;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457FCBD-E659-464C-BD5A-3FCE670412CF}"/>
                </a:ext>
              </a:extLst>
            </p:cNvPr>
            <p:cNvSpPr txBox="1"/>
            <p:nvPr/>
          </p:nvSpPr>
          <p:spPr>
            <a:xfrm>
              <a:off x="10016367" y="324786"/>
              <a:ext cx="267271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align-items: center;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4D647CA-641D-BE4D-81D4-D3268AEAFFAD}"/>
                </a:ext>
              </a:extLst>
            </p:cNvPr>
            <p:cNvSpPr txBox="1"/>
            <p:nvPr/>
          </p:nvSpPr>
          <p:spPr>
            <a:xfrm>
              <a:off x="3399120" y="4723723"/>
              <a:ext cx="27354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align-items: stretch;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9195195-FE95-1449-805C-2A4A9861B8A0}"/>
                </a:ext>
              </a:extLst>
            </p:cNvPr>
            <p:cNvSpPr txBox="1"/>
            <p:nvPr/>
          </p:nvSpPr>
          <p:spPr>
            <a:xfrm>
              <a:off x="7739991" y="4723723"/>
              <a:ext cx="290823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align-items: baseline;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E86936B-D4AB-FB4F-864E-486CB6B9A03C}"/>
                </a:ext>
              </a:extLst>
            </p:cNvPr>
            <p:cNvCxnSpPr>
              <a:cxnSpLocks/>
            </p:cNvCxnSpPr>
            <p:nvPr/>
          </p:nvCxnSpPr>
          <p:spPr>
            <a:xfrm>
              <a:off x="415932" y="4356940"/>
              <a:ext cx="13166563" cy="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DD37028-9A25-AE4B-8341-8C25005892E0}"/>
                </a:ext>
              </a:extLst>
            </p:cNvPr>
            <p:cNvCxnSpPr>
              <a:cxnSpLocks/>
            </p:cNvCxnSpPr>
            <p:nvPr/>
          </p:nvCxnSpPr>
          <p:spPr>
            <a:xfrm>
              <a:off x="4730123" y="186933"/>
              <a:ext cx="0" cy="4170007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6D15A197-BA84-8642-96DC-911BFF1B51A5}"/>
                </a:ext>
              </a:extLst>
            </p:cNvPr>
            <p:cNvCxnSpPr>
              <a:cxnSpLocks/>
            </p:cNvCxnSpPr>
            <p:nvPr/>
          </p:nvCxnSpPr>
          <p:spPr>
            <a:xfrm>
              <a:off x="9175554" y="186933"/>
              <a:ext cx="0" cy="4170007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176BC56E-691D-9945-A9A5-81D86341DBA6}"/>
                </a:ext>
              </a:extLst>
            </p:cNvPr>
            <p:cNvCxnSpPr>
              <a:cxnSpLocks/>
            </p:cNvCxnSpPr>
            <p:nvPr/>
          </p:nvCxnSpPr>
          <p:spPr>
            <a:xfrm>
              <a:off x="6974793" y="4356940"/>
              <a:ext cx="0" cy="4170007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00D2F26-F59F-5C4D-8FCB-74575AB8FC56}"/>
                </a:ext>
              </a:extLst>
            </p:cNvPr>
            <p:cNvCxnSpPr>
              <a:cxnSpLocks/>
            </p:cNvCxnSpPr>
            <p:nvPr/>
          </p:nvCxnSpPr>
          <p:spPr>
            <a:xfrm>
              <a:off x="7355160" y="6607664"/>
              <a:ext cx="3692609" cy="0"/>
            </a:xfrm>
            <a:prstGeom prst="line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D08E231-FE95-D143-B645-EC5C5991E5CD}"/>
                </a:ext>
              </a:extLst>
            </p:cNvPr>
            <p:cNvSpPr txBox="1"/>
            <p:nvPr/>
          </p:nvSpPr>
          <p:spPr>
            <a:xfrm>
              <a:off x="11047769" y="6372336"/>
              <a:ext cx="11224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200" dirty="0">
                  <a:solidFill>
                    <a:schemeClr val="accent4">
                      <a:lumMod val="75000"/>
                    </a:schemeClr>
                  </a:solidFill>
                  <a:latin typeface="+mj-lt"/>
                  <a:cs typeface="Calibri" panose="020F0502020204030204" pitchFamily="34" charset="0"/>
                </a:rPr>
                <a:t>baseline</a:t>
              </a:r>
              <a:endParaRPr kumimoji="1" lang="zh-TW" altLang="en-US" sz="2200" dirty="0">
                <a:solidFill>
                  <a:schemeClr val="accent4">
                    <a:lumMod val="75000"/>
                  </a:schemeClr>
                </a:solidFill>
                <a:latin typeface="+mj-lt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26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220C1604-352B-3144-B69E-D85FCBFD219D}"/>
              </a:ext>
            </a:extLst>
          </p:cNvPr>
          <p:cNvGrpSpPr/>
          <p:nvPr/>
        </p:nvGrpSpPr>
        <p:grpSpPr>
          <a:xfrm>
            <a:off x="121331" y="-444701"/>
            <a:ext cx="12891907" cy="8436196"/>
            <a:chOff x="121331" y="-444701"/>
            <a:chExt cx="12891907" cy="843619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3B4579F-6006-5C4E-9EB8-3CA323E9B16A}"/>
                </a:ext>
              </a:extLst>
            </p:cNvPr>
            <p:cNvSpPr/>
            <p:nvPr/>
          </p:nvSpPr>
          <p:spPr>
            <a:xfrm>
              <a:off x="121331" y="-444701"/>
              <a:ext cx="12891907" cy="8436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DA53DCCF-EEC0-3A45-A536-49414B81D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068" y="520995"/>
              <a:ext cx="2912597" cy="2902953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62F2036-A2DB-514A-B6B6-6A0571BEF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8514" y="511350"/>
              <a:ext cx="2922242" cy="2912598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E7FEB31-AB42-5A4D-8DBA-1728FB2E2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42605" y="520995"/>
              <a:ext cx="2912597" cy="2902953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4582DB6-C41E-9840-B124-CAE6CE7FB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4781" y="4601896"/>
              <a:ext cx="2931886" cy="2922242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632A6CB8-2AD2-9B4B-AD03-FA7CD1C52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98870" y="4611541"/>
              <a:ext cx="2931886" cy="2912597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68F8B2A-2A6C-7549-B8B5-B4856B547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32960" y="4601896"/>
              <a:ext cx="2922242" cy="2893309"/>
            </a:xfrm>
            <a:prstGeom prst="rect">
              <a:avLst/>
            </a:prstGeom>
          </p:spPr>
        </p:pic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A3F1736F-893A-ED45-A3AC-EDB61FE7A220}"/>
                </a:ext>
              </a:extLst>
            </p:cNvPr>
            <p:cNvCxnSpPr>
              <a:cxnSpLocks/>
            </p:cNvCxnSpPr>
            <p:nvPr/>
          </p:nvCxnSpPr>
          <p:spPr>
            <a:xfrm>
              <a:off x="496266" y="3773397"/>
              <a:ext cx="12299258" cy="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2B320DF5-BC67-6444-9215-D5843DD41F20}"/>
                </a:ext>
              </a:extLst>
            </p:cNvPr>
            <p:cNvCxnSpPr>
              <a:cxnSpLocks/>
            </p:cNvCxnSpPr>
            <p:nvPr/>
          </p:nvCxnSpPr>
          <p:spPr>
            <a:xfrm>
              <a:off x="4447599" y="-276041"/>
              <a:ext cx="0" cy="8098876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8290E8B9-33E2-BE44-B488-E92A73FBDC51}"/>
                </a:ext>
              </a:extLst>
            </p:cNvPr>
            <p:cNvCxnSpPr>
              <a:cxnSpLocks/>
            </p:cNvCxnSpPr>
            <p:nvPr/>
          </p:nvCxnSpPr>
          <p:spPr>
            <a:xfrm>
              <a:off x="8693027" y="-276041"/>
              <a:ext cx="0" cy="8098876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78699BEF-EE76-A940-9DC0-6CDFB82B6726}"/>
                </a:ext>
              </a:extLst>
            </p:cNvPr>
            <p:cNvSpPr txBox="1"/>
            <p:nvPr/>
          </p:nvSpPr>
          <p:spPr>
            <a:xfrm>
              <a:off x="695241" y="-132052"/>
              <a:ext cx="325929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align-content: flex-start;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6B79B8E-C390-C145-A63E-81EEC5186632}"/>
                </a:ext>
              </a:extLst>
            </p:cNvPr>
            <p:cNvSpPr txBox="1"/>
            <p:nvPr/>
          </p:nvSpPr>
          <p:spPr>
            <a:xfrm>
              <a:off x="5064051" y="-132052"/>
              <a:ext cx="316368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align-content: flex-end;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F192F70-2E69-AE44-9F02-3D022A6C823E}"/>
                </a:ext>
              </a:extLst>
            </p:cNvPr>
            <p:cNvSpPr txBox="1"/>
            <p:nvPr/>
          </p:nvSpPr>
          <p:spPr>
            <a:xfrm>
              <a:off x="9314958" y="-132052"/>
              <a:ext cx="295824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align-content: center;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BFDC408-827D-8A4C-B4A3-ACD0B4CD04E9}"/>
                </a:ext>
              </a:extLst>
            </p:cNvPr>
            <p:cNvSpPr txBox="1"/>
            <p:nvPr/>
          </p:nvSpPr>
          <p:spPr>
            <a:xfrm>
              <a:off x="255181" y="3949120"/>
              <a:ext cx="409637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align-content: space-between;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D594017-2247-674B-BB86-2D42E90AFB06}"/>
                </a:ext>
              </a:extLst>
            </p:cNvPr>
            <p:cNvSpPr txBox="1"/>
            <p:nvPr/>
          </p:nvSpPr>
          <p:spPr>
            <a:xfrm>
              <a:off x="4628724" y="3951874"/>
              <a:ext cx="388317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align-content: space-around;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44D18A0A-1B42-ED45-8C22-738C5A8539DB}"/>
                </a:ext>
              </a:extLst>
            </p:cNvPr>
            <p:cNvSpPr txBox="1"/>
            <p:nvPr/>
          </p:nvSpPr>
          <p:spPr>
            <a:xfrm>
              <a:off x="9283571" y="3949120"/>
              <a:ext cx="302102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500" dirty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rPr>
                <a:t>align-content: stretch;</a:t>
              </a:r>
              <a:endParaRPr kumimoji="1" lang="zh-TW" altLang="en-US" sz="25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0B77896-4992-BD4A-AF0F-9AB679511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9" b="2839"/>
          <a:stretch/>
        </p:blipFill>
        <p:spPr>
          <a:xfrm>
            <a:off x="-120279" y="0"/>
            <a:ext cx="5308600" cy="16586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39127CB-29EB-6642-92A3-EF43EAC818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8" b="2428"/>
          <a:stretch/>
        </p:blipFill>
        <p:spPr>
          <a:xfrm>
            <a:off x="-244363" y="1968870"/>
            <a:ext cx="6591300" cy="167994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884F1E-7663-EF4A-BA3D-6AC875BA50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20" b="1847"/>
          <a:stretch/>
        </p:blipFill>
        <p:spPr>
          <a:xfrm>
            <a:off x="-244363" y="4173279"/>
            <a:ext cx="6591300" cy="16586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BE99E9C-88DC-594D-93F6-7B84E7D340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65" b="2581"/>
          <a:stretch/>
        </p:blipFill>
        <p:spPr>
          <a:xfrm>
            <a:off x="5383914" y="26692"/>
            <a:ext cx="6616700" cy="167994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7077E79-9235-3743-8CED-6B74767CDC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05" b="2931"/>
          <a:stretch/>
        </p:blipFill>
        <p:spPr>
          <a:xfrm>
            <a:off x="5307567" y="2016827"/>
            <a:ext cx="6616700" cy="167994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ABFC41E-0605-7E41-A418-844B62A67E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93" b="2263"/>
          <a:stretch/>
        </p:blipFill>
        <p:spPr>
          <a:xfrm>
            <a:off x="6430630" y="3923414"/>
            <a:ext cx="5346700" cy="27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5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303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0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02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94</Words>
  <Application>Microsoft Macintosh PowerPoint</Application>
  <PresentationFormat>寬螢幕</PresentationFormat>
  <Paragraphs>25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13</cp:revision>
  <dcterms:created xsi:type="dcterms:W3CDTF">2018-11-05T07:35:50Z</dcterms:created>
  <dcterms:modified xsi:type="dcterms:W3CDTF">2018-11-08T02:29:00Z</dcterms:modified>
</cp:coreProperties>
</file>