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CF92-113C-9548-9F26-23F72E6F78AC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B375-DBCD-BF49-80BC-AEF502595B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341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B375-DBCD-BF49-80BC-AEF502595B0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70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FB402-F8A0-C948-8C46-B46E7632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0230A-B6A3-964B-B922-BE15DA23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468D503-6DCB-624C-A19F-F699DA7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0EE3253-088A-864E-8ED2-47048AA0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D21DD1-91AD-A44D-8742-CA26A82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74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BF778-6392-0D42-8EFC-FE77A6F1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FE586A68-70E7-0C42-A2FF-FE457234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4FEF095-FF27-F442-BE6C-147CF4EB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D101EB4-D853-9746-884C-864E1942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9DF6F55-4E24-4040-9B80-43F19A29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54E0A1-3C24-EA4B-9548-19D7BBFDF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D2134DEA-BB1B-0342-B892-4AB7A6AD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BA439DB-50A0-654A-845F-710682BB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833361F-0F50-DC4D-9B2F-5F9BD11F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0458766-58ED-EF40-9B1B-CD4F299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7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03F53-4279-6A46-A1DD-08E68E3C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A0855-AC3E-224F-A94E-1D0CAC55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F1973A9-BB53-D641-9EF7-0462F62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F826127-0391-E24E-82D0-C816A665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E18CF28-F6AC-6F42-8DCD-7325A565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66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6D98-9A94-3349-B5D4-0E844900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14C79B72-9BE5-5F4C-AF93-709FA55F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E5C6BE1-306B-C44F-AEA5-4BBDA647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0484A41-07CB-C949-A909-D450E2D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405D3B3-73E1-B44E-9766-8040EE56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1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311B6-40E2-A84B-8AC8-C4F873D9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DE778-D33D-E04C-B8B8-0C40EE8C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BBCC86-E28D-DD41-9E49-24692B22B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77E65D49-E039-3B4B-B8A0-4D7A42FB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336416F-8221-E546-9A4C-364B1A20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41FB203-2EC5-554C-B802-47A17E3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10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E38A7-D10E-FE4E-AF84-5C9B852C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E9A2309-E229-7642-96D8-CCBA6266A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11FD5-C50B-D545-9383-1203E289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4BF5DAA6-F5BC-D240-97D5-6FF6B905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C6A45A-66E9-1D40-909E-EDE259459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46AA77B8-3805-674B-881B-F5E03CA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717FFEAD-2C39-D748-829A-B756D95E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00C4A840-8FFE-2642-9FDA-E39704BA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6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2130-14E3-A14A-B506-B39BE954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38892421-D805-8744-A8F7-DE5AB134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1EAA1A85-B69F-C748-85A0-70E684DA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A2AA93E1-DCB5-414C-9614-3C82B844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3BEBC47B-F7D2-8A4B-B0CA-3B981A26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ED1A7023-5B4B-8E45-AF09-B0C68688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2884EAC-8D3F-4345-8133-AAF869C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8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07C92-4452-0944-9336-ED80BD1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BA404-44E6-8C4E-A621-F46064B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10892E1-A24B-D545-90E5-55642512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FB4B16C4-2DD9-D143-98B3-050DFA60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77CE0DD2-F4B7-E84E-977C-968F3C1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793E0E19-CCD7-954E-850A-5E5651A6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66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E358F-D759-DF42-8887-D7904DF3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6373959B-6069-0348-88EF-4F4E445BF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D52E045E-DA0E-C64A-B719-576671B4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88D2B16-2099-0348-82A1-A0FCD93D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B0B89D9-1A83-6242-A353-3513CCFE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CAAB2C4F-E730-5541-A23D-236D3CE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34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B39C483-5551-4240-9F94-74B2F85F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E443845-84A1-0142-A813-B4E6C98A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6B82820-FD23-3B42-A3C1-F1A65E0E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3984-CD85-AB4D-B43D-91E4B748ABBB}" type="datetimeFigureOut">
              <a:rPr kumimoji="1" lang="zh-TW" altLang="en-US" smtClean="0"/>
              <a:t>2018/11/9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78DA2A1-8044-7445-9754-8ECF8E6CD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849E684-20D1-7543-9BB3-4FBE19AA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C354879-25CF-6F4E-A098-F205FFE46A53}"/>
              </a:ext>
            </a:extLst>
          </p:cNvPr>
          <p:cNvGrpSpPr/>
          <p:nvPr/>
        </p:nvGrpSpPr>
        <p:grpSpPr>
          <a:xfrm>
            <a:off x="-65125" y="361509"/>
            <a:ext cx="12192000" cy="6390168"/>
            <a:chOff x="-65125" y="361509"/>
            <a:chExt cx="12192000" cy="639016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397978-FA6F-D946-9B38-6D56CC4E8DA2}"/>
                </a:ext>
              </a:extLst>
            </p:cNvPr>
            <p:cNvSpPr/>
            <p:nvPr/>
          </p:nvSpPr>
          <p:spPr>
            <a:xfrm>
              <a:off x="-65125" y="361509"/>
              <a:ext cx="12192000" cy="6390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1F40189-7C30-5045-AF9C-08F10081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700" y="1348925"/>
              <a:ext cx="5105400" cy="927100"/>
            </a:xfrm>
            <a:prstGeom prst="rect">
              <a:avLst/>
            </a:prstGeom>
            <a:noFill/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79A2135-E541-D645-8C88-C24F93E3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9192" y="1348925"/>
              <a:ext cx="5118100" cy="927100"/>
            </a:xfrm>
            <a:prstGeom prst="rect">
              <a:avLst/>
            </a:prstGeom>
            <a:noFill/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F80C4C0-859D-DE44-8775-250B90EDA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4414"/>
            <a:stretch/>
          </p:blipFill>
          <p:spPr>
            <a:xfrm>
              <a:off x="1382231" y="3623931"/>
              <a:ext cx="2804338" cy="2755900"/>
            </a:xfrm>
            <a:prstGeom prst="rect">
              <a:avLst/>
            </a:prstGeom>
            <a:noFill/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2E98320-AEFB-224B-9474-22D1B346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3142" y="3662031"/>
              <a:ext cx="2870200" cy="2717800"/>
            </a:xfrm>
            <a:prstGeom prst="rect">
              <a:avLst/>
            </a:prstGeom>
            <a:noFill/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7F47E8-F5C8-EA41-A350-F46D50330F92}"/>
                </a:ext>
              </a:extLst>
            </p:cNvPr>
            <p:cNvSpPr txBox="1"/>
            <p:nvPr/>
          </p:nvSpPr>
          <p:spPr>
            <a:xfrm>
              <a:off x="1458363" y="725887"/>
              <a:ext cx="26520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row;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15157C9-9C23-0A44-AC75-7E3CAD6E164F}"/>
                </a:ext>
              </a:extLst>
            </p:cNvPr>
            <p:cNvSpPr txBox="1"/>
            <p:nvPr/>
          </p:nvSpPr>
          <p:spPr>
            <a:xfrm>
              <a:off x="7244024" y="725887"/>
              <a:ext cx="36484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row-reverse;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AADA858-03F7-964B-A773-219B732C8D49}"/>
                </a:ext>
              </a:extLst>
            </p:cNvPr>
            <p:cNvSpPr txBox="1"/>
            <p:nvPr/>
          </p:nvSpPr>
          <p:spPr>
            <a:xfrm>
              <a:off x="1246670" y="3061816"/>
              <a:ext cx="30754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column;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8E37D1D-2590-0B4D-BE70-BF2042D6D2AD}"/>
                </a:ext>
              </a:extLst>
            </p:cNvPr>
            <p:cNvSpPr txBox="1"/>
            <p:nvPr/>
          </p:nvSpPr>
          <p:spPr>
            <a:xfrm>
              <a:off x="7008542" y="3061816"/>
              <a:ext cx="411939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column-reverse;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DC57C0D-4A62-6F44-B16D-08DFD0C7FFFA}"/>
                </a:ext>
              </a:extLst>
            </p:cNvPr>
            <p:cNvCxnSpPr/>
            <p:nvPr/>
          </p:nvCxnSpPr>
          <p:spPr>
            <a:xfrm>
              <a:off x="122717" y="2806996"/>
              <a:ext cx="1184467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A121FC1-A074-6241-92FD-CADFCC164AD8}"/>
                </a:ext>
              </a:extLst>
            </p:cNvPr>
            <p:cNvCxnSpPr/>
            <p:nvPr/>
          </p:nvCxnSpPr>
          <p:spPr>
            <a:xfrm>
              <a:off x="5917461" y="520997"/>
              <a:ext cx="0" cy="612435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3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DAB1065-1464-9141-9100-5BC15739219B}"/>
              </a:ext>
            </a:extLst>
          </p:cNvPr>
          <p:cNvGrpSpPr/>
          <p:nvPr/>
        </p:nvGrpSpPr>
        <p:grpSpPr>
          <a:xfrm>
            <a:off x="1829686" y="0"/>
            <a:ext cx="8532628" cy="6858000"/>
            <a:chOff x="1829686" y="0"/>
            <a:chExt cx="8532628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D01DB7B-AAA6-854F-AA96-2D3CEC495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9686" y="0"/>
              <a:ext cx="8532628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A3CB9D-E905-164A-AA45-BD1A8DF9D29A}"/>
                </a:ext>
              </a:extLst>
            </p:cNvPr>
            <p:cNvSpPr/>
            <p:nvPr/>
          </p:nvSpPr>
          <p:spPr>
            <a:xfrm>
              <a:off x="2817628" y="1722473"/>
              <a:ext cx="2945219" cy="4678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2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07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8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D679E3B-B1F8-814D-B429-CAF5284049AE}"/>
              </a:ext>
            </a:extLst>
          </p:cNvPr>
          <p:cNvGrpSpPr/>
          <p:nvPr/>
        </p:nvGrpSpPr>
        <p:grpSpPr>
          <a:xfrm>
            <a:off x="-457199" y="1116418"/>
            <a:ext cx="13067414" cy="4136065"/>
            <a:chOff x="-457199" y="1116418"/>
            <a:chExt cx="13067414" cy="41360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3BE071-918E-FB45-9FA8-DF4AFAAE7EDB}"/>
                </a:ext>
              </a:extLst>
            </p:cNvPr>
            <p:cNvSpPr/>
            <p:nvPr/>
          </p:nvSpPr>
          <p:spPr>
            <a:xfrm>
              <a:off x="-457199" y="1116418"/>
              <a:ext cx="13067414" cy="413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F8B0DE-05C5-4942-8687-8A343EDB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96927" y="3157869"/>
              <a:ext cx="4184647" cy="75801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3597AB-1005-1447-967C-B7BDA605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562" y="2963372"/>
              <a:ext cx="3879185" cy="136400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827BE10-FE16-534B-8E9E-23063135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4202" y="2953698"/>
              <a:ext cx="3888859" cy="1373677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BF6CE78-C7E0-CF4D-B015-C9FAA0D6CC3E}"/>
                </a:ext>
              </a:extLst>
            </p:cNvPr>
            <p:cNvSpPr txBox="1"/>
            <p:nvPr/>
          </p:nvSpPr>
          <p:spPr>
            <a:xfrm>
              <a:off x="498053" y="1672184"/>
              <a:ext cx="259468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</a:t>
              </a:r>
              <a:r>
                <a:rPr kumimoji="1" lang="en-US" altLang="zh-TW" sz="2500" dirty="0" err="1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nowrap</a:t>
              </a:r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29B98C5-6720-634B-A351-EC841F20C779}"/>
                </a:ext>
              </a:extLst>
            </p:cNvPr>
            <p:cNvSpPr txBox="1"/>
            <p:nvPr/>
          </p:nvSpPr>
          <p:spPr>
            <a:xfrm>
              <a:off x="5112754" y="1672184"/>
              <a:ext cx="2262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wrap;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6C14956-0049-B842-B8BA-D53B4A3D18CF}"/>
                </a:ext>
              </a:extLst>
            </p:cNvPr>
            <p:cNvSpPr txBox="1"/>
            <p:nvPr/>
          </p:nvSpPr>
          <p:spPr>
            <a:xfrm>
              <a:off x="8885261" y="1672184"/>
              <a:ext cx="330673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wrap-reverse;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BF61FD4-E2CF-4A42-B24B-B50E292F626E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17" y="1348778"/>
              <a:ext cx="0" cy="361818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AFE20CF-A97B-914F-99E2-92B99FDBA3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6831" y="1348778"/>
              <a:ext cx="0" cy="361818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2174124-8FD4-F248-AD74-CDB33E4CBA33}"/>
              </a:ext>
            </a:extLst>
          </p:cNvPr>
          <p:cNvGrpSpPr/>
          <p:nvPr/>
        </p:nvGrpSpPr>
        <p:grpSpPr>
          <a:xfrm>
            <a:off x="-2412857" y="471172"/>
            <a:ext cx="17707162" cy="5269424"/>
            <a:chOff x="-2412857" y="471172"/>
            <a:chExt cx="17707162" cy="52694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500AAAE-6D19-C64A-A0E7-DEF82E86F230}"/>
                </a:ext>
              </a:extLst>
            </p:cNvPr>
            <p:cNvSpPr/>
            <p:nvPr/>
          </p:nvSpPr>
          <p:spPr>
            <a:xfrm>
              <a:off x="-2412857" y="471172"/>
              <a:ext cx="17707162" cy="526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49C775D-4EC5-9346-91BE-44DDAEC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017189" y="1784502"/>
              <a:ext cx="5157039" cy="73965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40E1F38-EB05-9F47-9B98-E27FF8C8E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8017" y="1774084"/>
              <a:ext cx="5158036" cy="75007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9F2E157-A91D-AB47-9DBD-76C1EF4E5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0522" y="1774084"/>
              <a:ext cx="5054017" cy="72923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D51B351-3977-C447-80B6-2CBB8A24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390" y="4330419"/>
              <a:ext cx="5219257" cy="7381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B20FF1E-0293-C04F-9243-40DBFDDAD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0016" y="4319264"/>
              <a:ext cx="5208877" cy="74709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F8B21F8-CE66-2D46-9105-A9F1DAF1781C}"/>
                </a:ext>
              </a:extLst>
            </p:cNvPr>
            <p:cNvSpPr txBox="1"/>
            <p:nvPr/>
          </p:nvSpPr>
          <p:spPr>
            <a:xfrm>
              <a:off x="-1147375" y="872496"/>
              <a:ext cx="34174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71B03A-39CD-C747-AA90-E328EDAE3FE3}"/>
                </a:ext>
              </a:extLst>
            </p:cNvPr>
            <p:cNvSpPr txBox="1"/>
            <p:nvPr/>
          </p:nvSpPr>
          <p:spPr>
            <a:xfrm>
              <a:off x="4726131" y="872496"/>
              <a:ext cx="332180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735AC2-C796-FE40-9F4C-E449B462A44F}"/>
                </a:ext>
              </a:extLst>
            </p:cNvPr>
            <p:cNvSpPr txBox="1"/>
            <p:nvPr/>
          </p:nvSpPr>
          <p:spPr>
            <a:xfrm>
              <a:off x="10654557" y="872496"/>
              <a:ext cx="31163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6B30190-72DA-FC45-84A9-4194D48EEE98}"/>
                </a:ext>
              </a:extLst>
            </p:cNvPr>
            <p:cNvSpPr txBox="1"/>
            <p:nvPr/>
          </p:nvSpPr>
          <p:spPr>
            <a:xfrm>
              <a:off x="1285769" y="3458129"/>
              <a:ext cx="4254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space-between;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6A4841E-E761-7240-A007-FD24AAEBC2DA}"/>
                </a:ext>
              </a:extLst>
            </p:cNvPr>
            <p:cNvSpPr txBox="1"/>
            <p:nvPr/>
          </p:nvSpPr>
          <p:spPr>
            <a:xfrm>
              <a:off x="8223804" y="3458129"/>
              <a:ext cx="40412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space-around;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0E396AB-6407-3F43-9068-5B2482EAFD9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757" y="734643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F7536D-484F-CC46-81D6-FB5A3D9A04B5}"/>
                </a:ext>
              </a:extLst>
            </p:cNvPr>
            <p:cNvCxnSpPr>
              <a:cxnSpLocks/>
            </p:cNvCxnSpPr>
            <p:nvPr/>
          </p:nvCxnSpPr>
          <p:spPr>
            <a:xfrm>
              <a:off x="9282385" y="734643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B1A372A-0651-DB42-9177-1181AA22A267}"/>
                </a:ext>
              </a:extLst>
            </p:cNvPr>
            <p:cNvCxnSpPr>
              <a:cxnSpLocks/>
            </p:cNvCxnSpPr>
            <p:nvPr/>
          </p:nvCxnSpPr>
          <p:spPr>
            <a:xfrm>
              <a:off x="6850808" y="3118146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358F677-BB37-A54F-99E2-89283F69C3FA}"/>
                </a:ext>
              </a:extLst>
            </p:cNvPr>
            <p:cNvCxnSpPr>
              <a:cxnSpLocks/>
            </p:cNvCxnSpPr>
            <p:nvPr/>
          </p:nvCxnSpPr>
          <p:spPr>
            <a:xfrm>
              <a:off x="-2249776" y="3060352"/>
              <a:ext cx="17327105" cy="1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F83139D-ED11-7140-AE56-A528B9991246}"/>
              </a:ext>
            </a:extLst>
          </p:cNvPr>
          <p:cNvGrpSpPr/>
          <p:nvPr/>
        </p:nvGrpSpPr>
        <p:grpSpPr>
          <a:xfrm>
            <a:off x="74969" y="-3468"/>
            <a:ext cx="13777993" cy="8710048"/>
            <a:chOff x="74969" y="-3468"/>
            <a:chExt cx="13777993" cy="871004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1A1DCF-E341-A341-9F74-B0CF3BD8FDFA}"/>
                </a:ext>
              </a:extLst>
            </p:cNvPr>
            <p:cNvSpPr/>
            <p:nvPr/>
          </p:nvSpPr>
          <p:spPr>
            <a:xfrm>
              <a:off x="74969" y="-3468"/>
              <a:ext cx="13777993" cy="8710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4090AC2-970B-9943-9C26-0829DA16A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49" y="937086"/>
              <a:ext cx="3490994" cy="292057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5FEA2DD-78D1-8A48-BE28-2969052FF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0659" y="988424"/>
              <a:ext cx="3468177" cy="28521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17D0CB3-B83D-7B4D-8034-590DD53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764" y="937086"/>
              <a:ext cx="3433951" cy="288634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B295DEE-91F8-2940-AFE1-CB95E97E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4186" y="5388865"/>
              <a:ext cx="3445360" cy="2874936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ECA9F01-182E-B54B-9E46-03A55BBF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427" y="5394569"/>
              <a:ext cx="3445360" cy="286352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CB43F19-364F-4944-96B9-B6EC0024080A}"/>
                </a:ext>
              </a:extLst>
            </p:cNvPr>
            <p:cNvSpPr txBox="1"/>
            <p:nvPr/>
          </p:nvSpPr>
          <p:spPr>
            <a:xfrm>
              <a:off x="999364" y="324786"/>
              <a:ext cx="29737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3DE3C3E-A759-574C-8EE0-CBF3F6B1723C}"/>
                </a:ext>
              </a:extLst>
            </p:cNvPr>
            <p:cNvSpPr txBox="1"/>
            <p:nvPr/>
          </p:nvSpPr>
          <p:spPr>
            <a:xfrm>
              <a:off x="5555667" y="324786"/>
              <a:ext cx="28781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457FCBD-E659-464C-BD5A-3FCE670412CF}"/>
                </a:ext>
              </a:extLst>
            </p:cNvPr>
            <p:cNvSpPr txBox="1"/>
            <p:nvPr/>
          </p:nvSpPr>
          <p:spPr>
            <a:xfrm>
              <a:off x="10016367" y="324786"/>
              <a:ext cx="26727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4D647CA-641D-BE4D-81D4-D3268AEAFFAD}"/>
                </a:ext>
              </a:extLst>
            </p:cNvPr>
            <p:cNvSpPr txBox="1"/>
            <p:nvPr/>
          </p:nvSpPr>
          <p:spPr>
            <a:xfrm>
              <a:off x="3399120" y="4723723"/>
              <a:ext cx="27354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stretch;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195195-FE95-1449-805C-2A4A9861B8A0}"/>
                </a:ext>
              </a:extLst>
            </p:cNvPr>
            <p:cNvSpPr txBox="1"/>
            <p:nvPr/>
          </p:nvSpPr>
          <p:spPr>
            <a:xfrm>
              <a:off x="7739991" y="4723723"/>
              <a:ext cx="29082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baseline;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E86936B-D4AB-FB4F-864E-486CB6B9A03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32" y="4356940"/>
              <a:ext cx="13166563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DD37028-9A25-AE4B-8341-8C25005892E0}"/>
                </a:ext>
              </a:extLst>
            </p:cNvPr>
            <p:cNvCxnSpPr>
              <a:cxnSpLocks/>
            </p:cNvCxnSpPr>
            <p:nvPr/>
          </p:nvCxnSpPr>
          <p:spPr>
            <a:xfrm>
              <a:off x="4730123" y="186933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D15A197-BA84-8642-96DC-911BFF1B51A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554" y="186933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76BC56E-691D-9945-A9A5-81D86341DBA6}"/>
                </a:ext>
              </a:extLst>
            </p:cNvPr>
            <p:cNvCxnSpPr>
              <a:cxnSpLocks/>
            </p:cNvCxnSpPr>
            <p:nvPr/>
          </p:nvCxnSpPr>
          <p:spPr>
            <a:xfrm>
              <a:off x="6974793" y="4356940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00D2F26-F59F-5C4D-8FCB-74575AB8FC5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60" y="6607664"/>
              <a:ext cx="3692609" cy="0"/>
            </a:xfrm>
            <a:prstGeom prst="lin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D08E231-FE95-D143-B645-EC5C5991E5CD}"/>
                </a:ext>
              </a:extLst>
            </p:cNvPr>
            <p:cNvSpPr txBox="1"/>
            <p:nvPr/>
          </p:nvSpPr>
          <p:spPr>
            <a:xfrm>
              <a:off x="11047769" y="6372336"/>
              <a:ext cx="11224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200" dirty="0">
                  <a:solidFill>
                    <a:schemeClr val="accent4">
                      <a:lumMod val="75000"/>
                    </a:schemeClr>
                  </a:solidFill>
                  <a:latin typeface="+mj-lt"/>
                  <a:cs typeface="Calibri" panose="020F0502020204030204" pitchFamily="34" charset="0"/>
                </a:rPr>
                <a:t>baseline</a:t>
              </a:r>
              <a:endParaRPr kumimoji="1" lang="zh-TW" altLang="en-US" sz="2200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26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20C1604-352B-3144-B69E-D85FCBFD219D}"/>
              </a:ext>
            </a:extLst>
          </p:cNvPr>
          <p:cNvGrpSpPr/>
          <p:nvPr/>
        </p:nvGrpSpPr>
        <p:grpSpPr>
          <a:xfrm>
            <a:off x="121331" y="-444701"/>
            <a:ext cx="12891907" cy="8436196"/>
            <a:chOff x="121331" y="-444701"/>
            <a:chExt cx="12891907" cy="843619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B4579F-6006-5C4E-9EB8-3CA323E9B16A}"/>
                </a:ext>
              </a:extLst>
            </p:cNvPr>
            <p:cNvSpPr/>
            <p:nvPr/>
          </p:nvSpPr>
          <p:spPr>
            <a:xfrm>
              <a:off x="121331" y="-444701"/>
              <a:ext cx="12891907" cy="843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A53DCCF-EEC0-3A45-A536-49414B81D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068" y="520995"/>
              <a:ext cx="2912597" cy="290295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62F2036-A2DB-514A-B6B6-6A0571BE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514" y="511350"/>
              <a:ext cx="2922242" cy="291259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E7FEB31-AB42-5A4D-8DBA-1728FB2E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2605" y="520995"/>
              <a:ext cx="2912597" cy="290295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4582DB6-C41E-9840-B124-CAE6CE7F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781" y="4601896"/>
              <a:ext cx="2931886" cy="292224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32A6CB8-2AD2-9B4B-AD03-FA7CD1C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8870" y="4611541"/>
              <a:ext cx="2931886" cy="291259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8F8B2A-2A6C-7549-B8B5-B4856B547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2960" y="4601896"/>
              <a:ext cx="2922242" cy="2893309"/>
            </a:xfrm>
            <a:prstGeom prst="rect">
              <a:avLst/>
            </a:prstGeom>
          </p:spPr>
        </p:pic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F1736F-893A-ED45-A3AC-EDB61FE7A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6266" y="3773397"/>
              <a:ext cx="12299258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B320DF5-BC67-6444-9215-D5843DD41F2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599" y="-276041"/>
              <a:ext cx="0" cy="8098876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290E8B9-33E2-BE44-B488-E92A73FBDC51}"/>
                </a:ext>
              </a:extLst>
            </p:cNvPr>
            <p:cNvCxnSpPr>
              <a:cxnSpLocks/>
            </p:cNvCxnSpPr>
            <p:nvPr/>
          </p:nvCxnSpPr>
          <p:spPr>
            <a:xfrm>
              <a:off x="8693027" y="-276041"/>
              <a:ext cx="0" cy="8098876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8699BEF-EE76-A940-9DC0-6CDFB82B6726}"/>
                </a:ext>
              </a:extLst>
            </p:cNvPr>
            <p:cNvSpPr txBox="1"/>
            <p:nvPr/>
          </p:nvSpPr>
          <p:spPr>
            <a:xfrm>
              <a:off x="695241" y="-132052"/>
              <a:ext cx="32592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6B79B8E-C390-C145-A63E-81EEC5186632}"/>
                </a:ext>
              </a:extLst>
            </p:cNvPr>
            <p:cNvSpPr txBox="1"/>
            <p:nvPr/>
          </p:nvSpPr>
          <p:spPr>
            <a:xfrm>
              <a:off x="5064051" y="-132052"/>
              <a:ext cx="31636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F192F70-2E69-AE44-9F02-3D022A6C823E}"/>
                </a:ext>
              </a:extLst>
            </p:cNvPr>
            <p:cNvSpPr txBox="1"/>
            <p:nvPr/>
          </p:nvSpPr>
          <p:spPr>
            <a:xfrm>
              <a:off x="9314958" y="-132052"/>
              <a:ext cx="29582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BFDC408-827D-8A4C-B4A3-ACD0B4CD04E9}"/>
                </a:ext>
              </a:extLst>
            </p:cNvPr>
            <p:cNvSpPr txBox="1"/>
            <p:nvPr/>
          </p:nvSpPr>
          <p:spPr>
            <a:xfrm>
              <a:off x="255181" y="3949120"/>
              <a:ext cx="40963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space-between;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D594017-2247-674B-BB86-2D42E90AFB06}"/>
                </a:ext>
              </a:extLst>
            </p:cNvPr>
            <p:cNvSpPr txBox="1"/>
            <p:nvPr/>
          </p:nvSpPr>
          <p:spPr>
            <a:xfrm>
              <a:off x="4628724" y="3951874"/>
              <a:ext cx="38831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space-around;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4D18A0A-1B42-ED45-8C22-738C5A8539DB}"/>
                </a:ext>
              </a:extLst>
            </p:cNvPr>
            <p:cNvSpPr txBox="1"/>
            <p:nvPr/>
          </p:nvSpPr>
          <p:spPr>
            <a:xfrm>
              <a:off x="9283571" y="3949120"/>
              <a:ext cx="30210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stretch;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B77896-4992-BD4A-AF0F-9AB67951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2839"/>
          <a:stretch/>
        </p:blipFill>
        <p:spPr>
          <a:xfrm>
            <a:off x="-120279" y="0"/>
            <a:ext cx="5308600" cy="1658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9127CB-29EB-6642-92A3-EF43EAC81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" b="2428"/>
          <a:stretch/>
        </p:blipFill>
        <p:spPr>
          <a:xfrm>
            <a:off x="-244363" y="1968870"/>
            <a:ext cx="6591300" cy="16799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884F1E-7663-EF4A-BA3D-6AC875BA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0" b="1847"/>
          <a:stretch/>
        </p:blipFill>
        <p:spPr>
          <a:xfrm>
            <a:off x="-244363" y="4173279"/>
            <a:ext cx="6591300" cy="16586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E99E9C-88DC-594D-93F6-7B84E7D340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5" b="2581"/>
          <a:stretch/>
        </p:blipFill>
        <p:spPr>
          <a:xfrm>
            <a:off x="5383914" y="26692"/>
            <a:ext cx="6616700" cy="16799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077E79-9235-3743-8CED-6B74767CDC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05" b="2931"/>
          <a:stretch/>
        </p:blipFill>
        <p:spPr>
          <a:xfrm>
            <a:off x="5307567" y="2016827"/>
            <a:ext cx="6616700" cy="16799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ABFC41E-0605-7E41-A418-844B62A67E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93" b="2263"/>
          <a:stretch/>
        </p:blipFill>
        <p:spPr>
          <a:xfrm>
            <a:off x="6430630" y="3923414"/>
            <a:ext cx="5346700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603384E4-0EC6-2344-9881-EB98C192A9A5}"/>
              </a:ext>
            </a:extLst>
          </p:cNvPr>
          <p:cNvGrpSpPr/>
          <p:nvPr/>
        </p:nvGrpSpPr>
        <p:grpSpPr>
          <a:xfrm>
            <a:off x="195681" y="0"/>
            <a:ext cx="11247745" cy="6836735"/>
            <a:chOff x="195681" y="0"/>
            <a:chExt cx="11247745" cy="683673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FD81416-A9CE-9F48-995E-AE1B36DB4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1"/>
            <a:stretch/>
          </p:blipFill>
          <p:spPr>
            <a:xfrm>
              <a:off x="195681" y="0"/>
              <a:ext cx="11247745" cy="683673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F14242-CA49-9C45-9802-6CAF0F479A3B}"/>
                </a:ext>
              </a:extLst>
            </p:cNvPr>
            <p:cNvSpPr/>
            <p:nvPr/>
          </p:nvSpPr>
          <p:spPr>
            <a:xfrm>
              <a:off x="5305647" y="2062714"/>
              <a:ext cx="2817628" cy="1275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8D84BD-9DCB-E443-AD2B-C2355C296957}"/>
                </a:ext>
              </a:extLst>
            </p:cNvPr>
            <p:cNvSpPr/>
            <p:nvPr/>
          </p:nvSpPr>
          <p:spPr>
            <a:xfrm>
              <a:off x="4880344" y="4543645"/>
              <a:ext cx="1254642" cy="2729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D740622-B723-1C48-9621-C4FFFBB90343}"/>
                </a:ext>
              </a:extLst>
            </p:cNvPr>
            <p:cNvSpPr/>
            <p:nvPr/>
          </p:nvSpPr>
          <p:spPr>
            <a:xfrm>
              <a:off x="7846828" y="1711839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1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CB9E887-D438-2F4D-ABDB-043CD3DB4D57}"/>
                </a:ext>
              </a:extLst>
            </p:cNvPr>
            <p:cNvSpPr txBox="1"/>
            <p:nvPr/>
          </p:nvSpPr>
          <p:spPr>
            <a:xfrm>
              <a:off x="8123275" y="1680785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輸入帳號密碼資訊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C4D23B1-413C-9E4D-84B7-1F3BE45888F5}"/>
                </a:ext>
              </a:extLst>
            </p:cNvPr>
            <p:cNvSpPr/>
            <p:nvPr/>
          </p:nvSpPr>
          <p:spPr>
            <a:xfrm>
              <a:off x="5369441" y="4817391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2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E40F7E-91B9-1A44-A7B1-31F87C94D4BD}"/>
                </a:ext>
              </a:extLst>
            </p:cNvPr>
            <p:cNvSpPr txBox="1"/>
            <p:nvPr/>
          </p:nvSpPr>
          <p:spPr>
            <a:xfrm>
              <a:off x="5645888" y="4797811"/>
              <a:ext cx="3796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增加至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+mj-lt"/>
                </a:rPr>
                <a:t>Favorites</a:t>
              </a:r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，下次登入即可快速登入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手繪多邊形 10">
              <a:extLst>
                <a:ext uri="{FF2B5EF4-FFF2-40B4-BE49-F238E27FC236}">
                  <a16:creationId xmlns:a16="http://schemas.microsoft.com/office/drawing/2014/main" id="{C07CAC84-5071-0B43-B313-84799A9B697A}"/>
                </a:ext>
              </a:extLst>
            </p:cNvPr>
            <p:cNvSpPr/>
            <p:nvPr/>
          </p:nvSpPr>
          <p:spPr>
            <a:xfrm>
              <a:off x="934575" y="1740303"/>
              <a:ext cx="3765016" cy="3150804"/>
            </a:xfrm>
            <a:custGeom>
              <a:avLst/>
              <a:gdLst>
                <a:gd name="connsiteX0" fmla="*/ 3765016 w 3765016"/>
                <a:gd name="connsiteY0" fmla="*/ 3140041 h 3150804"/>
                <a:gd name="connsiteX1" fmla="*/ 3690588 w 3765016"/>
                <a:gd name="connsiteY1" fmla="*/ 3150674 h 3150804"/>
                <a:gd name="connsiteX2" fmla="*/ 2935676 w 3765016"/>
                <a:gd name="connsiteY2" fmla="*/ 3054981 h 3150804"/>
                <a:gd name="connsiteX3" fmla="*/ 2637965 w 3765016"/>
                <a:gd name="connsiteY3" fmla="*/ 2959288 h 3150804"/>
                <a:gd name="connsiteX4" fmla="*/ 2414681 w 3765016"/>
                <a:gd name="connsiteY4" fmla="*/ 2884860 h 3150804"/>
                <a:gd name="connsiteX5" fmla="*/ 2170132 w 3765016"/>
                <a:gd name="connsiteY5" fmla="*/ 2778534 h 3150804"/>
                <a:gd name="connsiteX6" fmla="*/ 1840523 w 3765016"/>
                <a:gd name="connsiteY6" fmla="*/ 2629678 h 3150804"/>
                <a:gd name="connsiteX7" fmla="*/ 1744830 w 3765016"/>
                <a:gd name="connsiteY7" fmla="*/ 2576516 h 3150804"/>
                <a:gd name="connsiteX8" fmla="*/ 1574709 w 3765016"/>
                <a:gd name="connsiteY8" fmla="*/ 2448925 h 3150804"/>
                <a:gd name="connsiteX9" fmla="*/ 1532178 w 3765016"/>
                <a:gd name="connsiteY9" fmla="*/ 2417027 h 3150804"/>
                <a:gd name="connsiteX10" fmla="*/ 1447118 w 3765016"/>
                <a:gd name="connsiteY10" fmla="*/ 2353232 h 3150804"/>
                <a:gd name="connsiteX11" fmla="*/ 1383323 w 3765016"/>
                <a:gd name="connsiteY11" fmla="*/ 2310702 h 3150804"/>
                <a:gd name="connsiteX12" fmla="*/ 1308895 w 3765016"/>
                <a:gd name="connsiteY12" fmla="*/ 2246906 h 3150804"/>
                <a:gd name="connsiteX13" fmla="*/ 1191937 w 3765016"/>
                <a:gd name="connsiteY13" fmla="*/ 2161846 h 3150804"/>
                <a:gd name="connsiteX14" fmla="*/ 1096244 w 3765016"/>
                <a:gd name="connsiteY14" fmla="*/ 2066153 h 3150804"/>
                <a:gd name="connsiteX15" fmla="*/ 1043081 w 3765016"/>
                <a:gd name="connsiteY15" fmla="*/ 2012990 h 3150804"/>
                <a:gd name="connsiteX16" fmla="*/ 989918 w 3765016"/>
                <a:gd name="connsiteY16" fmla="*/ 1959827 h 3150804"/>
                <a:gd name="connsiteX17" fmla="*/ 936755 w 3765016"/>
                <a:gd name="connsiteY17" fmla="*/ 1906664 h 3150804"/>
                <a:gd name="connsiteX18" fmla="*/ 894225 w 3765016"/>
                <a:gd name="connsiteY18" fmla="*/ 1853502 h 3150804"/>
                <a:gd name="connsiteX19" fmla="*/ 756002 w 3765016"/>
                <a:gd name="connsiteY19" fmla="*/ 1694013 h 3150804"/>
                <a:gd name="connsiteX20" fmla="*/ 724104 w 3765016"/>
                <a:gd name="connsiteY20" fmla="*/ 1651483 h 3150804"/>
                <a:gd name="connsiteX21" fmla="*/ 681574 w 3765016"/>
                <a:gd name="connsiteY21" fmla="*/ 1598320 h 3150804"/>
                <a:gd name="connsiteX22" fmla="*/ 660309 w 3765016"/>
                <a:gd name="connsiteY22" fmla="*/ 1555790 h 3150804"/>
                <a:gd name="connsiteX23" fmla="*/ 628411 w 3765016"/>
                <a:gd name="connsiteY23" fmla="*/ 1523892 h 3150804"/>
                <a:gd name="connsiteX24" fmla="*/ 564616 w 3765016"/>
                <a:gd name="connsiteY24" fmla="*/ 1438832 h 3150804"/>
                <a:gd name="connsiteX25" fmla="*/ 532718 w 3765016"/>
                <a:gd name="connsiteY25" fmla="*/ 1396302 h 3150804"/>
                <a:gd name="connsiteX26" fmla="*/ 511453 w 3765016"/>
                <a:gd name="connsiteY26" fmla="*/ 1343139 h 3150804"/>
                <a:gd name="connsiteX27" fmla="*/ 479555 w 3765016"/>
                <a:gd name="connsiteY27" fmla="*/ 1300609 h 3150804"/>
                <a:gd name="connsiteX28" fmla="*/ 415760 w 3765016"/>
                <a:gd name="connsiteY28" fmla="*/ 1194283 h 3150804"/>
                <a:gd name="connsiteX29" fmla="*/ 362597 w 3765016"/>
                <a:gd name="connsiteY29" fmla="*/ 1087957 h 3150804"/>
                <a:gd name="connsiteX30" fmla="*/ 330699 w 3765016"/>
                <a:gd name="connsiteY30" fmla="*/ 1002897 h 3150804"/>
                <a:gd name="connsiteX31" fmla="*/ 298802 w 3765016"/>
                <a:gd name="connsiteY31" fmla="*/ 917837 h 3150804"/>
                <a:gd name="connsiteX32" fmla="*/ 277537 w 3765016"/>
                <a:gd name="connsiteY32" fmla="*/ 822144 h 3150804"/>
                <a:gd name="connsiteX33" fmla="*/ 266904 w 3765016"/>
                <a:gd name="connsiteY33" fmla="*/ 779613 h 3150804"/>
                <a:gd name="connsiteX34" fmla="*/ 256272 w 3765016"/>
                <a:gd name="connsiteY34" fmla="*/ 726450 h 3150804"/>
                <a:gd name="connsiteX35" fmla="*/ 245639 w 3765016"/>
                <a:gd name="connsiteY35" fmla="*/ 609492 h 3150804"/>
                <a:gd name="connsiteX36" fmla="*/ 235006 w 3765016"/>
                <a:gd name="connsiteY36" fmla="*/ 566962 h 3150804"/>
                <a:gd name="connsiteX37" fmla="*/ 224374 w 3765016"/>
                <a:gd name="connsiteY37" fmla="*/ 396841 h 3150804"/>
                <a:gd name="connsiteX38" fmla="*/ 213741 w 3765016"/>
                <a:gd name="connsiteY38" fmla="*/ 3437 h 3150804"/>
                <a:gd name="connsiteX39" fmla="*/ 181844 w 3765016"/>
                <a:gd name="connsiteY39" fmla="*/ 24702 h 3150804"/>
                <a:gd name="connsiteX40" fmla="*/ 139313 w 3765016"/>
                <a:gd name="connsiteY40" fmla="*/ 77864 h 3150804"/>
                <a:gd name="connsiteX41" fmla="*/ 43620 w 3765016"/>
                <a:gd name="connsiteY41" fmla="*/ 226720 h 3150804"/>
                <a:gd name="connsiteX42" fmla="*/ 1090 w 3765016"/>
                <a:gd name="connsiteY42" fmla="*/ 301148 h 3150804"/>
                <a:gd name="connsiteX43" fmla="*/ 43620 w 3765016"/>
                <a:gd name="connsiteY43" fmla="*/ 216088 h 3150804"/>
                <a:gd name="connsiteX44" fmla="*/ 118048 w 3765016"/>
                <a:gd name="connsiteY44" fmla="*/ 141660 h 3150804"/>
                <a:gd name="connsiteX45" fmla="*/ 149946 w 3765016"/>
                <a:gd name="connsiteY45" fmla="*/ 99130 h 3150804"/>
                <a:gd name="connsiteX46" fmla="*/ 171211 w 3765016"/>
                <a:gd name="connsiteY46" fmla="*/ 67232 h 3150804"/>
                <a:gd name="connsiteX47" fmla="*/ 203109 w 3765016"/>
                <a:gd name="connsiteY47" fmla="*/ 45967 h 3150804"/>
                <a:gd name="connsiteX48" fmla="*/ 224374 w 3765016"/>
                <a:gd name="connsiteY48" fmla="*/ 14069 h 3150804"/>
                <a:gd name="connsiteX49" fmla="*/ 266904 w 3765016"/>
                <a:gd name="connsiteY49" fmla="*/ 77864 h 3150804"/>
                <a:gd name="connsiteX50" fmla="*/ 309434 w 3765016"/>
                <a:gd name="connsiteY50" fmla="*/ 141660 h 3150804"/>
                <a:gd name="connsiteX51" fmla="*/ 330699 w 3765016"/>
                <a:gd name="connsiteY51" fmla="*/ 173557 h 3150804"/>
                <a:gd name="connsiteX52" fmla="*/ 362597 w 3765016"/>
                <a:gd name="connsiteY52" fmla="*/ 194823 h 3150804"/>
                <a:gd name="connsiteX53" fmla="*/ 415760 w 3765016"/>
                <a:gd name="connsiteY53" fmla="*/ 247985 h 3150804"/>
                <a:gd name="connsiteX54" fmla="*/ 405127 w 3765016"/>
                <a:gd name="connsiteY54" fmla="*/ 247985 h 315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765016" h="3150804">
                  <a:moveTo>
                    <a:pt x="3765016" y="3140041"/>
                  </a:moveTo>
                  <a:cubicBezTo>
                    <a:pt x="3740207" y="3143585"/>
                    <a:pt x="3715617" y="3151947"/>
                    <a:pt x="3690588" y="3150674"/>
                  </a:cubicBezTo>
                  <a:cubicBezTo>
                    <a:pt x="3276005" y="3129594"/>
                    <a:pt x="3238194" y="3145093"/>
                    <a:pt x="2935676" y="3054981"/>
                  </a:cubicBezTo>
                  <a:cubicBezTo>
                    <a:pt x="2835776" y="3025224"/>
                    <a:pt x="2734747" y="2998001"/>
                    <a:pt x="2637965" y="2959288"/>
                  </a:cubicBezTo>
                  <a:cubicBezTo>
                    <a:pt x="2458460" y="2887485"/>
                    <a:pt x="2534955" y="2904905"/>
                    <a:pt x="2414681" y="2884860"/>
                  </a:cubicBezTo>
                  <a:cubicBezTo>
                    <a:pt x="2333165" y="2849418"/>
                    <a:pt x="2252662" y="2811546"/>
                    <a:pt x="2170132" y="2778534"/>
                  </a:cubicBezTo>
                  <a:cubicBezTo>
                    <a:pt x="2023156" y="2719744"/>
                    <a:pt x="1982821" y="2708732"/>
                    <a:pt x="1840523" y="2629678"/>
                  </a:cubicBezTo>
                  <a:cubicBezTo>
                    <a:pt x="1808625" y="2611957"/>
                    <a:pt x="1775004" y="2597034"/>
                    <a:pt x="1744830" y="2576516"/>
                  </a:cubicBezTo>
                  <a:cubicBezTo>
                    <a:pt x="1686214" y="2536657"/>
                    <a:pt x="1631416" y="2491455"/>
                    <a:pt x="1574709" y="2448925"/>
                  </a:cubicBezTo>
                  <a:lnTo>
                    <a:pt x="1532178" y="2417027"/>
                  </a:lnTo>
                  <a:cubicBezTo>
                    <a:pt x="1503825" y="2395762"/>
                    <a:pt x="1476607" y="2372891"/>
                    <a:pt x="1447118" y="2353232"/>
                  </a:cubicBezTo>
                  <a:cubicBezTo>
                    <a:pt x="1425853" y="2339055"/>
                    <a:pt x="1403580" y="2326285"/>
                    <a:pt x="1383323" y="2310702"/>
                  </a:cubicBezTo>
                  <a:cubicBezTo>
                    <a:pt x="1357423" y="2290779"/>
                    <a:pt x="1334795" y="2266829"/>
                    <a:pt x="1308895" y="2246906"/>
                  </a:cubicBezTo>
                  <a:cubicBezTo>
                    <a:pt x="1239437" y="2193477"/>
                    <a:pt x="1253318" y="2218842"/>
                    <a:pt x="1191937" y="2161846"/>
                  </a:cubicBezTo>
                  <a:cubicBezTo>
                    <a:pt x="1158881" y="2131151"/>
                    <a:pt x="1128142" y="2098051"/>
                    <a:pt x="1096244" y="2066153"/>
                  </a:cubicBezTo>
                  <a:lnTo>
                    <a:pt x="1043081" y="2012990"/>
                  </a:lnTo>
                  <a:lnTo>
                    <a:pt x="989918" y="1959827"/>
                  </a:lnTo>
                  <a:cubicBezTo>
                    <a:pt x="972197" y="1942106"/>
                    <a:pt x="952411" y="1926233"/>
                    <a:pt x="936755" y="1906664"/>
                  </a:cubicBezTo>
                  <a:cubicBezTo>
                    <a:pt x="922578" y="1888943"/>
                    <a:pt x="909406" y="1870370"/>
                    <a:pt x="894225" y="1853502"/>
                  </a:cubicBezTo>
                  <a:cubicBezTo>
                    <a:pt x="758177" y="1702338"/>
                    <a:pt x="948704" y="1939270"/>
                    <a:pt x="756002" y="1694013"/>
                  </a:cubicBezTo>
                  <a:cubicBezTo>
                    <a:pt x="745054" y="1680079"/>
                    <a:pt x="734984" y="1665471"/>
                    <a:pt x="724104" y="1651483"/>
                  </a:cubicBezTo>
                  <a:cubicBezTo>
                    <a:pt x="710171" y="1633570"/>
                    <a:pt x="691723" y="1618618"/>
                    <a:pt x="681574" y="1598320"/>
                  </a:cubicBezTo>
                  <a:cubicBezTo>
                    <a:pt x="674486" y="1584143"/>
                    <a:pt x="669522" y="1568688"/>
                    <a:pt x="660309" y="1555790"/>
                  </a:cubicBezTo>
                  <a:cubicBezTo>
                    <a:pt x="651569" y="1543554"/>
                    <a:pt x="637933" y="1535530"/>
                    <a:pt x="628411" y="1523892"/>
                  </a:cubicBezTo>
                  <a:cubicBezTo>
                    <a:pt x="605968" y="1496462"/>
                    <a:pt x="585881" y="1467185"/>
                    <a:pt x="564616" y="1438832"/>
                  </a:cubicBezTo>
                  <a:cubicBezTo>
                    <a:pt x="553983" y="1424655"/>
                    <a:pt x="539299" y="1412755"/>
                    <a:pt x="532718" y="1396302"/>
                  </a:cubicBezTo>
                  <a:cubicBezTo>
                    <a:pt x="525630" y="1378581"/>
                    <a:pt x="520722" y="1359823"/>
                    <a:pt x="511453" y="1343139"/>
                  </a:cubicBezTo>
                  <a:cubicBezTo>
                    <a:pt x="502847" y="1327648"/>
                    <a:pt x="489138" y="1315515"/>
                    <a:pt x="479555" y="1300609"/>
                  </a:cubicBezTo>
                  <a:cubicBezTo>
                    <a:pt x="457204" y="1265841"/>
                    <a:pt x="434244" y="1231251"/>
                    <a:pt x="415760" y="1194283"/>
                  </a:cubicBezTo>
                  <a:cubicBezTo>
                    <a:pt x="398039" y="1158841"/>
                    <a:pt x="376511" y="1125059"/>
                    <a:pt x="362597" y="1087957"/>
                  </a:cubicBezTo>
                  <a:cubicBezTo>
                    <a:pt x="351964" y="1059604"/>
                    <a:pt x="340275" y="1031624"/>
                    <a:pt x="330699" y="1002897"/>
                  </a:cubicBezTo>
                  <a:cubicBezTo>
                    <a:pt x="301744" y="916033"/>
                    <a:pt x="342307" y="1004846"/>
                    <a:pt x="298802" y="917837"/>
                  </a:cubicBezTo>
                  <a:cubicBezTo>
                    <a:pt x="291714" y="885939"/>
                    <a:pt x="284884" y="853983"/>
                    <a:pt x="277537" y="822144"/>
                  </a:cubicBezTo>
                  <a:cubicBezTo>
                    <a:pt x="274251" y="807905"/>
                    <a:pt x="270074" y="793878"/>
                    <a:pt x="266904" y="779613"/>
                  </a:cubicBezTo>
                  <a:cubicBezTo>
                    <a:pt x="262984" y="761971"/>
                    <a:pt x="259816" y="744171"/>
                    <a:pt x="256272" y="726450"/>
                  </a:cubicBezTo>
                  <a:cubicBezTo>
                    <a:pt x="252728" y="687464"/>
                    <a:pt x="250813" y="648295"/>
                    <a:pt x="245639" y="609492"/>
                  </a:cubicBezTo>
                  <a:cubicBezTo>
                    <a:pt x="243708" y="595007"/>
                    <a:pt x="236460" y="581502"/>
                    <a:pt x="235006" y="566962"/>
                  </a:cubicBezTo>
                  <a:cubicBezTo>
                    <a:pt x="229352" y="510426"/>
                    <a:pt x="227918" y="453548"/>
                    <a:pt x="224374" y="396841"/>
                  </a:cubicBezTo>
                  <a:cubicBezTo>
                    <a:pt x="220830" y="265706"/>
                    <a:pt x="228636" y="133771"/>
                    <a:pt x="213741" y="3437"/>
                  </a:cubicBezTo>
                  <a:cubicBezTo>
                    <a:pt x="212290" y="-9259"/>
                    <a:pt x="191822" y="16719"/>
                    <a:pt x="181844" y="24702"/>
                  </a:cubicBezTo>
                  <a:cubicBezTo>
                    <a:pt x="162076" y="40517"/>
                    <a:pt x="152711" y="56092"/>
                    <a:pt x="139313" y="77864"/>
                  </a:cubicBezTo>
                  <a:cubicBezTo>
                    <a:pt x="55983" y="213275"/>
                    <a:pt x="104784" y="145169"/>
                    <a:pt x="43620" y="226720"/>
                  </a:cubicBezTo>
                  <a:cubicBezTo>
                    <a:pt x="41633" y="232682"/>
                    <a:pt x="17184" y="317242"/>
                    <a:pt x="1090" y="301148"/>
                  </a:cubicBezTo>
                  <a:cubicBezTo>
                    <a:pt x="-7259" y="292799"/>
                    <a:pt x="34773" y="225918"/>
                    <a:pt x="43620" y="216088"/>
                  </a:cubicBezTo>
                  <a:cubicBezTo>
                    <a:pt x="67091" y="190009"/>
                    <a:pt x="96996" y="169728"/>
                    <a:pt x="118048" y="141660"/>
                  </a:cubicBezTo>
                  <a:cubicBezTo>
                    <a:pt x="128681" y="127483"/>
                    <a:pt x="139646" y="113550"/>
                    <a:pt x="149946" y="99130"/>
                  </a:cubicBezTo>
                  <a:cubicBezTo>
                    <a:pt x="157374" y="88731"/>
                    <a:pt x="162175" y="76268"/>
                    <a:pt x="171211" y="67232"/>
                  </a:cubicBezTo>
                  <a:cubicBezTo>
                    <a:pt x="180247" y="58196"/>
                    <a:pt x="192476" y="53055"/>
                    <a:pt x="203109" y="45967"/>
                  </a:cubicBezTo>
                  <a:cubicBezTo>
                    <a:pt x="210197" y="35334"/>
                    <a:pt x="211595" y="14069"/>
                    <a:pt x="224374" y="14069"/>
                  </a:cubicBezTo>
                  <a:cubicBezTo>
                    <a:pt x="255837" y="14069"/>
                    <a:pt x="257748" y="61383"/>
                    <a:pt x="266904" y="77864"/>
                  </a:cubicBezTo>
                  <a:cubicBezTo>
                    <a:pt x="279316" y="100205"/>
                    <a:pt x="295257" y="120395"/>
                    <a:pt x="309434" y="141660"/>
                  </a:cubicBezTo>
                  <a:cubicBezTo>
                    <a:pt x="316522" y="152292"/>
                    <a:pt x="320067" y="166469"/>
                    <a:pt x="330699" y="173557"/>
                  </a:cubicBezTo>
                  <a:lnTo>
                    <a:pt x="362597" y="194823"/>
                  </a:lnTo>
                  <a:cubicBezTo>
                    <a:pt x="419306" y="279885"/>
                    <a:pt x="344874" y="177099"/>
                    <a:pt x="415760" y="247985"/>
                  </a:cubicBezTo>
                  <a:cubicBezTo>
                    <a:pt x="418266" y="250491"/>
                    <a:pt x="408671" y="247985"/>
                    <a:pt x="405127" y="247985"/>
                  </a:cubicBezTo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0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01EA9B0-0DFA-AD43-8CFA-118FC0641527}"/>
              </a:ext>
            </a:extLst>
          </p:cNvPr>
          <p:cNvGrpSpPr/>
          <p:nvPr/>
        </p:nvGrpSpPr>
        <p:grpSpPr>
          <a:xfrm>
            <a:off x="327177" y="21265"/>
            <a:ext cx="11239934" cy="6836735"/>
            <a:chOff x="476033" y="21264"/>
            <a:chExt cx="11239934" cy="683673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6A80B53-B008-1B49-A2A9-6920EF200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1"/>
            <a:stretch/>
          </p:blipFill>
          <p:spPr>
            <a:xfrm>
              <a:off x="476033" y="21264"/>
              <a:ext cx="11239934" cy="683673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82DD8E-E5A7-844B-A269-80F5921370C0}"/>
                </a:ext>
              </a:extLst>
            </p:cNvPr>
            <p:cNvSpPr/>
            <p:nvPr/>
          </p:nvSpPr>
          <p:spPr>
            <a:xfrm>
              <a:off x="552892" y="1024268"/>
              <a:ext cx="1254642" cy="2729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5807BD4-30C2-884E-998E-74296DE59417}"/>
                </a:ext>
              </a:extLst>
            </p:cNvPr>
            <p:cNvSpPr txBox="1"/>
            <p:nvPr/>
          </p:nvSpPr>
          <p:spPr>
            <a:xfrm>
              <a:off x="637953" y="1297172"/>
              <a:ext cx="3057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下次登入即可點擊此處快速登入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4686C498-C517-6941-990F-AF68C813FA62}"/>
              </a:ext>
            </a:extLst>
          </p:cNvPr>
          <p:cNvGrpSpPr/>
          <p:nvPr/>
        </p:nvGrpSpPr>
        <p:grpSpPr>
          <a:xfrm>
            <a:off x="723604" y="454837"/>
            <a:ext cx="6959600" cy="3098800"/>
            <a:chOff x="2616200" y="1879600"/>
            <a:chExt cx="6959600" cy="30988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0917EC8-0C38-D342-8290-46B1D0E1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200" y="1879600"/>
              <a:ext cx="6959600" cy="30988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14ABA6-CD83-704B-B695-0E2DD1406621}"/>
                </a:ext>
              </a:extLst>
            </p:cNvPr>
            <p:cNvSpPr/>
            <p:nvPr/>
          </p:nvSpPr>
          <p:spPr>
            <a:xfrm>
              <a:off x="3976577" y="2647506"/>
              <a:ext cx="4433776" cy="10641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600A754-C0B1-464E-831E-E5C7E0B0B32F}"/>
                </a:ext>
              </a:extLst>
            </p:cNvPr>
            <p:cNvSpPr/>
            <p:nvPr/>
          </p:nvSpPr>
          <p:spPr>
            <a:xfrm>
              <a:off x="6485861" y="2340005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1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1E02E38-F18F-CB43-859D-4D316A72D4BD}"/>
                </a:ext>
              </a:extLst>
            </p:cNvPr>
            <p:cNvSpPr txBox="1"/>
            <p:nvPr/>
          </p:nvSpPr>
          <p:spPr>
            <a:xfrm>
              <a:off x="6762308" y="2308951"/>
              <a:ext cx="175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輸入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+mj-lt"/>
                </a:rPr>
                <a:t>database</a:t>
              </a:r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資訊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5A4819D-CD91-E645-8785-05667171B66B}"/>
                </a:ext>
              </a:extLst>
            </p:cNvPr>
            <p:cNvSpPr/>
            <p:nvPr/>
          </p:nvSpPr>
          <p:spPr>
            <a:xfrm>
              <a:off x="7262484" y="4143320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2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362975-124B-A146-8B6D-77F694D66052}"/>
                </a:ext>
              </a:extLst>
            </p:cNvPr>
            <p:cNvSpPr txBox="1"/>
            <p:nvPr/>
          </p:nvSpPr>
          <p:spPr>
            <a:xfrm>
              <a:off x="7538931" y="4112266"/>
              <a:ext cx="1951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點擊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+mj-lt"/>
                </a:rPr>
                <a:t>Add</a:t>
              </a:r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新增資料庫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9CD0049-1034-0944-BDA4-B5451704BEC8}"/>
                </a:ext>
              </a:extLst>
            </p:cNvPr>
            <p:cNvSpPr/>
            <p:nvPr/>
          </p:nvSpPr>
          <p:spPr>
            <a:xfrm>
              <a:off x="7393174" y="3742660"/>
              <a:ext cx="1017180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8A94F2-2F05-3B45-ADB0-F679BB8BABCD}"/>
              </a:ext>
            </a:extLst>
          </p:cNvPr>
          <p:cNvGrpSpPr/>
          <p:nvPr/>
        </p:nvGrpSpPr>
        <p:grpSpPr>
          <a:xfrm>
            <a:off x="3641207" y="3751606"/>
            <a:ext cx="5753100" cy="2628900"/>
            <a:chOff x="3641207" y="3751606"/>
            <a:chExt cx="5753100" cy="26289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7A6756A-7050-8F43-BF62-C82794C7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1207" y="3751606"/>
              <a:ext cx="5753100" cy="26289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0D17BE-2CAB-334E-8625-249457D9F4D9}"/>
                </a:ext>
              </a:extLst>
            </p:cNvPr>
            <p:cNvSpPr/>
            <p:nvPr/>
          </p:nvSpPr>
          <p:spPr>
            <a:xfrm>
              <a:off x="4543646" y="4152266"/>
              <a:ext cx="4433776" cy="1302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2B406C8-7B11-4440-8C66-CD73F9DD9BA0}"/>
                </a:ext>
              </a:extLst>
            </p:cNvPr>
            <p:cNvSpPr/>
            <p:nvPr/>
          </p:nvSpPr>
          <p:spPr>
            <a:xfrm>
              <a:off x="7052930" y="3844765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1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EB3F017-05FC-D74D-9EB1-8967CFCBECDB}"/>
                </a:ext>
              </a:extLst>
            </p:cNvPr>
            <p:cNvSpPr txBox="1"/>
            <p:nvPr/>
          </p:nvSpPr>
          <p:spPr>
            <a:xfrm>
              <a:off x="7329377" y="3813711"/>
              <a:ext cx="1419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輸入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+mj-lt"/>
                </a:rPr>
                <a:t>table</a:t>
              </a:r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資訊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BAA7042-810E-DC4D-8D0F-DDF37EC48BF9}"/>
                </a:ext>
              </a:extLst>
            </p:cNvPr>
            <p:cNvSpPr/>
            <p:nvPr/>
          </p:nvSpPr>
          <p:spPr>
            <a:xfrm>
              <a:off x="7166685" y="5884027"/>
              <a:ext cx="276447" cy="276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Josefin Sans" pitchFamily="2" charset="0"/>
                </a:rPr>
                <a:t>2</a:t>
              </a:r>
              <a:endParaRPr kumimoji="1" lang="zh-TW" altLang="en-US" sz="1600" dirty="0">
                <a:latin typeface="Josefin Sans" pitchFamily="2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89FD78E-6B56-594E-8F57-F0C92DBAF3F6}"/>
                </a:ext>
              </a:extLst>
            </p:cNvPr>
            <p:cNvSpPr txBox="1"/>
            <p:nvPr/>
          </p:nvSpPr>
          <p:spPr>
            <a:xfrm>
              <a:off x="7443132" y="5852973"/>
              <a:ext cx="1951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點擊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+mj-lt"/>
                </a:rPr>
                <a:t>Add</a:t>
              </a:r>
              <a:r>
                <a:rPr kumimoji="1" lang="zh-CN" altLang="en-US" sz="1600" dirty="0">
                  <a:solidFill>
                    <a:srgbClr val="FF0000"/>
                  </a:solidFill>
                  <a:latin typeface="+mj-lt"/>
                </a:rPr>
                <a:t>新增資料表</a:t>
              </a:r>
              <a:endParaRPr kumimoji="1" lang="zh-TW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FA5679-9195-E44B-97AF-9F3F4D6FC85F}"/>
                </a:ext>
              </a:extLst>
            </p:cNvPr>
            <p:cNvSpPr/>
            <p:nvPr/>
          </p:nvSpPr>
          <p:spPr>
            <a:xfrm>
              <a:off x="7739394" y="5483194"/>
              <a:ext cx="1017180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0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141</Words>
  <Application>Microsoft Macintosh PowerPoint</Application>
  <PresentationFormat>寬螢幕</PresentationFormat>
  <Paragraphs>38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等线</vt:lpstr>
      <vt:lpstr>Arial</vt:lpstr>
      <vt:lpstr>Calibri</vt:lpstr>
      <vt:lpstr>Calibri Light</vt:lpstr>
      <vt:lpstr>Josefin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18</cp:revision>
  <dcterms:created xsi:type="dcterms:W3CDTF">2018-11-05T07:35:50Z</dcterms:created>
  <dcterms:modified xsi:type="dcterms:W3CDTF">2018-11-09T03:19:13Z</dcterms:modified>
</cp:coreProperties>
</file>