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9A84-834F-48AC-935A-FA4C23F11060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1C2-A5D5-44F7-B342-4C6DEE784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66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9A84-834F-48AC-935A-FA4C23F11060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1C2-A5D5-44F7-B342-4C6DEE784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12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9A84-834F-48AC-935A-FA4C23F11060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1C2-A5D5-44F7-B342-4C6DEE784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84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9A84-834F-48AC-935A-FA4C23F11060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1C2-A5D5-44F7-B342-4C6DEE784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25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9A84-834F-48AC-935A-FA4C23F11060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1C2-A5D5-44F7-B342-4C6DEE784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88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9A84-834F-48AC-935A-FA4C23F11060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1C2-A5D5-44F7-B342-4C6DEE784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9A84-834F-48AC-935A-FA4C23F11060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1C2-A5D5-44F7-B342-4C6DEE784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24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9A84-834F-48AC-935A-FA4C23F11060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1C2-A5D5-44F7-B342-4C6DEE784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9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9A84-834F-48AC-935A-FA4C23F11060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1C2-A5D5-44F7-B342-4C6DEE784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74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9A84-834F-48AC-935A-FA4C23F11060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1C2-A5D5-44F7-B342-4C6DEE784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4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9A84-834F-48AC-935A-FA4C23F11060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1C2-A5D5-44F7-B342-4C6DEE784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8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D9A84-834F-48AC-935A-FA4C23F11060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21C2-A5D5-44F7-B342-4C6DEE784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2860350" y="1713391"/>
            <a:ext cx="4907611" cy="3858686"/>
            <a:chOff x="2860350" y="1713391"/>
            <a:chExt cx="4907611" cy="3858686"/>
          </a:xfrm>
        </p:grpSpPr>
        <p:sp>
          <p:nvSpPr>
            <p:cNvPr id="4" name="矩形: 圓角 3"/>
            <p:cNvSpPr/>
            <p:nvPr/>
          </p:nvSpPr>
          <p:spPr>
            <a:xfrm>
              <a:off x="3506681" y="1713391"/>
              <a:ext cx="4261280" cy="341790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/>
            <p:cNvCxnSpPr>
              <a:stCxn id="4" idx="1"/>
              <a:endCxn id="4" idx="3"/>
            </p:cNvCxnSpPr>
            <p:nvPr/>
          </p:nvCxnSpPr>
          <p:spPr>
            <a:xfrm>
              <a:off x="3506681" y="3422343"/>
              <a:ext cx="4261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4" idx="0"/>
            </p:cNvCxnSpPr>
            <p:nvPr/>
          </p:nvCxnSpPr>
          <p:spPr>
            <a:xfrm>
              <a:off x="5637321" y="1713391"/>
              <a:ext cx="0" cy="34179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2860350" y="323767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投入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314155" y="515835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學習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014238" y="238099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高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014238" y="400202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accent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低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325780" y="511041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accent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低</a:t>
              </a: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452929" y="511041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高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094947" y="2411769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bg1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純遊戲</a:t>
              </a: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838466" y="4032808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bg1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電腦化訓練</a:t>
              </a: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969107" y="2257881"/>
              <a:ext cx="14670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數位遊戲式</a:t>
              </a:r>
              <a:endPara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學習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799722" y="2013918"/>
              <a:ext cx="1798855" cy="11110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337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Shih Syuan</dc:creator>
  <cp:lastModifiedBy>Shih Syuan</cp:lastModifiedBy>
  <cp:revision>2</cp:revision>
  <dcterms:created xsi:type="dcterms:W3CDTF">2017-03-26T05:23:31Z</dcterms:created>
  <dcterms:modified xsi:type="dcterms:W3CDTF">2017-03-26T05:32:33Z</dcterms:modified>
</cp:coreProperties>
</file>