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7D"/>
    <a:srgbClr val="FFE0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72E9D-6CC6-4C99-8E3F-8A5F02A79244}" type="datetimeFigureOut">
              <a:rPr lang="zh-TW" altLang="en-US" smtClean="0"/>
              <a:t>2017/3/26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8128A-D51E-4E44-ACD4-58103E978D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66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72E9D-6CC6-4C99-8E3F-8A5F02A79244}" type="datetimeFigureOut">
              <a:rPr lang="zh-TW" altLang="en-US" smtClean="0"/>
              <a:t>2017/3/26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8128A-D51E-4E44-ACD4-58103E978D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963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72E9D-6CC6-4C99-8E3F-8A5F02A79244}" type="datetimeFigureOut">
              <a:rPr lang="zh-TW" altLang="en-US" smtClean="0"/>
              <a:t>2017/3/26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8128A-D51E-4E44-ACD4-58103E978D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0561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72E9D-6CC6-4C99-8E3F-8A5F02A79244}" type="datetimeFigureOut">
              <a:rPr lang="zh-TW" altLang="en-US" smtClean="0"/>
              <a:t>2017/3/26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8128A-D51E-4E44-ACD4-58103E978D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20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72E9D-6CC6-4C99-8E3F-8A5F02A79244}" type="datetimeFigureOut">
              <a:rPr lang="zh-TW" altLang="en-US" smtClean="0"/>
              <a:t>2017/3/26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8128A-D51E-4E44-ACD4-58103E978D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3965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72E9D-6CC6-4C99-8E3F-8A5F02A79244}" type="datetimeFigureOut">
              <a:rPr lang="zh-TW" altLang="en-US" smtClean="0"/>
              <a:t>2017/3/26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8128A-D51E-4E44-ACD4-58103E978D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408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72E9D-6CC6-4C99-8E3F-8A5F02A79244}" type="datetimeFigureOut">
              <a:rPr lang="zh-TW" altLang="en-US" smtClean="0"/>
              <a:t>2017/3/26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8128A-D51E-4E44-ACD4-58103E978D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05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72E9D-6CC6-4C99-8E3F-8A5F02A79244}" type="datetimeFigureOut">
              <a:rPr lang="zh-TW" altLang="en-US" smtClean="0"/>
              <a:t>2017/3/26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8128A-D51E-4E44-ACD4-58103E978D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683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72E9D-6CC6-4C99-8E3F-8A5F02A79244}" type="datetimeFigureOut">
              <a:rPr lang="zh-TW" altLang="en-US" smtClean="0"/>
              <a:t>2017/3/26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8128A-D51E-4E44-ACD4-58103E978D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053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72E9D-6CC6-4C99-8E3F-8A5F02A79244}" type="datetimeFigureOut">
              <a:rPr lang="zh-TW" altLang="en-US" smtClean="0"/>
              <a:t>2017/3/26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8128A-D51E-4E44-ACD4-58103E978D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211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72E9D-6CC6-4C99-8E3F-8A5F02A79244}" type="datetimeFigureOut">
              <a:rPr lang="zh-TW" altLang="en-US" smtClean="0"/>
              <a:t>2017/3/26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8128A-D51E-4E44-ACD4-58103E978D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238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72E9D-6CC6-4C99-8E3F-8A5F02A79244}" type="datetimeFigureOut">
              <a:rPr lang="zh-TW" altLang="en-US" smtClean="0"/>
              <a:t>2017/3/26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8128A-D51E-4E44-ACD4-58103E978D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020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37591" y="1562041"/>
            <a:ext cx="4149012" cy="1084002"/>
          </a:xfrm>
        </p:spPr>
        <p:txBody>
          <a:bodyPr>
            <a:noAutofit/>
          </a:bodyPr>
          <a:lstStyle/>
          <a:p>
            <a:r>
              <a:rPr lang="en-US" altLang="zh-TW" sz="7000" spc="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PIGDOM</a:t>
            </a:r>
            <a:endParaRPr lang="zh-TW" altLang="en-US" sz="7000" spc="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748" y="2794508"/>
            <a:ext cx="4698413" cy="4063492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3163076" y="2794508"/>
            <a:ext cx="4777275" cy="8584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5000" spc="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5000" spc="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5000" spc="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sz="5000" spc="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使用教學</a:t>
            </a:r>
          </a:p>
        </p:txBody>
      </p:sp>
    </p:spTree>
    <p:extLst>
      <p:ext uri="{BB962C8B-B14F-4D97-AF65-F5344CB8AC3E}">
        <p14:creationId xmlns:p14="http://schemas.microsoft.com/office/powerpoint/2010/main" val="852865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44" y="1257218"/>
            <a:ext cx="8023162" cy="5006038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475860" y="289248"/>
            <a:ext cx="5859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spc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4000" spc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建立自己的帳號密碼</a:t>
            </a:r>
            <a:endParaRPr lang="en-US" altLang="zh-TW" sz="4000" spc="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61454" y="3676263"/>
            <a:ext cx="4040154" cy="6369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152125" y="4456689"/>
            <a:ext cx="4049484" cy="6191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接點: 肘形 11"/>
          <p:cNvCxnSpPr>
            <a:cxnSpLocks/>
          </p:cNvCxnSpPr>
          <p:nvPr/>
        </p:nvCxnSpPr>
        <p:spPr>
          <a:xfrm flipV="1">
            <a:off x="7884367" y="3269287"/>
            <a:ext cx="1427584" cy="718458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/>
          <p:cNvGrpSpPr/>
          <p:nvPr/>
        </p:nvGrpSpPr>
        <p:grpSpPr>
          <a:xfrm>
            <a:off x="9311951" y="2211356"/>
            <a:ext cx="2687216" cy="2101883"/>
            <a:chOff x="9311951" y="2211356"/>
            <a:chExt cx="2687216" cy="2101883"/>
          </a:xfrm>
        </p:grpSpPr>
        <p:sp>
          <p:nvSpPr>
            <p:cNvPr id="13" name="文字方塊 12"/>
            <p:cNvSpPr txBox="1"/>
            <p:nvPr/>
          </p:nvSpPr>
          <p:spPr>
            <a:xfrm>
              <a:off x="9407046" y="2292425"/>
              <a:ext cx="249702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spc="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輸入班級</a:t>
              </a:r>
              <a:r>
                <a:rPr lang="en-US" altLang="zh-TW" sz="2400" spc="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+</a:t>
              </a:r>
              <a:r>
                <a:rPr lang="zh-TW" altLang="en-US" sz="2400" spc="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座號</a:t>
              </a:r>
              <a:endParaRPr lang="en-US" altLang="zh-TW" sz="2400" spc="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sz="2400" spc="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(50xxx)</a:t>
              </a:r>
            </a:p>
            <a:p>
              <a:r>
                <a:rPr lang="zh-TW" altLang="en-US" sz="2400" spc="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例如</a:t>
              </a:r>
              <a:r>
                <a:rPr lang="en-US" altLang="zh-TW" sz="2400" spc="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</a:t>
              </a:r>
            </a:p>
            <a:p>
              <a:r>
                <a:rPr lang="zh-TW" altLang="en-US" sz="2400" spc="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五年一班</a:t>
              </a:r>
              <a:r>
                <a:rPr lang="en-US" altLang="zh-TW" sz="2400" spc="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r>
                <a:rPr lang="zh-TW" altLang="en-US" sz="2400" spc="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號</a:t>
              </a:r>
              <a:br>
                <a:rPr lang="en-US" altLang="zh-TW" sz="2400" spc="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zh-TW" altLang="en-US" sz="2400" spc="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就是</a:t>
              </a:r>
              <a:r>
                <a:rPr lang="en-US" altLang="zh-TW" sz="2400" spc="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50101</a:t>
              </a:r>
              <a:r>
                <a:rPr lang="zh-TW" altLang="en-US" sz="2400" spc="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囉</a:t>
              </a:r>
              <a:r>
                <a:rPr lang="en-US" altLang="zh-TW" sz="2400" spc="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~</a:t>
              </a:r>
              <a:endParaRPr lang="zh-TW" altLang="en-US" sz="2400" spc="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5" name="矩形: 圓角 14"/>
            <p:cNvSpPr/>
            <p:nvPr/>
          </p:nvSpPr>
          <p:spPr>
            <a:xfrm>
              <a:off x="9311951" y="2211356"/>
              <a:ext cx="2687216" cy="210188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9" name="直線單箭頭接點 18"/>
          <p:cNvCxnSpPr>
            <a:cxnSpLocks/>
            <a:endCxn id="21" idx="1"/>
          </p:cNvCxnSpPr>
          <p:nvPr/>
        </p:nvCxnSpPr>
        <p:spPr>
          <a:xfrm flipV="1">
            <a:off x="7884367" y="4766270"/>
            <a:ext cx="1427582" cy="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群組 26"/>
          <p:cNvGrpSpPr/>
          <p:nvPr/>
        </p:nvGrpSpPr>
        <p:grpSpPr>
          <a:xfrm>
            <a:off x="9311949" y="4475089"/>
            <a:ext cx="1903447" cy="582362"/>
            <a:chOff x="9311949" y="4475089"/>
            <a:chExt cx="1903447" cy="582362"/>
          </a:xfrm>
        </p:grpSpPr>
        <p:sp>
          <p:nvSpPr>
            <p:cNvPr id="20" name="文字方塊 19"/>
            <p:cNvSpPr txBox="1"/>
            <p:nvPr/>
          </p:nvSpPr>
          <p:spPr>
            <a:xfrm>
              <a:off x="9407046" y="4535437"/>
              <a:ext cx="15481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spc="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自己設定！</a:t>
              </a:r>
            </a:p>
          </p:txBody>
        </p:sp>
        <p:sp>
          <p:nvSpPr>
            <p:cNvPr id="21" name="矩形: 圓角 20"/>
            <p:cNvSpPr/>
            <p:nvPr/>
          </p:nvSpPr>
          <p:spPr>
            <a:xfrm>
              <a:off x="9311949" y="4475089"/>
              <a:ext cx="1903447" cy="582362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3" name="箭號: 向下 22"/>
          <p:cNvSpPr/>
          <p:nvPr/>
        </p:nvSpPr>
        <p:spPr>
          <a:xfrm rot="8409797">
            <a:off x="6533685" y="5628944"/>
            <a:ext cx="494522" cy="79798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7136132" y="5652866"/>
            <a:ext cx="49656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spc="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帳號密碼打完後，按下登入，</a:t>
            </a:r>
            <a:endParaRPr lang="en-US" altLang="zh-TW" sz="2800" b="1" spc="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spc="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即可建立帳號！</a:t>
            </a:r>
          </a:p>
        </p:txBody>
      </p:sp>
    </p:spTree>
    <p:extLst>
      <p:ext uri="{BB962C8B-B14F-4D97-AF65-F5344CB8AC3E}">
        <p14:creationId xmlns:p14="http://schemas.microsoft.com/office/powerpoint/2010/main" val="4148382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76" y="1257218"/>
            <a:ext cx="8015898" cy="5006038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475860" y="289248"/>
            <a:ext cx="5859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spc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4000" spc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開始遊戲</a:t>
            </a:r>
            <a:endParaRPr lang="en-US" altLang="zh-TW" sz="4000" spc="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箭號: 向下 22"/>
          <p:cNvSpPr/>
          <p:nvPr/>
        </p:nvSpPr>
        <p:spPr>
          <a:xfrm rot="2548725">
            <a:off x="3295961" y="2922400"/>
            <a:ext cx="494522" cy="79798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3811325" y="3237017"/>
            <a:ext cx="2524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spc="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按下開始遊戲</a:t>
            </a:r>
          </a:p>
        </p:txBody>
      </p:sp>
      <p:sp>
        <p:nvSpPr>
          <p:cNvPr id="16" name="矩形 15"/>
          <p:cNvSpPr/>
          <p:nvPr/>
        </p:nvSpPr>
        <p:spPr>
          <a:xfrm>
            <a:off x="5445969" y="4628768"/>
            <a:ext cx="1384039" cy="13809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8" name="接點: 肘形 7"/>
          <p:cNvCxnSpPr/>
          <p:nvPr/>
        </p:nvCxnSpPr>
        <p:spPr>
          <a:xfrm flipV="1">
            <a:off x="6540759" y="3857286"/>
            <a:ext cx="2715208" cy="846127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9323070" y="3449352"/>
            <a:ext cx="2508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spc="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詳細後面</a:t>
            </a:r>
            <a:endParaRPr lang="en-US" altLang="zh-TW" sz="2400" spc="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spc="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PPTxx</a:t>
            </a:r>
            <a:r>
              <a:rPr lang="zh-TW" altLang="en-US" sz="2400" spc="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頁有介紹</a:t>
            </a:r>
          </a:p>
        </p:txBody>
      </p:sp>
      <p:sp>
        <p:nvSpPr>
          <p:cNvPr id="25" name="矩形: 圓角 24"/>
          <p:cNvSpPr/>
          <p:nvPr/>
        </p:nvSpPr>
        <p:spPr>
          <a:xfrm>
            <a:off x="9255966" y="3331029"/>
            <a:ext cx="2575249" cy="1063689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6762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182" y="1257218"/>
            <a:ext cx="7999285" cy="5006038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475860" y="289248"/>
            <a:ext cx="5859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spc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4000" spc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故事模式</a:t>
            </a:r>
            <a:r>
              <a:rPr lang="en-US" altLang="zh-TW" sz="4000" spc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000" spc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故事劇情</a:t>
            </a:r>
            <a:endParaRPr lang="en-US" altLang="zh-TW" sz="4000" spc="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716417" y="603956"/>
            <a:ext cx="3909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spc="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看一下遊戲的故事吧</a:t>
            </a:r>
            <a:r>
              <a:rPr lang="en-US" altLang="zh-TW" sz="2800" b="1" spc="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endParaRPr lang="zh-TW" altLang="en-US" sz="2800" b="1" spc="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9395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08" y="1595519"/>
            <a:ext cx="6084744" cy="5262481"/>
          </a:xfrm>
          <a:prstGeom prst="rect">
            <a:avLst/>
          </a:prstGeom>
        </p:spPr>
      </p:pic>
      <p:sp>
        <p:nvSpPr>
          <p:cNvPr id="7" name="語音泡泡: 圓角矩形 6"/>
          <p:cNvSpPr/>
          <p:nvPr/>
        </p:nvSpPr>
        <p:spPr>
          <a:xfrm>
            <a:off x="5645020" y="466531"/>
            <a:ext cx="5113176" cy="2351314"/>
          </a:xfrm>
          <a:prstGeom prst="wedgeRoundRectCallout">
            <a:avLst>
              <a:gd name="adj1" fmla="val -42731"/>
              <a:gd name="adj2" fmla="val 66468"/>
              <a:gd name="adj3" fmla="val 16667"/>
            </a:avLst>
          </a:prstGeom>
          <a:solidFill>
            <a:schemeClr val="bg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859624" y="1249773"/>
            <a:ext cx="468396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500" b="1" spc="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我叫地瓜球喔</a:t>
            </a:r>
            <a:r>
              <a:rPr lang="en-US" altLang="zh-TW" sz="4500" b="1" spc="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~~</a:t>
            </a:r>
            <a:endParaRPr lang="zh-TW" altLang="en-US" sz="4500" b="1" spc="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86501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182" y="1259812"/>
            <a:ext cx="7999285" cy="500085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475860" y="289248"/>
            <a:ext cx="5859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spc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sz="4000" spc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en-US" altLang="zh-TW" sz="4000" spc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World1 </a:t>
            </a:r>
            <a:r>
              <a:rPr lang="zh-TW" altLang="en-US" sz="4000" spc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地圖</a:t>
            </a:r>
            <a:endParaRPr lang="en-US" altLang="zh-TW" sz="4000" spc="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51447" y="4096923"/>
            <a:ext cx="1384039" cy="13809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箭號: 向下 6"/>
          <p:cNvSpPr/>
          <p:nvPr/>
        </p:nvSpPr>
        <p:spPr>
          <a:xfrm rot="7905235">
            <a:off x="6088224" y="4829141"/>
            <a:ext cx="494522" cy="79798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734915" y="4724189"/>
            <a:ext cx="54570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spc="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點擊一下地瓜球踩的點</a:t>
            </a:r>
            <a:endParaRPr lang="en-US" altLang="zh-TW" sz="2800" b="1" spc="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spc="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這是等等我們要進入的地圖喔</a:t>
            </a:r>
            <a:r>
              <a:rPr lang="en-US" altLang="zh-TW" sz="2800" b="1" spc="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endParaRPr lang="zh-TW" altLang="en-US" sz="2800" b="1" spc="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01020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76" y="1259812"/>
            <a:ext cx="7994097" cy="500085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475860" y="289248"/>
            <a:ext cx="5859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spc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r>
              <a:rPr lang="zh-TW" altLang="en-US" sz="4000" spc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關卡資訊</a:t>
            </a:r>
            <a:endParaRPr lang="en-US" altLang="zh-TW" sz="4000" spc="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箭號: 向下 6"/>
          <p:cNvSpPr/>
          <p:nvPr/>
        </p:nvSpPr>
        <p:spPr>
          <a:xfrm rot="7905235">
            <a:off x="4390052" y="5279304"/>
            <a:ext cx="494522" cy="79798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959667" y="5416686"/>
            <a:ext cx="3568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spc="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按下</a:t>
            </a:r>
            <a:r>
              <a:rPr lang="en-US" altLang="zh-TW" sz="2800" b="1" spc="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YES</a:t>
            </a:r>
            <a:r>
              <a:rPr lang="zh-TW" altLang="en-US" sz="2800" b="1" spc="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，進入關卡</a:t>
            </a:r>
          </a:p>
        </p:txBody>
      </p:sp>
      <p:sp>
        <p:nvSpPr>
          <p:cNvPr id="9" name="矩形 8"/>
          <p:cNvSpPr/>
          <p:nvPr/>
        </p:nvSpPr>
        <p:spPr>
          <a:xfrm>
            <a:off x="3498980" y="4879734"/>
            <a:ext cx="1290732" cy="7466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9903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76" y="1259812"/>
            <a:ext cx="7994097" cy="500085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475860" y="289248"/>
            <a:ext cx="5859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spc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sz="4000" spc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</a:t>
            </a:r>
            <a:r>
              <a:rPr lang="zh-TW" altLang="en-US" sz="4000" spc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en-US" altLang="zh-TW" sz="4000" spc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World 1-2</a:t>
            </a:r>
            <a:r>
              <a:rPr lang="zh-TW" altLang="en-US" sz="4000" spc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地圖</a:t>
            </a:r>
            <a:endParaRPr lang="en-US" altLang="zh-TW" sz="4000" spc="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箭號: 向下 6"/>
          <p:cNvSpPr/>
          <p:nvPr/>
        </p:nvSpPr>
        <p:spPr>
          <a:xfrm rot="7905235">
            <a:off x="10156372" y="4206284"/>
            <a:ext cx="494522" cy="79798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104241" y="473914"/>
            <a:ext cx="5565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spc="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按下</a:t>
            </a:r>
            <a:r>
              <a:rPr lang="en-US" altLang="zh-TW" sz="2800" b="1" spc="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GO!</a:t>
            </a:r>
            <a:r>
              <a:rPr lang="zh-TW" altLang="en-US" sz="2800" b="1" spc="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，開始進行大富翁囉</a:t>
            </a:r>
            <a:r>
              <a:rPr lang="en-US" altLang="zh-TW" sz="2800" b="1" spc="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endParaRPr lang="zh-TW" altLang="en-US" sz="2800" b="1" spc="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853127" y="2509758"/>
            <a:ext cx="1290732" cy="7466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5775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134" y="1160930"/>
            <a:ext cx="4655978" cy="2905837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475859" y="289248"/>
            <a:ext cx="66340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spc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7.</a:t>
            </a:r>
            <a:r>
              <a:rPr lang="zh-TW" altLang="en-US" sz="4000" spc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各種小遊戲等著你破完</a:t>
            </a:r>
            <a:endParaRPr lang="en-US" altLang="zh-TW" sz="4000" spc="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222" y="1160930"/>
            <a:ext cx="4640305" cy="2905837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332" y="3774881"/>
            <a:ext cx="4655361" cy="2905837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680" y="3774881"/>
            <a:ext cx="4650542" cy="290583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892" y="2324039"/>
            <a:ext cx="4655978" cy="290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088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104</Words>
  <Application>Microsoft Office PowerPoint</Application>
  <PresentationFormat>寬螢幕</PresentationFormat>
  <Paragraphs>25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微軟正黑體</vt:lpstr>
      <vt:lpstr>新細明體</vt:lpstr>
      <vt:lpstr>Arial</vt:lpstr>
      <vt:lpstr>Calibri</vt:lpstr>
      <vt:lpstr>Calibri Light</vt:lpstr>
      <vt:lpstr>Office 佈景主題</vt:lpstr>
      <vt:lpstr>PIGDOM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PIGDOM</dc:title>
  <dc:creator>Shih Syuan</dc:creator>
  <cp:lastModifiedBy>Shih Syuan</cp:lastModifiedBy>
  <cp:revision>12</cp:revision>
  <dcterms:created xsi:type="dcterms:W3CDTF">2017-03-26T13:19:30Z</dcterms:created>
  <dcterms:modified xsi:type="dcterms:W3CDTF">2017-03-26T15:01:07Z</dcterms:modified>
</cp:coreProperties>
</file>