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A85A-2E6D-4CDD-8AD7-8AAB96C82C09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A0BB-3AC8-4A1D-90A1-B91AFE06B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32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A85A-2E6D-4CDD-8AD7-8AAB96C82C09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A0BB-3AC8-4A1D-90A1-B91AFE06B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13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A85A-2E6D-4CDD-8AD7-8AAB96C82C09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A0BB-3AC8-4A1D-90A1-B91AFE06B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14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A85A-2E6D-4CDD-8AD7-8AAB96C82C09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A0BB-3AC8-4A1D-90A1-B91AFE06B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90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A85A-2E6D-4CDD-8AD7-8AAB96C82C09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A0BB-3AC8-4A1D-90A1-B91AFE06B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42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A85A-2E6D-4CDD-8AD7-8AAB96C82C09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A0BB-3AC8-4A1D-90A1-B91AFE06B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52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A85A-2E6D-4CDD-8AD7-8AAB96C82C09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A0BB-3AC8-4A1D-90A1-B91AFE06B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82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A85A-2E6D-4CDD-8AD7-8AAB96C82C09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A0BB-3AC8-4A1D-90A1-B91AFE06B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81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A85A-2E6D-4CDD-8AD7-8AAB96C82C09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A0BB-3AC8-4A1D-90A1-B91AFE06B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24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A85A-2E6D-4CDD-8AD7-8AAB96C82C09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A0BB-3AC8-4A1D-90A1-B91AFE06B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81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A85A-2E6D-4CDD-8AD7-8AAB96C82C09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A0BB-3AC8-4A1D-90A1-B91AFE06B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10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CA85A-2E6D-4CDD-8AD7-8AAB96C82C09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7A0BB-3AC8-4A1D-90A1-B91AFE06B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97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086251" y="1580226"/>
            <a:ext cx="680917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60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A SENTENCE A DAY</a:t>
            </a:r>
            <a:endParaRPr lang="zh-TW" altLang="en-US" sz="60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8 Days Later" panose="020B060305030202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414726" y="4234649"/>
            <a:ext cx="946359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8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ess BT" pitchFamily="2" charset="0"/>
                <a:cs typeface="Agent Orange" panose="00000400000000000000" pitchFamily="2" charset="0"/>
              </a:rPr>
              <a:t>A SENTENCE A DAY</a:t>
            </a:r>
            <a:endParaRPr lang="zh-TW" altLang="en-US" sz="80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ress BT" pitchFamily="2" charset="0"/>
              <a:cs typeface="Agent Orang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782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</Words>
  <Application>Microsoft Office PowerPoint</Application>
  <PresentationFormat>寬螢幕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新細明體</vt:lpstr>
      <vt:lpstr>28 Days Later</vt:lpstr>
      <vt:lpstr>Agent Orange</vt:lpstr>
      <vt:lpstr>Arial</vt:lpstr>
      <vt:lpstr>Calibri</vt:lpstr>
      <vt:lpstr>Calibri Light</vt:lpstr>
      <vt:lpstr>Impress BT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Shih Syuan</dc:creator>
  <cp:lastModifiedBy>Shih Syuan</cp:lastModifiedBy>
  <cp:revision>5</cp:revision>
  <dcterms:created xsi:type="dcterms:W3CDTF">2016-12-02T02:24:10Z</dcterms:created>
  <dcterms:modified xsi:type="dcterms:W3CDTF">2016-12-29T15:31:32Z</dcterms:modified>
</cp:coreProperties>
</file>