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8" d="100"/>
          <a:sy n="68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11888A7B-1E89-45E6-84F4-EF92B26189CD}">
      <dgm:prSet phldrT="[Text]"/>
      <dgm:spPr/>
      <dgm:t>
        <a:bodyPr rtlCol="0"/>
        <a:lstStyle/>
        <a:p>
          <a:pPr rtl="0"/>
          <a:r>
            <a:rPr lang="zh-tw" dirty="0">
              <a:latin typeface="+mj-ea"/>
              <a:ea typeface="+mj-ea"/>
            </a:rPr>
            <a:t>步驟 1 標題</a:t>
          </a:r>
        </a:p>
      </dgm:t>
    </dgm:pt>
    <dgm:pt modelId="{6043087E-917B-44BC-97F8-41385FD50DC3}" type="par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438F37F5-E676-4BB5-A241-95D895E1B43F}" type="sibTrans" cxnId="{5376348D-4465-4E2E-9DB8-EA1F5276717B}">
      <dgm:prSet/>
      <dgm:spPr/>
      <dgm:t>
        <a:bodyPr rtlCol="0"/>
        <a:lstStyle/>
        <a:p>
          <a:pPr rtl="0"/>
          <a:endParaRPr lang="en-US"/>
        </a:p>
      </dgm:t>
    </dgm:pt>
    <dgm:pt modelId="{712EDDD5-F1C9-457B-A81D-F94868058B44}">
      <dgm:prSet phldrT="[Text]"/>
      <dgm:spPr/>
      <dgm:t>
        <a:bodyPr rtlCol="0"/>
        <a:lstStyle/>
        <a:p>
          <a:pPr rtl="0"/>
          <a:r>
            <a:rPr lang="zh-tw" dirty="0">
              <a:latin typeface="+mj-ea"/>
              <a:ea typeface="+mj-ea"/>
            </a:rPr>
            <a:t>步驟 2 標題</a:t>
          </a:r>
        </a:p>
      </dgm:t>
    </dgm:pt>
    <dgm:pt modelId="{5E2CC1CB-7E12-4298-9BE5-B8F6683E4161}" type="par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630DB5C2-135D-425B-B7D5-1F5FFE12BF3B}" type="sibTrans" cxnId="{392AE56A-6939-469F-BFEC-2DEEC6ABC100}">
      <dgm:prSet/>
      <dgm:spPr/>
      <dgm:t>
        <a:bodyPr rtlCol="0"/>
        <a:lstStyle/>
        <a:p>
          <a:pPr rtl="0"/>
          <a:endParaRPr lang="en-US"/>
        </a:p>
      </dgm:t>
    </dgm:pt>
    <dgm:pt modelId="{356F6FEF-38C8-437A-8562-86A5ED3F5885}">
      <dgm:prSet phldrT="[Text]"/>
      <dgm:spPr/>
      <dgm:t>
        <a:bodyPr rtlCol="0"/>
        <a:lstStyle/>
        <a:p>
          <a:pPr rtl="0"/>
          <a:r>
            <a:rPr lang="zh-tw" dirty="0">
              <a:latin typeface="+mj-ea"/>
              <a:ea typeface="+mj-ea"/>
            </a:rPr>
            <a:t>步驟 3 標題</a:t>
          </a:r>
        </a:p>
      </dgm:t>
    </dgm:pt>
    <dgm:pt modelId="{BD9B34C9-939F-47F5-A040-1B30C9EEA310}" type="par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65399A3-A410-4656-8F7E-3FAB641DE891}" type="sibTrans" cxnId="{8247D1A2-555D-4B39-B44D-5F2B5AE64242}">
      <dgm:prSet/>
      <dgm:spPr/>
      <dgm:t>
        <a:bodyPr rtlCol="0"/>
        <a:lstStyle/>
        <a:p>
          <a:pPr rtl="0"/>
          <a:endParaRPr lang="en-US"/>
        </a:p>
      </dgm:t>
    </dgm:pt>
    <dgm:pt modelId="{640CA9BD-09C1-4472-8DAC-0F150EC5E678}">
      <dgm:prSet phldrT="[Text]"/>
      <dgm:spPr/>
      <dgm:t>
        <a:bodyPr rtlCol="0"/>
        <a:lstStyle/>
        <a:p>
          <a:pPr rtl="0"/>
          <a:r>
            <a:rPr lang="zh-tw" dirty="0">
              <a:latin typeface="+mj-ea"/>
              <a:ea typeface="+mj-ea"/>
            </a:rPr>
            <a:t>步驟 4 標題</a:t>
          </a:r>
        </a:p>
      </dgm:t>
    </dgm:pt>
    <dgm:pt modelId="{90609DF7-843B-4BEF-A3B5-89270E6B0951}" type="par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67B503AA-82FD-4AA4-8357-3D8B59D6160B}" type="sibTrans" cxnId="{957C551D-31A8-4286-A3AE-C5928DB663CE}">
      <dgm:prSet/>
      <dgm:spPr/>
      <dgm:t>
        <a:bodyPr rtlCol="0"/>
        <a:lstStyle/>
        <a:p>
          <a:pPr rtl="0"/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</dgm:pt>
  </dgm:ptLst>
  <dgm:cxnLst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569039"/>
          <a:ext cx="5029199" cy="78081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>
              <a:latin typeface="+mj-ea"/>
              <a:ea typeface="+mj-ea"/>
            </a:rPr>
            <a:t>步驟 </a:t>
          </a:r>
          <a:r>
            <a:rPr lang="en-US" altLang="zh-TW" sz="2600" kern="1200" dirty="0">
              <a:latin typeface="+mj-ea"/>
              <a:ea typeface="+mj-ea"/>
            </a:rPr>
            <a:t>4 </a:t>
          </a:r>
          <a:r>
            <a:rPr lang="zh-tw" altLang="en-US" sz="2600" kern="1200" dirty="0">
              <a:latin typeface="+mj-ea"/>
              <a:ea typeface="+mj-ea"/>
            </a:rPr>
            <a:t>標題</a:t>
          </a:r>
        </a:p>
      </dsp:txBody>
      <dsp:txXfrm>
        <a:off x="0" y="3569039"/>
        <a:ext cx="5029199" cy="780818"/>
      </dsp:txXfrm>
    </dsp:sp>
    <dsp:sp modelId="{C830B7C4-5210-41AC-A88B-BECF7607C1E5}">
      <dsp:nvSpPr>
        <dsp:cNvPr id="0" name=""/>
        <dsp:cNvSpPr/>
      </dsp:nvSpPr>
      <dsp:spPr>
        <a:xfrm rot="10800000">
          <a:off x="0" y="2379853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>
              <a:latin typeface="+mj-ea"/>
              <a:ea typeface="+mj-ea"/>
            </a:rPr>
            <a:t>步驟 </a:t>
          </a:r>
          <a:r>
            <a:rPr lang="en-US" altLang="zh-TW" sz="2600" kern="1200" dirty="0">
              <a:latin typeface="+mj-ea"/>
              <a:ea typeface="+mj-ea"/>
            </a:rPr>
            <a:t>3 </a:t>
          </a:r>
          <a:r>
            <a:rPr lang="zh-tw" altLang="en-US" sz="2600" kern="1200" dirty="0">
              <a:latin typeface="+mj-ea"/>
              <a:ea typeface="+mj-ea"/>
            </a:rPr>
            <a:t>標題</a:t>
          </a:r>
        </a:p>
      </dsp:txBody>
      <dsp:txXfrm rot="10800000">
        <a:off x="0" y="2379853"/>
        <a:ext cx="5029199" cy="780308"/>
      </dsp:txXfrm>
    </dsp:sp>
    <dsp:sp modelId="{D5473CBC-EEC3-408A-B4A6-07882F253A8B}">
      <dsp:nvSpPr>
        <dsp:cNvPr id="0" name=""/>
        <dsp:cNvSpPr/>
      </dsp:nvSpPr>
      <dsp:spPr>
        <a:xfrm rot="10800000">
          <a:off x="0" y="1190666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>
              <a:latin typeface="+mj-ea"/>
              <a:ea typeface="+mj-ea"/>
            </a:rPr>
            <a:t>步驟 </a:t>
          </a:r>
          <a:r>
            <a:rPr lang="en-US" altLang="zh-TW" sz="2600" kern="1200" dirty="0">
              <a:latin typeface="+mj-ea"/>
              <a:ea typeface="+mj-ea"/>
            </a:rPr>
            <a:t>2 </a:t>
          </a:r>
          <a:r>
            <a:rPr lang="zh-tw" altLang="en-US" sz="2600" kern="1200" dirty="0">
              <a:latin typeface="+mj-ea"/>
              <a:ea typeface="+mj-ea"/>
            </a:rPr>
            <a:t>標題</a:t>
          </a:r>
        </a:p>
      </dsp:txBody>
      <dsp:txXfrm rot="10800000">
        <a:off x="0" y="1190666"/>
        <a:ext cx="5029199" cy="780308"/>
      </dsp:txXfrm>
    </dsp:sp>
    <dsp:sp modelId="{32FA43B7-34B4-4881-9A79-E3EDEC9D4CBF}">
      <dsp:nvSpPr>
        <dsp:cNvPr id="0" name=""/>
        <dsp:cNvSpPr/>
      </dsp:nvSpPr>
      <dsp:spPr>
        <a:xfrm rot="10800000">
          <a:off x="0" y="1479"/>
          <a:ext cx="5029199" cy="1200899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>
              <a:latin typeface="+mj-ea"/>
              <a:ea typeface="+mj-ea"/>
            </a:rPr>
            <a:t>步驟 </a:t>
          </a:r>
          <a:r>
            <a:rPr lang="en-US" altLang="zh-TW" sz="2600" kern="1200" dirty="0">
              <a:latin typeface="+mj-ea"/>
              <a:ea typeface="+mj-ea"/>
            </a:rPr>
            <a:t>1 </a:t>
          </a:r>
          <a:r>
            <a:rPr lang="zh-tw" altLang="en-US" sz="2600" kern="1200" dirty="0">
              <a:latin typeface="+mj-ea"/>
              <a:ea typeface="+mj-ea"/>
            </a:rPr>
            <a:t>標題</a:t>
          </a:r>
        </a:p>
      </dsp:txBody>
      <dsp:txXfrm rot="10800000">
        <a:off x="0" y="1479"/>
        <a:ext cx="5029199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25CACF-50E9-489E-A66E-757E0BEA3796}" type="datetime1">
              <a:rPr lang="zh-TW" altLang="en-US" smtClean="0">
                <a:latin typeface="+mj-ea"/>
                <a:ea typeface="+mj-ea"/>
              </a:rPr>
              <a:t>2020/5/26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TW" smtClean="0">
                <a:latin typeface="+mj-ea"/>
                <a:ea typeface="+mj-ea"/>
              </a:rPr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1C1FD7-D71B-454C-9DFF-E1DA2018BCC2}" type="datetime1">
              <a:rPr lang="zh-TW" altLang="en-US" smtClean="0"/>
              <a:pPr/>
              <a:t>2020/5/26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cs typeface="Microsoft Himalaya" panose="01010100010101010101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32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9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22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41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59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84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29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E96D-83EA-4B8B-9F32-777894A6997D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EA38D9-D339-4D44-A6EC-9EA4AF8EDA2D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ADA0EA-EE6B-4A0B-A57C-E7FBF61F47D0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88CBC-8AE8-41B4-B161-6B7CBF7360F5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FB3F5-B4C0-4131-BA20-24A44BC23013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EB114-866E-4FE6-83E8-87C839A42E14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E291F6-4A81-4092-B46E-2E368F10AEEE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EFA165-3CD9-4457-80C2-79AADDFD2124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AD51D-AC77-4512-843C-B666BC5DC9AF}" type="datetime1">
              <a:rPr lang="zh-TW" altLang="en-US" smtClean="0"/>
              <a:t>2020/5/26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0F79CCC-8F50-4C9E-BAB0-C6E076A2FCD7}" type="datetime1">
              <a:rPr lang="zh-TW" altLang="en-US" smtClean="0"/>
              <a:pPr/>
              <a:t>2020/5/26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新細明體" panose="02020500000000000000" pitchFamily="18" charset="-12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新細明體" panose="02020500000000000000" pitchFamily="18" charset="-120"/>
          <a:ea typeface="新細明體" panose="02020500000000000000" pitchFamily="18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C97D7-1587-4A38-A57A-0FDFA6FD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4365104"/>
            <a:ext cx="9601200" cy="183851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>
                <a:latin typeface="Lucida Calligraphy" panose="03010101010101010101" pitchFamily="66" charset="0"/>
                <a:cs typeface="Cavolini" panose="020B0502040204020203" pitchFamily="66" charset="0"/>
              </a:rPr>
              <a:t>Team name: Fuze tea</a:t>
            </a:r>
            <a:br>
              <a:rPr lang="en-US" altLang="zh-TW" sz="8000" dirty="0">
                <a:latin typeface="Lucida Calligraphy" panose="03010101010101010101" pitchFamily="66" charset="0"/>
                <a:cs typeface="Cavolini" panose="020B0502040204020203" pitchFamily="66" charset="0"/>
              </a:rPr>
            </a:br>
            <a:r>
              <a:rPr lang="en-US" altLang="zh-TW" sz="3600" dirty="0">
                <a:latin typeface="Lucida Calligraphy" panose="03010101010101010101" pitchFamily="66" charset="0"/>
                <a:cs typeface="Cavolini" panose="020B0502040204020203" pitchFamily="66" charset="0"/>
              </a:rPr>
              <a:t>106070020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何羿樺，</a:t>
            </a:r>
            <a:r>
              <a:rPr lang="en-US" altLang="zh-TW" sz="3600" dirty="0">
                <a:latin typeface="Lucida Calligraphy" panose="03010101010101010101" pitchFamily="66" charset="0"/>
                <a:cs typeface="Cavolini" panose="020B0502040204020203" pitchFamily="66" charset="0"/>
              </a:rPr>
              <a:t>106070012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周久筠，</a:t>
            </a:r>
            <a:r>
              <a:rPr lang="en-US" altLang="zh-TW" sz="3600" dirty="0">
                <a:latin typeface="Lucida Calligraphy" panose="03010101010101010101" pitchFamily="66" charset="0"/>
                <a:cs typeface="Cavolini" panose="020B0502040204020203" pitchFamily="66" charset="0"/>
              </a:rPr>
              <a:t>106022103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劉弘祥，</a:t>
            </a:r>
            <a:r>
              <a:rPr lang="en-US" altLang="zh-TW" sz="3600" dirty="0">
                <a:latin typeface="Lucida Calligraphy" panose="03010101010101010101" pitchFamily="66" charset="0"/>
                <a:cs typeface="Cavolini" panose="020B0502040204020203" pitchFamily="66" charset="0"/>
              </a:rPr>
              <a:t>106023021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王念筑</a:t>
            </a:r>
            <a:b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5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000" dirty="0"/>
              <a:t>新增投影片標題 </a:t>
            </a:r>
            <a:r>
              <a:rPr lang="en-US" altLang="zh-TW" sz="3000" dirty="0"/>
              <a:t>- 4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000" dirty="0"/>
              <a:t>新增投影片標題 </a:t>
            </a:r>
            <a:r>
              <a:rPr lang="en-US" altLang="zh-TW" sz="3000" dirty="0"/>
              <a:t>- 5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7348" y="4148622"/>
            <a:ext cx="11737303" cy="1165500"/>
          </a:xfrm>
        </p:spPr>
        <p:txBody>
          <a:bodyPr rtlCol="0">
            <a:noAutofit/>
          </a:bodyPr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  <a:cs typeface="Cavolini" panose="020B0502040204020203" pitchFamily="66" charset="0"/>
              </a:rPr>
              <a:t>財經情</a:t>
            </a:r>
            <a:r>
              <a:rPr lang="en-US" altLang="zh-TW" sz="5400" dirty="0">
                <a:latin typeface="Lucida Calligraphy" panose="03010101010101010101" pitchFamily="66" charset="0"/>
                <a:cs typeface="Cavolini" panose="020B0502040204020203" pitchFamily="66" charset="0"/>
              </a:rPr>
              <a:t>(financial</a:t>
            </a:r>
            <a:r>
              <a:rPr lang="zh-TW" altLang="en-US" sz="5400" dirty="0">
                <a:latin typeface="Lucida Calligraphy" panose="03010101010101010101" pitchFamily="66" charset="0"/>
                <a:cs typeface="Cavolini" panose="020B0502040204020203" pitchFamily="66" charset="0"/>
              </a:rPr>
              <a:t> </a:t>
            </a:r>
            <a:r>
              <a:rPr lang="en-US" altLang="zh-TW" sz="5400" dirty="0">
                <a:latin typeface="Lucida Calligraphy" panose="03010101010101010101" pitchFamily="66" charset="0"/>
                <a:cs typeface="Cavolini" panose="020B0502040204020203" pitchFamily="66" charset="0"/>
              </a:rPr>
              <a:t>mood)</a:t>
            </a:r>
            <a:endParaRPr lang="zh-TW" altLang="en-US" sz="6000" dirty="0">
              <a:latin typeface="Lucida Calligraphy" panose="03010101010101010101" pitchFamily="66" charset="0"/>
              <a:cs typeface="Cavolini" panose="020B0502040204020203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TW" dirty="0">
                <a:latin typeface="Lucida Calligraphy" panose="03010101010101010101" pitchFamily="66" charset="0"/>
                <a:cs typeface="Cavolini" panose="020B0502040204020203" pitchFamily="66" charset="0"/>
              </a:rPr>
              <a:t>The integrated financial news and information chat bot system.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075233-0A63-4E31-B67F-2D4FFB17DE3A}"/>
              </a:ext>
            </a:extLst>
          </p:cNvPr>
          <p:cNvSpPr txBox="1"/>
          <p:nvPr/>
        </p:nvSpPr>
        <p:spPr>
          <a:xfrm>
            <a:off x="0" y="6021288"/>
            <a:ext cx="12192000" cy="400110"/>
          </a:xfrm>
          <a:prstGeom prst="rect">
            <a:avLst/>
          </a:prstGeom>
          <a:solidFill>
            <a:srgbClr val="3D37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106070020:</a:t>
            </a:r>
            <a:r>
              <a:rPr lang="zh-TW" altLang="en-US" sz="2000" dirty="0"/>
              <a:t>何羿樺，</a:t>
            </a:r>
            <a:r>
              <a:rPr lang="en-US" altLang="zh-TW" sz="2000" dirty="0"/>
              <a:t>106070012:</a:t>
            </a:r>
            <a:r>
              <a:rPr lang="zh-TW" altLang="en-US" sz="2000" dirty="0"/>
              <a:t>周久筠，</a:t>
            </a:r>
            <a:r>
              <a:rPr lang="en-US" altLang="zh-TW" sz="2000" dirty="0"/>
              <a:t>106022103:</a:t>
            </a:r>
            <a:r>
              <a:rPr lang="zh-TW" altLang="en-US" sz="2000" dirty="0"/>
              <a:t>劉弘祥，</a:t>
            </a:r>
            <a:r>
              <a:rPr lang="en-US" altLang="zh-TW" sz="2000" dirty="0"/>
              <a:t>106023021:</a:t>
            </a:r>
            <a:r>
              <a:rPr lang="zh-TW" altLang="en-US" sz="2000" dirty="0"/>
              <a:t>王念筑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6000" dirty="0"/>
              <a:t>Content</a:t>
            </a:r>
            <a:endParaRPr lang="zh-TW" altLang="en-US" sz="600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sz="3200" dirty="0"/>
              <a:t>Short description project data</a:t>
            </a:r>
          </a:p>
          <a:p>
            <a:r>
              <a:rPr lang="en-US" altLang="zh-TW" sz="3200" dirty="0"/>
              <a:t>Goal</a:t>
            </a:r>
          </a:p>
          <a:p>
            <a:r>
              <a:rPr lang="en-US" altLang="zh-TW" sz="3200" dirty="0"/>
              <a:t>What you have done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標題及含圖表的內容版面配置</a:t>
            </a:r>
          </a:p>
        </p:txBody>
      </p:sp>
      <p:graphicFrame>
        <p:nvGraphicFramePr>
          <p:cNvPr id="6" name="內容預留位置 2" descr="顯示由 3 種數列值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421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標題及含表格的內容版面配置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第一個項目符號</a:t>
            </a:r>
          </a:p>
          <a:p>
            <a:pPr rtl="0"/>
            <a:r>
              <a:rPr lang="zh-TW" altLang="en-US" dirty="0"/>
              <a:t>第二個項目符號</a:t>
            </a:r>
          </a:p>
          <a:p>
            <a:pPr rtl="0"/>
            <a:r>
              <a:rPr lang="zh-TW" altLang="en-US" dirty="0"/>
              <a:t>第三個項目符號</a:t>
            </a:r>
          </a:p>
        </p:txBody>
      </p:sp>
      <p:graphicFrame>
        <p:nvGraphicFramePr>
          <p:cNvPr id="5" name="內容預留位置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5055138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dirty="0">
                          <a:latin typeface="+mj-ea"/>
                          <a:ea typeface="+mj-ea"/>
                        </a:rPr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dirty="0">
                          <a:latin typeface="+mj-ea"/>
                          <a:ea typeface="+mj-ea"/>
                        </a:rPr>
                        <a:t>群組 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dirty="0">
                          <a:latin typeface="+mj-ea"/>
                          <a:ea typeface="+mj-ea"/>
                        </a:rPr>
                        <a:t>群組 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dirty="0">
                          <a:latin typeface="+mj-ea"/>
                          <a:ea typeface="+mj-ea"/>
                        </a:rPr>
                        <a:t>類別 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>
                          <a:latin typeface="+mj-ea"/>
                          <a:ea typeface="+mj-ea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>
                          <a:latin typeface="+mj-ea"/>
                          <a:ea typeface="+mj-ea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dirty="0">
                          <a:latin typeface="+mj-ea"/>
                          <a:ea typeface="+mj-ea"/>
                        </a:rPr>
                        <a:t>類別 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>
                          <a:latin typeface="+mj-ea"/>
                          <a:ea typeface="+mj-ea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>
                          <a:latin typeface="+mj-ea"/>
                          <a:ea typeface="+mj-ea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dirty="0">
                          <a:latin typeface="+mj-ea"/>
                          <a:ea typeface="+mj-ea"/>
                        </a:rPr>
                        <a:t>類別 </a:t>
                      </a:r>
                      <a:r>
                        <a:rPr lang="en-US" altLang="zh-TW" dirty="0"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>
                          <a:latin typeface="+mj-ea"/>
                          <a:ea typeface="+mj-ea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>
                          <a:latin typeface="+mj-ea"/>
                          <a:ea typeface="+mj-ea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ea"/>
                <a:ea typeface="+mj-ea"/>
              </a:rPr>
              <a:t>含 </a:t>
            </a:r>
            <a:r>
              <a:rPr lang="en-US" altLang="zh-TW" dirty="0">
                <a:latin typeface="+mj-ea"/>
                <a:ea typeface="+mj-ea"/>
              </a:rPr>
              <a:t>SmartArt </a:t>
            </a:r>
            <a:r>
              <a:rPr lang="zh-TW" altLang="en-US" dirty="0">
                <a:latin typeface="+mj-ea"/>
                <a:ea typeface="+mj-ea"/>
              </a:rPr>
              <a:t>的兩項內容版面配置</a:t>
            </a:r>
          </a:p>
        </p:txBody>
      </p:sp>
      <p:sp>
        <p:nvSpPr>
          <p:cNvPr id="5" name="內容預留位置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ea"/>
                <a:ea typeface="+mj-ea"/>
              </a:rPr>
              <a:t>第一個項目符號</a:t>
            </a:r>
          </a:p>
          <a:p>
            <a:pPr rtl="0"/>
            <a:r>
              <a:rPr lang="zh-TW" altLang="en-US" dirty="0">
                <a:latin typeface="+mj-ea"/>
                <a:ea typeface="+mj-ea"/>
              </a:rPr>
              <a:t>第二個項目符號</a:t>
            </a:r>
          </a:p>
          <a:p>
            <a:pPr rtl="0"/>
            <a:r>
              <a:rPr lang="zh-TW" altLang="en-US" dirty="0">
                <a:latin typeface="+mj-ea"/>
                <a:ea typeface="+mj-ea"/>
              </a:rPr>
              <a:t>第三個項目符號</a:t>
            </a:r>
          </a:p>
        </p:txBody>
      </p:sp>
      <p:graphicFrame>
        <p:nvGraphicFramePr>
          <p:cNvPr id="6" name="內容預留位置 2" descr="由上至下依序顯示 4 個步驟的分段流程，3 個向下箭號分別用來表示由第 1 步到第 2 步、第 2 步到第 3 步，再由第 3 步到第 4 步的進程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5069137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新增投影片標題 </a:t>
            </a:r>
            <a:r>
              <a:rPr lang="en-US" altLang="zh-TW" dirty="0"/>
              <a:t>- 2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新增投影片標題 </a:t>
            </a:r>
            <a:r>
              <a:rPr lang="en-US" altLang="zh-TW" dirty="0"/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335_TF03031010_TF03031010.potx" id="{A23123E4-3215-4911-9DBF-44DBEB337DC0}" vid="{8859ACC6-CBEB-4574-AF0E-FAD76B64E455}"/>
    </a:ext>
  </a:extLst>
</a:theme>
</file>

<file path=ppt/theme/theme2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商務用 Office 城市素描簡報背景 (寬螢幕)</Template>
  <TotalTime>377</TotalTime>
  <Words>184</Words>
  <Application>Microsoft Office PowerPoint</Application>
  <PresentationFormat>寬螢幕</PresentationFormat>
  <Paragraphs>47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Century Schoolbook</vt:lpstr>
      <vt:lpstr>Lucida Calligraphy</vt:lpstr>
      <vt:lpstr>城市素描 16X9</vt:lpstr>
      <vt:lpstr>Team name: Fuze tea 106070020:何羿樺，106070012:周久筠，106022103:劉弘祥，106023021:王念筑 </vt:lpstr>
      <vt:lpstr>財經情(financial mood)</vt:lpstr>
      <vt:lpstr>Content</vt:lpstr>
      <vt:lpstr>標題及含圖表的內容版面配置</vt:lpstr>
      <vt:lpstr>標題及含表格的內容版面配置</vt:lpstr>
      <vt:lpstr>含 SmartArt 的兩項內容版面配置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財經情(financial mood)</dc:title>
  <dc:creator>何羿樺</dc:creator>
  <cp:lastModifiedBy>何羿樺</cp:lastModifiedBy>
  <cp:revision>7</cp:revision>
  <dcterms:created xsi:type="dcterms:W3CDTF">2020-05-24T02:28:41Z</dcterms:created>
  <dcterms:modified xsi:type="dcterms:W3CDTF">2020-05-26T05:34:04Z</dcterms:modified>
</cp:coreProperties>
</file>