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6" r:id="rId3"/>
    <p:sldId id="268" r:id="rId4"/>
    <p:sldId id="267" r:id="rId5"/>
    <p:sldId id="265" r:id="rId6"/>
    <p:sldId id="258" r:id="rId7"/>
    <p:sldId id="264" r:id="rId8"/>
    <p:sldId id="259" r:id="rId9"/>
    <p:sldId id="261" r:id="rId10"/>
    <p:sldId id="263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9" autoAdjust="0"/>
    <p:restoredTop sz="93146" autoAdjust="0"/>
  </p:normalViewPr>
  <p:slideViewPr>
    <p:cSldViewPr snapToGrid="0">
      <p:cViewPr varScale="1">
        <p:scale>
          <a:sx n="94" d="100"/>
          <a:sy n="94" d="100"/>
        </p:scale>
        <p:origin x="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75E1-870E-4356-88E8-D47C7AD09D5D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4184-79CE-40D3-A9F3-4AD4774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58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75E1-870E-4356-88E8-D47C7AD09D5D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4184-79CE-40D3-A9F3-4AD4774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56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75E1-870E-4356-88E8-D47C7AD09D5D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4184-79CE-40D3-A9F3-4AD4774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76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75E1-870E-4356-88E8-D47C7AD09D5D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4184-79CE-40D3-A9F3-4AD4774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85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75E1-870E-4356-88E8-D47C7AD09D5D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4184-79CE-40D3-A9F3-4AD4774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80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75E1-870E-4356-88E8-D47C7AD09D5D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4184-79CE-40D3-A9F3-4AD4774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4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75E1-870E-4356-88E8-D47C7AD09D5D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4184-79CE-40D3-A9F3-4AD4774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87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75E1-870E-4356-88E8-D47C7AD09D5D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4184-79CE-40D3-A9F3-4AD4774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82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75E1-870E-4356-88E8-D47C7AD09D5D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4184-79CE-40D3-A9F3-4AD4774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5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75E1-870E-4356-88E8-D47C7AD09D5D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4184-79CE-40D3-A9F3-4AD4774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72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75E1-870E-4356-88E8-D47C7AD09D5D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14184-79CE-40D3-A9F3-4AD4774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2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E75E1-870E-4356-88E8-D47C7AD09D5D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14184-79CE-40D3-A9F3-4AD47740A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cuoneclipse.com/2016/10/17/tutorial-using-single-wire-output-swo-with-arm-cortex-m-and-eclips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Straight Connector 89"/>
          <p:cNvCxnSpPr/>
          <p:nvPr/>
        </p:nvCxnSpPr>
        <p:spPr>
          <a:xfrm>
            <a:off x="8017217" y="1166295"/>
            <a:ext cx="26342" cy="50773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131" y="1116805"/>
            <a:ext cx="790685" cy="34294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131" y="1983786"/>
            <a:ext cx="790685" cy="34294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5470" y="2837974"/>
            <a:ext cx="790685" cy="34294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6533" y="3704955"/>
            <a:ext cx="790685" cy="34294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6533" y="4535257"/>
            <a:ext cx="790685" cy="34294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5470" y="5413540"/>
            <a:ext cx="790685" cy="34294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096550" y="233362"/>
            <a:ext cx="1276350" cy="7334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170V DC/DC Supply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891448" y="1028755"/>
            <a:ext cx="1181100" cy="550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10HR Nixie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52475" y="253736"/>
            <a:ext cx="860412" cy="5238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32.768kHz Crystal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93779" y="1331459"/>
            <a:ext cx="1540788" cy="52324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SysTick</a:t>
            </a:r>
            <a:r>
              <a:rPr lang="en-US" sz="1000" dirty="0" smtClean="0">
                <a:solidFill>
                  <a:schemeClr val="tx1"/>
                </a:solidFill>
              </a:rPr>
              <a:t> 1Hz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tick=True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2"/>
            <a:endCxn id="17" idx="0"/>
          </p:cNvCxnSpPr>
          <p:nvPr/>
        </p:nvCxnSpPr>
        <p:spPr>
          <a:xfrm flipH="1">
            <a:off x="1564173" y="777611"/>
            <a:ext cx="18508" cy="553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915450" y="1863117"/>
            <a:ext cx="1181100" cy="550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1HR Nixie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934500" y="2740954"/>
            <a:ext cx="1181100" cy="550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10MIN Nixie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934500" y="3601265"/>
            <a:ext cx="1181100" cy="550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1MIN Nixie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934500" y="4449539"/>
            <a:ext cx="1181100" cy="550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10SEC Nixie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934500" y="5291159"/>
            <a:ext cx="1181100" cy="550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1SEC Nixie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/>
          <p:cNvCxnSpPr>
            <a:stCxn id="3" idx="2"/>
            <a:endCxn id="36" idx="3"/>
          </p:cNvCxnSpPr>
          <p:nvPr/>
        </p:nvCxnSpPr>
        <p:spPr>
          <a:xfrm>
            <a:off x="10734725" y="966787"/>
            <a:ext cx="71430" cy="46182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7352988" y="5297813"/>
            <a:ext cx="1323974" cy="6478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74141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Driver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24375" y="5281522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D0</a:t>
            </a:r>
          </a:p>
          <a:p>
            <a:r>
              <a:rPr lang="en-US" sz="1000" dirty="0" smtClean="0"/>
              <a:t>D1</a:t>
            </a:r>
          </a:p>
          <a:p>
            <a:r>
              <a:rPr lang="en-US" sz="1000" dirty="0" smtClean="0"/>
              <a:t>D2</a:t>
            </a:r>
          </a:p>
          <a:p>
            <a:r>
              <a:rPr lang="en-US" sz="1000" dirty="0" smtClean="0"/>
              <a:t>D3</a:t>
            </a:r>
          </a:p>
          <a:p>
            <a:endParaRPr 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8676962" y="5228867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</a:p>
          <a:p>
            <a:r>
              <a:rPr lang="en-US" sz="1000" dirty="0" smtClean="0"/>
              <a:t>1</a:t>
            </a:r>
          </a:p>
          <a:p>
            <a:r>
              <a:rPr lang="en-US" sz="1000" dirty="0" smtClean="0"/>
              <a:t>...</a:t>
            </a:r>
          </a:p>
          <a:p>
            <a:r>
              <a:rPr lang="en-US" sz="1000" dirty="0"/>
              <a:t>9</a:t>
            </a:r>
            <a:endParaRPr lang="en-US" sz="1000" dirty="0" smtClean="0"/>
          </a:p>
          <a:p>
            <a:endParaRPr lang="en-US" sz="1000" dirty="0"/>
          </a:p>
        </p:txBody>
      </p:sp>
      <p:sp>
        <p:nvSpPr>
          <p:cNvPr id="47" name="Rectangle 46"/>
          <p:cNvSpPr/>
          <p:nvPr/>
        </p:nvSpPr>
        <p:spPr>
          <a:xfrm>
            <a:off x="5038725" y="181302"/>
            <a:ext cx="1171575" cy="4187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5V Supply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89249" y="990211"/>
            <a:ext cx="6185918" cy="56849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444777" y="5286335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F0</a:t>
            </a:r>
          </a:p>
          <a:p>
            <a:r>
              <a:rPr lang="en-US" sz="1000" dirty="0"/>
              <a:t>F</a:t>
            </a:r>
            <a:r>
              <a:rPr lang="en-US" sz="1000" dirty="0" smtClean="0"/>
              <a:t>1</a:t>
            </a:r>
          </a:p>
          <a:p>
            <a:r>
              <a:rPr lang="en-US" sz="1000" dirty="0"/>
              <a:t>F</a:t>
            </a:r>
            <a:r>
              <a:rPr lang="en-US" sz="1000" dirty="0" smtClean="0"/>
              <a:t>2</a:t>
            </a:r>
          </a:p>
          <a:p>
            <a:r>
              <a:rPr lang="en-US" sz="1000" dirty="0"/>
              <a:t>F</a:t>
            </a:r>
            <a:r>
              <a:rPr lang="en-US" sz="1000" dirty="0" smtClean="0"/>
              <a:t>3</a:t>
            </a:r>
          </a:p>
          <a:p>
            <a:endParaRPr 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6464383" y="1846717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</a:t>
            </a:r>
            <a:r>
              <a:rPr lang="en-US" sz="1000" dirty="0" smtClean="0"/>
              <a:t>0</a:t>
            </a:r>
          </a:p>
          <a:p>
            <a:r>
              <a:rPr lang="en-US" sz="1000" dirty="0"/>
              <a:t>B</a:t>
            </a:r>
            <a:r>
              <a:rPr lang="en-US" sz="1000" dirty="0" smtClean="0"/>
              <a:t>1</a:t>
            </a:r>
          </a:p>
          <a:p>
            <a:r>
              <a:rPr lang="en-US" sz="1000" dirty="0"/>
              <a:t>B</a:t>
            </a:r>
            <a:r>
              <a:rPr lang="en-US" sz="1000" dirty="0" smtClean="0"/>
              <a:t>2</a:t>
            </a:r>
          </a:p>
          <a:p>
            <a:r>
              <a:rPr lang="en-US" sz="1000" dirty="0"/>
              <a:t>B</a:t>
            </a:r>
            <a:r>
              <a:rPr lang="en-US" sz="1000" dirty="0" smtClean="0"/>
              <a:t>3</a:t>
            </a:r>
          </a:p>
          <a:p>
            <a:endParaRPr 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6437178" y="2715186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</a:t>
            </a:r>
            <a:r>
              <a:rPr lang="en-US" sz="1000" dirty="0" smtClean="0"/>
              <a:t>0</a:t>
            </a:r>
          </a:p>
          <a:p>
            <a:r>
              <a:rPr lang="en-US" sz="1000" dirty="0"/>
              <a:t>C</a:t>
            </a:r>
            <a:r>
              <a:rPr lang="en-US" sz="1000" dirty="0" smtClean="0"/>
              <a:t>1</a:t>
            </a:r>
          </a:p>
          <a:p>
            <a:r>
              <a:rPr lang="en-US" sz="1000" dirty="0"/>
              <a:t>C</a:t>
            </a:r>
            <a:r>
              <a:rPr lang="en-US" sz="1000" dirty="0" smtClean="0"/>
              <a:t>2</a:t>
            </a:r>
          </a:p>
          <a:p>
            <a:r>
              <a:rPr lang="en-US" sz="1000" dirty="0"/>
              <a:t>C</a:t>
            </a:r>
            <a:r>
              <a:rPr lang="en-US" sz="1000" dirty="0" smtClean="0"/>
              <a:t>3</a:t>
            </a:r>
          </a:p>
          <a:p>
            <a:endParaRPr lang="en-US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6440260" y="3606078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</a:t>
            </a:r>
            <a:r>
              <a:rPr lang="en-US" sz="1000" dirty="0" smtClean="0"/>
              <a:t>0</a:t>
            </a:r>
          </a:p>
          <a:p>
            <a:r>
              <a:rPr lang="en-US" sz="1000" dirty="0"/>
              <a:t>D</a:t>
            </a:r>
            <a:r>
              <a:rPr lang="en-US" sz="1000" dirty="0" smtClean="0"/>
              <a:t>1</a:t>
            </a:r>
          </a:p>
          <a:p>
            <a:r>
              <a:rPr lang="en-US" sz="1000" dirty="0"/>
              <a:t>D</a:t>
            </a:r>
            <a:r>
              <a:rPr lang="en-US" sz="1000" dirty="0" smtClean="0"/>
              <a:t>2</a:t>
            </a:r>
          </a:p>
          <a:p>
            <a:r>
              <a:rPr lang="en-US" sz="1000" dirty="0"/>
              <a:t>D</a:t>
            </a:r>
            <a:r>
              <a:rPr lang="en-US" sz="1000" dirty="0" smtClean="0"/>
              <a:t>3</a:t>
            </a:r>
          </a:p>
          <a:p>
            <a:endParaRPr 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6449671" y="4498545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E0</a:t>
            </a:r>
          </a:p>
          <a:p>
            <a:r>
              <a:rPr lang="en-US" sz="1000" dirty="0"/>
              <a:t>E</a:t>
            </a:r>
            <a:r>
              <a:rPr lang="en-US" sz="1000" dirty="0" smtClean="0"/>
              <a:t>1</a:t>
            </a:r>
          </a:p>
          <a:p>
            <a:r>
              <a:rPr lang="en-US" sz="1000" dirty="0"/>
              <a:t>E</a:t>
            </a:r>
            <a:r>
              <a:rPr lang="en-US" sz="1000" dirty="0" smtClean="0"/>
              <a:t>2</a:t>
            </a:r>
          </a:p>
          <a:p>
            <a:r>
              <a:rPr lang="en-US" sz="1000" dirty="0"/>
              <a:t>E</a:t>
            </a:r>
            <a:r>
              <a:rPr lang="en-US" sz="1000" dirty="0" smtClean="0"/>
              <a:t>3</a:t>
            </a:r>
          </a:p>
          <a:p>
            <a:endParaRPr 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6477552" y="1005811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A0</a:t>
            </a:r>
          </a:p>
          <a:p>
            <a:r>
              <a:rPr lang="en-US" sz="1000" dirty="0" smtClean="0"/>
              <a:t>A1</a:t>
            </a:r>
          </a:p>
          <a:p>
            <a:r>
              <a:rPr lang="en-US" sz="1000" dirty="0" smtClean="0"/>
              <a:t>A2</a:t>
            </a:r>
          </a:p>
          <a:p>
            <a:r>
              <a:rPr lang="en-US" sz="1000" dirty="0" smtClean="0"/>
              <a:t>A3</a:t>
            </a:r>
          </a:p>
          <a:p>
            <a:endParaRPr lang="en-US" sz="1000" dirty="0"/>
          </a:p>
        </p:txBody>
      </p:sp>
      <p:sp>
        <p:nvSpPr>
          <p:cNvPr id="67" name="Rectangle 66"/>
          <p:cNvSpPr/>
          <p:nvPr/>
        </p:nvSpPr>
        <p:spPr>
          <a:xfrm>
            <a:off x="7360110" y="4449539"/>
            <a:ext cx="1323974" cy="6478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74141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Driver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031497" y="4433248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D0</a:t>
            </a:r>
          </a:p>
          <a:p>
            <a:r>
              <a:rPr lang="en-US" sz="1000" dirty="0" smtClean="0"/>
              <a:t>D1</a:t>
            </a:r>
          </a:p>
          <a:p>
            <a:r>
              <a:rPr lang="en-US" sz="1000" dirty="0" smtClean="0"/>
              <a:t>D2</a:t>
            </a:r>
          </a:p>
          <a:p>
            <a:r>
              <a:rPr lang="en-US" sz="1000" dirty="0" smtClean="0"/>
              <a:t>D3</a:t>
            </a:r>
          </a:p>
          <a:p>
            <a:endParaRPr lang="en-US" sz="1000" dirty="0"/>
          </a:p>
        </p:txBody>
      </p:sp>
      <p:sp>
        <p:nvSpPr>
          <p:cNvPr id="69" name="TextBox 68"/>
          <p:cNvSpPr txBox="1"/>
          <p:nvPr/>
        </p:nvSpPr>
        <p:spPr>
          <a:xfrm>
            <a:off x="8684084" y="4380593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</a:p>
          <a:p>
            <a:r>
              <a:rPr lang="en-US" sz="1000" dirty="0" smtClean="0"/>
              <a:t>1</a:t>
            </a:r>
          </a:p>
          <a:p>
            <a:r>
              <a:rPr lang="en-US" sz="1000" dirty="0" smtClean="0"/>
              <a:t>...</a:t>
            </a:r>
          </a:p>
          <a:p>
            <a:r>
              <a:rPr lang="en-US" sz="1000" dirty="0"/>
              <a:t>9</a:t>
            </a:r>
            <a:endParaRPr lang="en-US" sz="1000" dirty="0" smtClean="0"/>
          </a:p>
          <a:p>
            <a:endParaRPr lang="en-US" sz="1000" dirty="0"/>
          </a:p>
        </p:txBody>
      </p:sp>
      <p:sp>
        <p:nvSpPr>
          <p:cNvPr id="70" name="Rectangle 69"/>
          <p:cNvSpPr/>
          <p:nvPr/>
        </p:nvSpPr>
        <p:spPr>
          <a:xfrm>
            <a:off x="7385172" y="3601265"/>
            <a:ext cx="1323974" cy="6478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74141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Driver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056559" y="3584974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D0</a:t>
            </a:r>
          </a:p>
          <a:p>
            <a:r>
              <a:rPr lang="en-US" sz="1000" dirty="0" smtClean="0"/>
              <a:t>D1</a:t>
            </a:r>
          </a:p>
          <a:p>
            <a:r>
              <a:rPr lang="en-US" sz="1000" dirty="0" smtClean="0"/>
              <a:t>D2</a:t>
            </a:r>
          </a:p>
          <a:p>
            <a:r>
              <a:rPr lang="en-US" sz="1000" dirty="0" smtClean="0"/>
              <a:t>D3</a:t>
            </a:r>
          </a:p>
          <a:p>
            <a:endParaRPr lang="en-US" sz="1000" dirty="0"/>
          </a:p>
        </p:txBody>
      </p:sp>
      <p:sp>
        <p:nvSpPr>
          <p:cNvPr id="72" name="TextBox 71"/>
          <p:cNvSpPr txBox="1"/>
          <p:nvPr/>
        </p:nvSpPr>
        <p:spPr>
          <a:xfrm>
            <a:off x="8709146" y="3532319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</a:p>
          <a:p>
            <a:r>
              <a:rPr lang="en-US" sz="1000" dirty="0" smtClean="0"/>
              <a:t>1</a:t>
            </a:r>
          </a:p>
          <a:p>
            <a:r>
              <a:rPr lang="en-US" sz="1000" dirty="0" smtClean="0"/>
              <a:t>...</a:t>
            </a:r>
          </a:p>
          <a:p>
            <a:r>
              <a:rPr lang="en-US" sz="1000" dirty="0"/>
              <a:t>9</a:t>
            </a:r>
            <a:endParaRPr lang="en-US" sz="1000" dirty="0" smtClean="0"/>
          </a:p>
          <a:p>
            <a:endParaRPr lang="en-US" sz="1000" dirty="0"/>
          </a:p>
        </p:txBody>
      </p:sp>
      <p:sp>
        <p:nvSpPr>
          <p:cNvPr id="75" name="Rectangle 74"/>
          <p:cNvSpPr/>
          <p:nvPr/>
        </p:nvSpPr>
        <p:spPr>
          <a:xfrm>
            <a:off x="7385172" y="2726664"/>
            <a:ext cx="1323974" cy="6478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74141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Driver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056559" y="2710373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D0</a:t>
            </a:r>
          </a:p>
          <a:p>
            <a:r>
              <a:rPr lang="en-US" sz="1000" dirty="0" smtClean="0"/>
              <a:t>D1</a:t>
            </a:r>
          </a:p>
          <a:p>
            <a:r>
              <a:rPr lang="en-US" sz="1000" dirty="0" smtClean="0"/>
              <a:t>D2</a:t>
            </a:r>
          </a:p>
          <a:p>
            <a:r>
              <a:rPr lang="en-US" sz="1000" dirty="0" smtClean="0"/>
              <a:t>D3</a:t>
            </a:r>
          </a:p>
          <a:p>
            <a:endParaRPr lang="en-US" sz="1000" dirty="0"/>
          </a:p>
        </p:txBody>
      </p:sp>
      <p:sp>
        <p:nvSpPr>
          <p:cNvPr id="77" name="TextBox 76"/>
          <p:cNvSpPr txBox="1"/>
          <p:nvPr/>
        </p:nvSpPr>
        <p:spPr>
          <a:xfrm>
            <a:off x="8709146" y="2657718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</a:p>
          <a:p>
            <a:r>
              <a:rPr lang="en-US" sz="1000" dirty="0" smtClean="0"/>
              <a:t>1</a:t>
            </a:r>
          </a:p>
          <a:p>
            <a:r>
              <a:rPr lang="en-US" sz="1000" dirty="0" smtClean="0"/>
              <a:t>...</a:t>
            </a:r>
          </a:p>
          <a:p>
            <a:r>
              <a:rPr lang="en-US" sz="1000" dirty="0"/>
              <a:t>9</a:t>
            </a:r>
            <a:endParaRPr lang="en-US" sz="1000" dirty="0" smtClean="0"/>
          </a:p>
          <a:p>
            <a:endParaRPr lang="en-US" sz="1000" dirty="0"/>
          </a:p>
        </p:txBody>
      </p:sp>
      <p:sp>
        <p:nvSpPr>
          <p:cNvPr id="84" name="Rectangle 83"/>
          <p:cNvSpPr/>
          <p:nvPr/>
        </p:nvSpPr>
        <p:spPr>
          <a:xfrm>
            <a:off x="7381585" y="1849963"/>
            <a:ext cx="1323974" cy="6478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74141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Driver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052972" y="1833672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D0</a:t>
            </a:r>
          </a:p>
          <a:p>
            <a:r>
              <a:rPr lang="en-US" sz="1000" dirty="0" smtClean="0"/>
              <a:t>D1</a:t>
            </a:r>
          </a:p>
          <a:p>
            <a:r>
              <a:rPr lang="en-US" sz="1000" dirty="0" smtClean="0"/>
              <a:t>D2</a:t>
            </a:r>
          </a:p>
          <a:p>
            <a:r>
              <a:rPr lang="en-US" sz="1000" dirty="0" smtClean="0"/>
              <a:t>D3</a:t>
            </a:r>
          </a:p>
          <a:p>
            <a:endParaRPr lang="en-US" sz="1000" dirty="0"/>
          </a:p>
        </p:txBody>
      </p:sp>
      <p:sp>
        <p:nvSpPr>
          <p:cNvPr id="86" name="TextBox 85"/>
          <p:cNvSpPr txBox="1"/>
          <p:nvPr/>
        </p:nvSpPr>
        <p:spPr>
          <a:xfrm>
            <a:off x="8705559" y="1781017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</a:p>
          <a:p>
            <a:r>
              <a:rPr lang="en-US" sz="1000" dirty="0" smtClean="0"/>
              <a:t>1</a:t>
            </a:r>
          </a:p>
          <a:p>
            <a:r>
              <a:rPr lang="en-US" sz="1000" dirty="0" smtClean="0"/>
              <a:t>...</a:t>
            </a:r>
          </a:p>
          <a:p>
            <a:r>
              <a:rPr lang="en-US" sz="1000" dirty="0"/>
              <a:t>9</a:t>
            </a:r>
            <a:endParaRPr lang="en-US" sz="1000" dirty="0" smtClean="0"/>
          </a:p>
          <a:p>
            <a:endParaRPr lang="en-US" sz="1000" dirty="0"/>
          </a:p>
        </p:txBody>
      </p:sp>
      <p:sp>
        <p:nvSpPr>
          <p:cNvPr id="87" name="Rectangle 86"/>
          <p:cNvSpPr/>
          <p:nvPr/>
        </p:nvSpPr>
        <p:spPr>
          <a:xfrm>
            <a:off x="7332847" y="1001689"/>
            <a:ext cx="1323974" cy="6478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74141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Driver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004234" y="985398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D0</a:t>
            </a:r>
          </a:p>
          <a:p>
            <a:r>
              <a:rPr lang="en-US" sz="1000" dirty="0" smtClean="0"/>
              <a:t>D1</a:t>
            </a:r>
          </a:p>
          <a:p>
            <a:r>
              <a:rPr lang="en-US" sz="1000" dirty="0" smtClean="0"/>
              <a:t>D2</a:t>
            </a:r>
          </a:p>
          <a:p>
            <a:r>
              <a:rPr lang="en-US" sz="1000" dirty="0" smtClean="0"/>
              <a:t>D3</a:t>
            </a:r>
          </a:p>
          <a:p>
            <a:endParaRPr lang="en-US" sz="1000" dirty="0"/>
          </a:p>
        </p:txBody>
      </p:sp>
      <p:sp>
        <p:nvSpPr>
          <p:cNvPr id="89" name="TextBox 88"/>
          <p:cNvSpPr txBox="1"/>
          <p:nvPr/>
        </p:nvSpPr>
        <p:spPr>
          <a:xfrm>
            <a:off x="8656821" y="932743"/>
            <a:ext cx="4095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</a:t>
            </a:r>
          </a:p>
          <a:p>
            <a:r>
              <a:rPr lang="en-US" sz="1000" dirty="0" smtClean="0"/>
              <a:t>1</a:t>
            </a:r>
          </a:p>
          <a:p>
            <a:r>
              <a:rPr lang="en-US" sz="1000" dirty="0" smtClean="0"/>
              <a:t>...</a:t>
            </a:r>
          </a:p>
          <a:p>
            <a:r>
              <a:rPr lang="en-US" sz="1000" dirty="0"/>
              <a:t>9</a:t>
            </a:r>
            <a:endParaRPr lang="en-US" sz="1000" dirty="0" smtClean="0"/>
          </a:p>
          <a:p>
            <a:endParaRPr lang="en-US" sz="10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969" y="143853"/>
            <a:ext cx="418801" cy="307346"/>
          </a:xfrm>
          <a:prstGeom prst="rect">
            <a:avLst/>
          </a:prstGeom>
        </p:spPr>
      </p:pic>
      <p:sp>
        <p:nvSpPr>
          <p:cNvPr id="39" name="Isosceles Triangle 38"/>
          <p:cNvSpPr/>
          <p:nvPr/>
        </p:nvSpPr>
        <p:spPr>
          <a:xfrm rot="10800000">
            <a:off x="7886396" y="6120284"/>
            <a:ext cx="314325" cy="18012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1035940" y="2144662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tick?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35" name="Curved Connector 134"/>
          <p:cNvCxnSpPr/>
          <p:nvPr/>
        </p:nvCxnSpPr>
        <p:spPr>
          <a:xfrm rot="10800000" flipV="1">
            <a:off x="2338359" y="2367218"/>
            <a:ext cx="184520" cy="92317"/>
          </a:xfrm>
          <a:prstGeom prst="curvedConnector3">
            <a:avLst>
              <a:gd name="adj1" fmla="val -36167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2253128" y="2203846"/>
            <a:ext cx="538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sp>
        <p:nvSpPr>
          <p:cNvPr id="144" name="TextBox 143"/>
          <p:cNvSpPr txBox="1"/>
          <p:nvPr/>
        </p:nvSpPr>
        <p:spPr>
          <a:xfrm>
            <a:off x="2834005" y="1341101"/>
            <a:ext cx="1005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c</a:t>
            </a:r>
            <a:r>
              <a:rPr lang="en-US" sz="1000" dirty="0" err="1" smtClean="0"/>
              <a:t>urr_hr</a:t>
            </a:r>
            <a:endParaRPr lang="en-US" sz="1000" dirty="0" smtClean="0"/>
          </a:p>
          <a:p>
            <a:r>
              <a:rPr lang="en-US" sz="1000" dirty="0" err="1"/>
              <a:t>c</a:t>
            </a:r>
            <a:r>
              <a:rPr lang="en-US" sz="1000" dirty="0" err="1" smtClean="0"/>
              <a:t>urr_min</a:t>
            </a:r>
            <a:endParaRPr lang="en-US" sz="1000" dirty="0" smtClean="0"/>
          </a:p>
          <a:p>
            <a:r>
              <a:rPr lang="en-US" sz="1000" dirty="0" err="1"/>
              <a:t>c</a:t>
            </a:r>
            <a:r>
              <a:rPr lang="en-US" sz="1000" dirty="0" err="1" smtClean="0"/>
              <a:t>urr_sec</a:t>
            </a:r>
            <a:endParaRPr lang="en-US" sz="1000" dirty="0" smtClean="0"/>
          </a:p>
        </p:txBody>
      </p:sp>
      <p:sp>
        <p:nvSpPr>
          <p:cNvPr id="145" name="Rectangle 144"/>
          <p:cNvSpPr/>
          <p:nvPr/>
        </p:nvSpPr>
        <p:spPr>
          <a:xfrm>
            <a:off x="2505624" y="2830940"/>
            <a:ext cx="1258880" cy="90095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err="1">
                <a:solidFill>
                  <a:schemeClr val="tx1"/>
                </a:solidFill>
              </a:rPr>
              <a:t>d</a:t>
            </a:r>
            <a:r>
              <a:rPr lang="en-US" sz="1000" dirty="0" err="1" smtClean="0">
                <a:solidFill>
                  <a:schemeClr val="tx1"/>
                </a:solidFill>
              </a:rPr>
              <a:t>ef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inc_sec</a:t>
            </a:r>
            <a:r>
              <a:rPr lang="en-US" sz="1000" dirty="0" smtClean="0">
                <a:solidFill>
                  <a:schemeClr val="tx1"/>
                </a:solidFill>
              </a:rPr>
              <a:t>(void){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If (</a:t>
            </a:r>
            <a:r>
              <a:rPr lang="en-US" sz="1000" dirty="0" err="1" smtClean="0">
                <a:solidFill>
                  <a:schemeClr val="tx1"/>
                </a:solidFill>
              </a:rPr>
              <a:t>curr_sec</a:t>
            </a:r>
            <a:r>
              <a:rPr lang="en-US" sz="1000" dirty="0" smtClean="0">
                <a:solidFill>
                  <a:schemeClr val="tx1"/>
                </a:solidFill>
              </a:rPr>
              <a:t>==59) {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curr_sec</a:t>
            </a:r>
            <a:r>
              <a:rPr lang="en-US" sz="1000" dirty="0" smtClean="0">
                <a:solidFill>
                  <a:schemeClr val="tx1"/>
                </a:solidFill>
              </a:rPr>
              <a:t>=0;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inc_min</a:t>
            </a:r>
            <a:r>
              <a:rPr lang="en-US" sz="1000" dirty="0" smtClean="0">
                <a:solidFill>
                  <a:schemeClr val="tx1"/>
                </a:solidFill>
              </a:rPr>
              <a:t>();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e</a:t>
            </a:r>
            <a:r>
              <a:rPr lang="en-US" sz="1000" dirty="0" smtClean="0">
                <a:solidFill>
                  <a:schemeClr val="tx1"/>
                </a:solidFill>
              </a:rPr>
              <a:t>lse </a:t>
            </a:r>
            <a:r>
              <a:rPr lang="en-US" sz="1000" dirty="0" err="1" smtClean="0">
                <a:solidFill>
                  <a:schemeClr val="tx1"/>
                </a:solidFill>
              </a:rPr>
              <a:t>curr_sec</a:t>
            </a:r>
            <a:r>
              <a:rPr lang="en-US" sz="1000" dirty="0" smtClean="0">
                <a:solidFill>
                  <a:schemeClr val="tx1"/>
                </a:solidFill>
              </a:rPr>
              <a:t>++}</a:t>
            </a:r>
          </a:p>
          <a:p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2502021" y="4971752"/>
            <a:ext cx="1258880" cy="74858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err="1">
                <a:solidFill>
                  <a:schemeClr val="tx1"/>
                </a:solidFill>
              </a:rPr>
              <a:t>d</a:t>
            </a:r>
            <a:r>
              <a:rPr lang="en-US" sz="1000" dirty="0" err="1" smtClean="0">
                <a:solidFill>
                  <a:schemeClr val="tx1"/>
                </a:solidFill>
              </a:rPr>
              <a:t>ef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inc_hr</a:t>
            </a:r>
            <a:r>
              <a:rPr lang="en-US" sz="1000" dirty="0" smtClean="0">
                <a:solidFill>
                  <a:schemeClr val="tx1"/>
                </a:solidFill>
              </a:rPr>
              <a:t>(void){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If (</a:t>
            </a:r>
            <a:r>
              <a:rPr lang="en-US" sz="1000" dirty="0" err="1" smtClean="0">
                <a:solidFill>
                  <a:schemeClr val="tx1"/>
                </a:solidFill>
              </a:rPr>
              <a:t>curr_hr</a:t>
            </a:r>
            <a:r>
              <a:rPr lang="en-US" sz="1000" dirty="0" smtClean="0">
                <a:solidFill>
                  <a:schemeClr val="tx1"/>
                </a:solidFill>
              </a:rPr>
              <a:t>==12) {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curr_min</a:t>
            </a:r>
            <a:r>
              <a:rPr lang="en-US" sz="1000" dirty="0" smtClean="0">
                <a:solidFill>
                  <a:schemeClr val="tx1"/>
                </a:solidFill>
              </a:rPr>
              <a:t>=1;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e</a:t>
            </a:r>
            <a:r>
              <a:rPr lang="en-US" sz="1000" dirty="0" smtClean="0">
                <a:solidFill>
                  <a:schemeClr val="tx1"/>
                </a:solidFill>
              </a:rPr>
              <a:t>lse </a:t>
            </a:r>
            <a:r>
              <a:rPr lang="en-US" sz="1000" dirty="0" err="1" smtClean="0">
                <a:solidFill>
                  <a:schemeClr val="tx1"/>
                </a:solidFill>
              </a:rPr>
              <a:t>curr_hr</a:t>
            </a:r>
            <a:r>
              <a:rPr lang="en-US" sz="1000" dirty="0" smtClean="0">
                <a:solidFill>
                  <a:schemeClr val="tx1"/>
                </a:solidFill>
              </a:rPr>
              <a:t>++}</a:t>
            </a:r>
          </a:p>
          <a:p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2500573" y="3899847"/>
            <a:ext cx="1258880" cy="90095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 err="1">
                <a:solidFill>
                  <a:schemeClr val="tx1"/>
                </a:solidFill>
              </a:rPr>
              <a:t>d</a:t>
            </a:r>
            <a:r>
              <a:rPr lang="en-US" sz="1000" dirty="0" err="1" smtClean="0">
                <a:solidFill>
                  <a:schemeClr val="tx1"/>
                </a:solidFill>
              </a:rPr>
              <a:t>ef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inc_min</a:t>
            </a:r>
            <a:r>
              <a:rPr lang="en-US" sz="1000" dirty="0" smtClean="0">
                <a:solidFill>
                  <a:schemeClr val="tx1"/>
                </a:solidFill>
              </a:rPr>
              <a:t>(void){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If (</a:t>
            </a:r>
            <a:r>
              <a:rPr lang="en-US" sz="1000" dirty="0" err="1" smtClean="0">
                <a:solidFill>
                  <a:schemeClr val="tx1"/>
                </a:solidFill>
              </a:rPr>
              <a:t>curr_min</a:t>
            </a:r>
            <a:r>
              <a:rPr lang="en-US" sz="1000" dirty="0" smtClean="0">
                <a:solidFill>
                  <a:schemeClr val="tx1"/>
                </a:solidFill>
              </a:rPr>
              <a:t>==59) {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curr_min</a:t>
            </a:r>
            <a:r>
              <a:rPr lang="en-US" sz="1000" dirty="0" smtClean="0">
                <a:solidFill>
                  <a:schemeClr val="tx1"/>
                </a:solidFill>
              </a:rPr>
              <a:t>=0;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inc_hr</a:t>
            </a:r>
            <a:r>
              <a:rPr lang="en-US" sz="1000" dirty="0" smtClean="0">
                <a:solidFill>
                  <a:schemeClr val="tx1"/>
                </a:solidFill>
              </a:rPr>
              <a:t>();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e</a:t>
            </a:r>
            <a:r>
              <a:rPr lang="en-US" sz="1000" dirty="0" smtClean="0">
                <a:solidFill>
                  <a:schemeClr val="tx1"/>
                </a:solidFill>
              </a:rPr>
              <a:t>lse </a:t>
            </a:r>
            <a:r>
              <a:rPr lang="en-US" sz="1000" dirty="0" err="1" smtClean="0">
                <a:solidFill>
                  <a:schemeClr val="tx1"/>
                </a:solidFill>
              </a:rPr>
              <a:t>curr_min</a:t>
            </a:r>
            <a:r>
              <a:rPr lang="en-US" sz="1000" dirty="0" smtClean="0">
                <a:solidFill>
                  <a:schemeClr val="tx1"/>
                </a:solidFill>
              </a:rPr>
              <a:t>++;}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1035940" y="2995341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 smtClean="0">
                <a:solidFill>
                  <a:schemeClr val="tx1"/>
                </a:solidFill>
              </a:rPr>
              <a:t>inc_sec</a:t>
            </a:r>
            <a:r>
              <a:rPr lang="en-US" sz="12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sz="1200" dirty="0" err="1" smtClean="0">
                <a:solidFill>
                  <a:schemeClr val="tx1"/>
                </a:solidFill>
              </a:rPr>
              <a:t>update_GPIO</a:t>
            </a:r>
            <a:r>
              <a:rPr lang="en-US" sz="1200" dirty="0" smtClean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154" name="Straight Arrow Connector 153"/>
          <p:cNvCxnSpPr>
            <a:stCxn id="91" idx="2"/>
            <a:endCxn id="152" idx="0"/>
          </p:cNvCxnSpPr>
          <p:nvPr/>
        </p:nvCxnSpPr>
        <p:spPr>
          <a:xfrm>
            <a:off x="1676526" y="2667910"/>
            <a:ext cx="0" cy="327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1638738" y="2634289"/>
            <a:ext cx="538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157" name="Rectangle 156"/>
          <p:cNvSpPr/>
          <p:nvPr/>
        </p:nvSpPr>
        <p:spPr>
          <a:xfrm>
            <a:off x="1042790" y="5023940"/>
            <a:ext cx="1281172" cy="6563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&lt;code to write </a:t>
            </a:r>
            <a:r>
              <a:rPr lang="en-US" sz="1200" dirty="0" err="1" smtClean="0">
                <a:solidFill>
                  <a:schemeClr val="tx1"/>
                </a:solidFill>
              </a:rPr>
              <a:t>curr</a:t>
            </a:r>
            <a:r>
              <a:rPr lang="en-US" sz="1200" dirty="0" smtClean="0">
                <a:solidFill>
                  <a:schemeClr val="tx1"/>
                </a:solidFill>
              </a:rPr>
              <a:t>_* from button states&gt;</a:t>
            </a:r>
          </a:p>
        </p:txBody>
      </p:sp>
      <p:cxnSp>
        <p:nvCxnSpPr>
          <p:cNvPr id="161" name="Curved Connector 160"/>
          <p:cNvCxnSpPr>
            <a:stCxn id="157" idx="2"/>
            <a:endCxn id="91" idx="1"/>
          </p:cNvCxnSpPr>
          <p:nvPr/>
        </p:nvCxnSpPr>
        <p:spPr>
          <a:xfrm rot="5400000" flipH="1">
            <a:off x="-277323" y="3719549"/>
            <a:ext cx="3273962" cy="647436"/>
          </a:xfrm>
          <a:prstGeom prst="curvedConnector4">
            <a:avLst>
              <a:gd name="adj1" fmla="val -6982"/>
              <a:gd name="adj2" fmla="val 13530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/>
          <p:cNvSpPr/>
          <p:nvPr/>
        </p:nvSpPr>
        <p:spPr>
          <a:xfrm>
            <a:off x="3974310" y="2970363"/>
            <a:ext cx="1946610" cy="268939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>
                <a:solidFill>
                  <a:schemeClr val="tx1"/>
                </a:solidFill>
              </a:rPr>
              <a:t>v</a:t>
            </a:r>
            <a:r>
              <a:rPr lang="en-US" sz="1000" dirty="0" smtClean="0">
                <a:solidFill>
                  <a:schemeClr val="tx1"/>
                </a:solidFill>
              </a:rPr>
              <a:t>oid int2bcd(</a:t>
            </a:r>
            <a:r>
              <a:rPr lang="en-US" sz="1000" dirty="0" err="1" smtClean="0">
                <a:solidFill>
                  <a:schemeClr val="tx1"/>
                </a:solidFill>
              </a:rPr>
              <a:t>int</a:t>
            </a:r>
            <a:r>
              <a:rPr lang="en-US" sz="1000" dirty="0" smtClean="0">
                <a:solidFill>
                  <a:schemeClr val="tx1"/>
                </a:solidFill>
              </a:rPr>
              <a:t>) {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return &lt;blah&gt;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}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 err="1" smtClean="0">
                <a:solidFill>
                  <a:schemeClr val="tx1"/>
                </a:solidFill>
              </a:rPr>
              <a:t>update_GPIO</a:t>
            </a:r>
            <a:r>
              <a:rPr lang="en-US" sz="1000" dirty="0" smtClean="0">
                <a:solidFill>
                  <a:schemeClr val="tx1"/>
                </a:solidFill>
              </a:rPr>
              <a:t>(void) {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bcd</a:t>
            </a:r>
            <a:r>
              <a:rPr lang="en-US" sz="1000" dirty="0" smtClean="0">
                <a:solidFill>
                  <a:schemeClr val="tx1"/>
                </a:solidFill>
              </a:rPr>
              <a:t> = int2bcd(</a:t>
            </a:r>
            <a:r>
              <a:rPr lang="en-US" sz="1000" dirty="0" err="1" smtClean="0">
                <a:solidFill>
                  <a:schemeClr val="tx1"/>
                </a:solidFill>
              </a:rPr>
              <a:t>curr_sec</a:t>
            </a:r>
            <a:r>
              <a:rPr lang="en-US" sz="1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  GPIOF0 = </a:t>
            </a:r>
            <a:r>
              <a:rPr lang="en-US" sz="1000" dirty="0" err="1" smtClean="0">
                <a:solidFill>
                  <a:schemeClr val="tx1"/>
                </a:solidFill>
              </a:rPr>
              <a:t>bcd</a:t>
            </a:r>
            <a:r>
              <a:rPr lang="en-US" sz="1000" dirty="0" smtClean="0">
                <a:solidFill>
                  <a:schemeClr val="tx1"/>
                </a:solidFill>
              </a:rPr>
              <a:t> &amp; 0x1;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  GPIOF1 = </a:t>
            </a:r>
            <a:r>
              <a:rPr lang="en-US" sz="1000" dirty="0" err="1" smtClean="0">
                <a:solidFill>
                  <a:schemeClr val="tx1"/>
                </a:solidFill>
              </a:rPr>
              <a:t>bcd</a:t>
            </a:r>
            <a:r>
              <a:rPr lang="en-US" sz="1000" dirty="0" smtClean="0">
                <a:solidFill>
                  <a:schemeClr val="tx1"/>
                </a:solidFill>
              </a:rPr>
              <a:t> &amp; 0x2 &gt;&gt; 1;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  GPIOF2 = </a:t>
            </a:r>
            <a:r>
              <a:rPr lang="en-US" sz="1000" dirty="0" err="1" smtClean="0">
                <a:solidFill>
                  <a:schemeClr val="tx1"/>
                </a:solidFill>
              </a:rPr>
              <a:t>bcd</a:t>
            </a:r>
            <a:r>
              <a:rPr lang="en-US" sz="1000" dirty="0" smtClean="0">
                <a:solidFill>
                  <a:schemeClr val="tx1"/>
                </a:solidFill>
              </a:rPr>
              <a:t> &amp; 0x4 &gt;&gt; 2;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GPIOF3 = </a:t>
            </a:r>
            <a:r>
              <a:rPr lang="en-US" sz="1000" dirty="0" err="1" smtClean="0">
                <a:solidFill>
                  <a:schemeClr val="tx1"/>
                </a:solidFill>
              </a:rPr>
              <a:t>bcd</a:t>
            </a:r>
            <a:r>
              <a:rPr lang="en-US" sz="1000" dirty="0" smtClean="0">
                <a:solidFill>
                  <a:schemeClr val="tx1"/>
                </a:solidFill>
              </a:rPr>
              <a:t> &amp; 0x8 &gt;&gt; 3;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GPIOE0 = </a:t>
            </a:r>
            <a:r>
              <a:rPr lang="en-US" sz="1000" dirty="0" err="1" smtClean="0">
                <a:solidFill>
                  <a:schemeClr val="tx1"/>
                </a:solidFill>
              </a:rPr>
              <a:t>bcd</a:t>
            </a:r>
            <a:r>
              <a:rPr lang="en-US" sz="1000" dirty="0" smtClean="0">
                <a:solidFill>
                  <a:schemeClr val="tx1"/>
                </a:solidFill>
              </a:rPr>
              <a:t> &amp; 0x10 &gt;&gt; 4;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GPIOE1 = </a:t>
            </a:r>
            <a:r>
              <a:rPr lang="en-US" sz="1000" dirty="0" err="1" smtClean="0">
                <a:solidFill>
                  <a:schemeClr val="tx1"/>
                </a:solidFill>
              </a:rPr>
              <a:t>bcd</a:t>
            </a:r>
            <a:r>
              <a:rPr lang="en-US" sz="1000" dirty="0" smtClean="0">
                <a:solidFill>
                  <a:schemeClr val="tx1"/>
                </a:solidFill>
              </a:rPr>
              <a:t> &amp; 0x20 &gt;&gt; 5;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  GPIOE2 = </a:t>
            </a:r>
            <a:r>
              <a:rPr lang="en-US" sz="1000" dirty="0" err="1" smtClean="0">
                <a:solidFill>
                  <a:schemeClr val="tx1"/>
                </a:solidFill>
              </a:rPr>
              <a:t>bcd</a:t>
            </a:r>
            <a:r>
              <a:rPr lang="en-US" sz="1000" dirty="0" smtClean="0">
                <a:solidFill>
                  <a:schemeClr val="tx1"/>
                </a:solidFill>
              </a:rPr>
              <a:t> &amp; 0x40 &gt;&gt; 6;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GPIOE3 = </a:t>
            </a:r>
            <a:r>
              <a:rPr lang="en-US" sz="1000" dirty="0" err="1" smtClean="0">
                <a:solidFill>
                  <a:schemeClr val="tx1"/>
                </a:solidFill>
              </a:rPr>
              <a:t>bcd</a:t>
            </a:r>
            <a:r>
              <a:rPr lang="en-US" sz="1000" dirty="0" smtClean="0">
                <a:solidFill>
                  <a:schemeClr val="tx1"/>
                </a:solidFill>
              </a:rPr>
              <a:t> &amp; 0x80 &gt;&gt; 7;</a:t>
            </a:r>
          </a:p>
          <a:p>
            <a:r>
              <a:rPr lang="en-US" sz="1000" dirty="0" smtClean="0">
                <a:solidFill>
                  <a:schemeClr val="tx1"/>
                </a:solidFill>
              </a:rPr>
              <a:t>  &lt;repeat for GPIO A-D&gt;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 smtClean="0">
                <a:solidFill>
                  <a:schemeClr val="tx1"/>
                </a:solidFill>
              </a:rPr>
              <a:t>}</a:t>
            </a:r>
          </a:p>
          <a:p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1038380" y="3857345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Btn_event</a:t>
            </a:r>
            <a:r>
              <a:rPr lang="en-US" sz="1200" dirty="0" smtClean="0">
                <a:solidFill>
                  <a:schemeClr val="tx1"/>
                </a:solidFill>
              </a:rPr>
              <a:t>?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76" name="Straight Arrow Connector 175"/>
          <p:cNvCxnSpPr/>
          <p:nvPr/>
        </p:nvCxnSpPr>
        <p:spPr>
          <a:xfrm>
            <a:off x="1646309" y="3529913"/>
            <a:ext cx="0" cy="327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1672712" y="4533910"/>
            <a:ext cx="538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cxnSp>
        <p:nvCxnSpPr>
          <p:cNvPr id="180" name="Straight Arrow Connector 179"/>
          <p:cNvCxnSpPr>
            <a:stCxn id="166" idx="2"/>
            <a:endCxn id="157" idx="0"/>
          </p:cNvCxnSpPr>
          <p:nvPr/>
        </p:nvCxnSpPr>
        <p:spPr>
          <a:xfrm>
            <a:off x="1678966" y="4380593"/>
            <a:ext cx="4410" cy="6433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1134768" y="4336853"/>
            <a:ext cx="538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cxnSp>
        <p:nvCxnSpPr>
          <p:cNvPr id="188" name="Curved Connector 187"/>
          <p:cNvCxnSpPr>
            <a:stCxn id="166" idx="2"/>
            <a:endCxn id="91" idx="1"/>
          </p:cNvCxnSpPr>
          <p:nvPr/>
        </p:nvCxnSpPr>
        <p:spPr>
          <a:xfrm rot="5400000" flipH="1">
            <a:off x="370299" y="3071927"/>
            <a:ext cx="1974307" cy="643026"/>
          </a:xfrm>
          <a:prstGeom prst="curvedConnector4">
            <a:avLst>
              <a:gd name="adj1" fmla="val -11579"/>
              <a:gd name="adj2" fmla="val 1355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 196"/>
          <p:cNvSpPr/>
          <p:nvPr/>
        </p:nvSpPr>
        <p:spPr>
          <a:xfrm>
            <a:off x="4565511" y="1257769"/>
            <a:ext cx="1540788" cy="886894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GPIO_Init</a:t>
            </a:r>
            <a:r>
              <a:rPr lang="en-US" sz="1000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SysTick_Init</a:t>
            </a:r>
            <a:r>
              <a:rPr lang="en-US" sz="1000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LSE_RCC_Init</a:t>
            </a:r>
            <a:r>
              <a:rPr lang="en-US" sz="1000" dirty="0" smtClean="0">
                <a:solidFill>
                  <a:schemeClr val="tx1"/>
                </a:solidFill>
              </a:rPr>
              <a:t>()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34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ata 8"/>
          <p:cNvSpPr/>
          <p:nvPr/>
        </p:nvSpPr>
        <p:spPr>
          <a:xfrm>
            <a:off x="5217458" y="4141693"/>
            <a:ext cx="6257365" cy="690283"/>
          </a:xfrm>
          <a:prstGeom prst="flowChartInputOutput">
            <a:avLst/>
          </a:prstGeom>
          <a:solidFill>
            <a:schemeClr val="accent4">
              <a:lumMod val="5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63556" y="1398488"/>
            <a:ext cx="5011267" cy="2743206"/>
          </a:xfrm>
          <a:prstGeom prst="rect">
            <a:avLst/>
          </a:prstGeom>
          <a:solidFill>
            <a:schemeClr val="accent4">
              <a:lumMod val="50000"/>
              <a:alpha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11151527" y="3958185"/>
            <a:ext cx="170967" cy="229125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8592669" y="3607235"/>
            <a:ext cx="236232" cy="2034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6"/>
          <p:cNvSpPr/>
          <p:nvPr/>
        </p:nvSpPr>
        <p:spPr>
          <a:xfrm rot="16200000" flipV="1">
            <a:off x="4128247" y="2496666"/>
            <a:ext cx="3433485" cy="1237131"/>
          </a:xfrm>
          <a:prstGeom prst="flowChartInputOutput">
            <a:avLst/>
          </a:prstGeom>
          <a:solidFill>
            <a:schemeClr val="accent4">
              <a:lumMod val="5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Data 3"/>
          <p:cNvSpPr/>
          <p:nvPr/>
        </p:nvSpPr>
        <p:spPr>
          <a:xfrm>
            <a:off x="5238407" y="3881191"/>
            <a:ext cx="6248400" cy="676829"/>
          </a:xfrm>
          <a:prstGeom prst="flowChartInputOutpu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ata 5"/>
          <p:cNvSpPr/>
          <p:nvPr/>
        </p:nvSpPr>
        <p:spPr>
          <a:xfrm rot="16200000" flipV="1">
            <a:off x="9139516" y="2496667"/>
            <a:ext cx="3433485" cy="1237131"/>
          </a:xfrm>
          <a:prstGeom prst="flowChartInputOutput">
            <a:avLst/>
          </a:prstGeom>
          <a:solidFill>
            <a:schemeClr val="accent4">
              <a:lumMod val="5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Data 4"/>
          <p:cNvSpPr/>
          <p:nvPr/>
        </p:nvSpPr>
        <p:spPr>
          <a:xfrm>
            <a:off x="5217459" y="1398492"/>
            <a:ext cx="6257365" cy="690283"/>
          </a:xfrm>
          <a:prstGeom prst="flowChartInputOutput">
            <a:avLst/>
          </a:prstGeom>
          <a:solidFill>
            <a:schemeClr val="accent4">
              <a:lumMod val="5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463554" y="1017500"/>
            <a:ext cx="448236" cy="6454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63553" y="1662953"/>
            <a:ext cx="448237" cy="19722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037291" y="1008536"/>
            <a:ext cx="448236" cy="6454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037290" y="1653989"/>
            <a:ext cx="448237" cy="19722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7938250" y="1017500"/>
            <a:ext cx="448236" cy="6454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938249" y="1662953"/>
            <a:ext cx="448237" cy="19722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8511987" y="1008536"/>
            <a:ext cx="448236" cy="6454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511986" y="1653989"/>
            <a:ext cx="448237" cy="19722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9305363" y="1017500"/>
            <a:ext cx="448236" cy="6454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305362" y="1662953"/>
            <a:ext cx="448237" cy="19722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9879100" y="1008536"/>
            <a:ext cx="448236" cy="6454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9879099" y="1653989"/>
            <a:ext cx="448237" cy="19722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32655" y="1186557"/>
            <a:ext cx="4174891" cy="2031772"/>
          </a:xfrm>
          <a:prstGeom prst="rect">
            <a:avLst/>
          </a:prstGeom>
          <a:solidFill>
            <a:schemeClr val="accent4">
              <a:lumMod val="50000"/>
              <a:alpha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68940" y="1331262"/>
            <a:ext cx="3922059" cy="1753867"/>
          </a:xfrm>
          <a:prstGeom prst="rect">
            <a:avLst/>
          </a:prstGeom>
          <a:solidFill>
            <a:schemeClr val="accent6">
              <a:lumMod val="60000"/>
              <a:lumOff val="40000"/>
              <a:alpha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818968" y="1398488"/>
            <a:ext cx="286870" cy="2689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824574" y="2770091"/>
            <a:ext cx="286870" cy="2689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26468" y="1385048"/>
            <a:ext cx="286870" cy="2689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2074" y="2756651"/>
            <a:ext cx="286870" cy="2689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895168" y="1473465"/>
            <a:ext cx="128864" cy="11654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900774" y="2845068"/>
            <a:ext cx="128864" cy="11654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02668" y="1460025"/>
            <a:ext cx="128864" cy="11654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08274" y="2831628"/>
            <a:ext cx="128864" cy="11654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42523" y="3641272"/>
            <a:ext cx="4174891" cy="2031772"/>
          </a:xfrm>
          <a:prstGeom prst="rect">
            <a:avLst/>
          </a:prstGeom>
          <a:solidFill>
            <a:schemeClr val="accent4">
              <a:lumMod val="50000"/>
              <a:alpha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895168" y="3641272"/>
            <a:ext cx="422246" cy="343988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895168" y="5329056"/>
            <a:ext cx="422246" cy="343988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42179" y="3641272"/>
            <a:ext cx="422246" cy="343988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42179" y="5329056"/>
            <a:ext cx="422246" cy="343988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041406" y="3752367"/>
            <a:ext cx="128864" cy="1165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062135" y="5442779"/>
            <a:ext cx="128864" cy="1165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67268" y="3752367"/>
            <a:ext cx="128864" cy="1165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87997" y="5442779"/>
            <a:ext cx="128864" cy="1165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752033" y="1531734"/>
            <a:ext cx="1610474" cy="821513"/>
          </a:xfrm>
          <a:prstGeom prst="rect">
            <a:avLst/>
          </a:prstGeom>
          <a:solidFill>
            <a:schemeClr val="accent6">
              <a:lumMod val="60000"/>
              <a:lumOff val="40000"/>
              <a:alpha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911610" y="2158592"/>
            <a:ext cx="1298850" cy="131409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11682" y="1597248"/>
            <a:ext cx="1298850" cy="131409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8997413" y="3608421"/>
            <a:ext cx="236232" cy="2034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9395437" y="3609138"/>
            <a:ext cx="236232" cy="2034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10015577" y="3609138"/>
            <a:ext cx="236232" cy="2034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Data 2"/>
          <p:cNvSpPr/>
          <p:nvPr/>
        </p:nvSpPr>
        <p:spPr>
          <a:xfrm>
            <a:off x="8644661" y="3681339"/>
            <a:ext cx="130546" cy="88056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lowchart: Data 86"/>
          <p:cNvSpPr/>
          <p:nvPr/>
        </p:nvSpPr>
        <p:spPr>
          <a:xfrm>
            <a:off x="9046896" y="3662884"/>
            <a:ext cx="130546" cy="88056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lowchart: Data 87"/>
          <p:cNvSpPr/>
          <p:nvPr/>
        </p:nvSpPr>
        <p:spPr>
          <a:xfrm>
            <a:off x="9428792" y="3666137"/>
            <a:ext cx="130546" cy="88056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lowchart: Data 88"/>
          <p:cNvSpPr/>
          <p:nvPr/>
        </p:nvSpPr>
        <p:spPr>
          <a:xfrm>
            <a:off x="10061362" y="3660492"/>
            <a:ext cx="130546" cy="88056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8884019" y="3729020"/>
            <a:ext cx="277909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9305362" y="3729020"/>
            <a:ext cx="277909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9904666" y="3729020"/>
            <a:ext cx="277909" cy="172294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8483695" y="3727609"/>
            <a:ext cx="277909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6092380" y="4038181"/>
            <a:ext cx="1298850" cy="131409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6499562" y="3892481"/>
            <a:ext cx="1298850" cy="131409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Data 67"/>
          <p:cNvSpPr/>
          <p:nvPr/>
        </p:nvSpPr>
        <p:spPr>
          <a:xfrm>
            <a:off x="5867396" y="3810637"/>
            <a:ext cx="2071700" cy="234345"/>
          </a:xfrm>
          <a:prstGeom prst="flowChartInputOutpu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8628998" y="4233464"/>
            <a:ext cx="530738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9222861" y="4233464"/>
            <a:ext cx="530738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8019298" y="4233464"/>
            <a:ext cx="530738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8946007" y="4009050"/>
            <a:ext cx="530738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9539870" y="4009050"/>
            <a:ext cx="530738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8336307" y="4009050"/>
            <a:ext cx="530738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687801" y="1868847"/>
            <a:ext cx="1568497" cy="2422826"/>
          </a:xfrm>
          <a:custGeom>
            <a:avLst/>
            <a:gdLst>
              <a:gd name="connsiteX0" fmla="*/ 1568497 w 1568497"/>
              <a:gd name="connsiteY0" fmla="*/ 2422826 h 2422826"/>
              <a:gd name="connsiteX1" fmla="*/ 1188053 w 1568497"/>
              <a:gd name="connsiteY1" fmla="*/ 1168029 h 2422826"/>
              <a:gd name="connsiteX2" fmla="*/ 226932 w 1568497"/>
              <a:gd name="connsiteY2" fmla="*/ 974470 h 2422826"/>
              <a:gd name="connsiteX3" fmla="*/ 0 w 1568497"/>
              <a:gd name="connsiteY3" fmla="*/ 0 h 242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8497" h="2422826">
                <a:moveTo>
                  <a:pt x="1568497" y="2422826"/>
                </a:moveTo>
                <a:cubicBezTo>
                  <a:pt x="1490072" y="1916124"/>
                  <a:pt x="1411647" y="1409422"/>
                  <a:pt x="1188053" y="1168029"/>
                </a:cubicBezTo>
                <a:cubicBezTo>
                  <a:pt x="964459" y="926636"/>
                  <a:pt x="424941" y="1169141"/>
                  <a:pt x="226932" y="974470"/>
                </a:cubicBezTo>
                <a:cubicBezTo>
                  <a:pt x="28923" y="779798"/>
                  <a:pt x="11124" y="176873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3" name="Freeform 102"/>
          <p:cNvSpPr/>
          <p:nvPr/>
        </p:nvSpPr>
        <p:spPr>
          <a:xfrm>
            <a:off x="7248161" y="1850918"/>
            <a:ext cx="1388300" cy="2212279"/>
          </a:xfrm>
          <a:custGeom>
            <a:avLst/>
            <a:gdLst>
              <a:gd name="connsiteX0" fmla="*/ 1568497 w 1568497"/>
              <a:gd name="connsiteY0" fmla="*/ 2422826 h 2422826"/>
              <a:gd name="connsiteX1" fmla="*/ 1188053 w 1568497"/>
              <a:gd name="connsiteY1" fmla="*/ 1168029 h 2422826"/>
              <a:gd name="connsiteX2" fmla="*/ 226932 w 1568497"/>
              <a:gd name="connsiteY2" fmla="*/ 974470 h 2422826"/>
              <a:gd name="connsiteX3" fmla="*/ 0 w 1568497"/>
              <a:gd name="connsiteY3" fmla="*/ 0 h 242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8497" h="2422826">
                <a:moveTo>
                  <a:pt x="1568497" y="2422826"/>
                </a:moveTo>
                <a:cubicBezTo>
                  <a:pt x="1490072" y="1916124"/>
                  <a:pt x="1411647" y="1409422"/>
                  <a:pt x="1188053" y="1168029"/>
                </a:cubicBezTo>
                <a:cubicBezTo>
                  <a:pt x="964459" y="926636"/>
                  <a:pt x="424941" y="1169141"/>
                  <a:pt x="226932" y="974470"/>
                </a:cubicBezTo>
                <a:cubicBezTo>
                  <a:pt x="28923" y="779798"/>
                  <a:pt x="11124" y="176873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4" name="Freeform 103"/>
          <p:cNvSpPr/>
          <p:nvPr/>
        </p:nvSpPr>
        <p:spPr>
          <a:xfrm>
            <a:off x="8205778" y="1859883"/>
            <a:ext cx="678240" cy="2422826"/>
          </a:xfrm>
          <a:custGeom>
            <a:avLst/>
            <a:gdLst>
              <a:gd name="connsiteX0" fmla="*/ 1568497 w 1568497"/>
              <a:gd name="connsiteY0" fmla="*/ 2422826 h 2422826"/>
              <a:gd name="connsiteX1" fmla="*/ 1188053 w 1568497"/>
              <a:gd name="connsiteY1" fmla="*/ 1168029 h 2422826"/>
              <a:gd name="connsiteX2" fmla="*/ 226932 w 1568497"/>
              <a:gd name="connsiteY2" fmla="*/ 974470 h 2422826"/>
              <a:gd name="connsiteX3" fmla="*/ 0 w 1568497"/>
              <a:gd name="connsiteY3" fmla="*/ 0 h 242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8497" h="2422826">
                <a:moveTo>
                  <a:pt x="1568497" y="2422826"/>
                </a:moveTo>
                <a:cubicBezTo>
                  <a:pt x="1490072" y="1916124"/>
                  <a:pt x="1411647" y="1409422"/>
                  <a:pt x="1188053" y="1168029"/>
                </a:cubicBezTo>
                <a:cubicBezTo>
                  <a:pt x="964459" y="926636"/>
                  <a:pt x="424941" y="1169141"/>
                  <a:pt x="226932" y="974470"/>
                </a:cubicBezTo>
                <a:cubicBezTo>
                  <a:pt x="28923" y="779798"/>
                  <a:pt x="11124" y="176873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5" name="Freeform 104"/>
          <p:cNvSpPr/>
          <p:nvPr/>
        </p:nvSpPr>
        <p:spPr>
          <a:xfrm>
            <a:off x="8769804" y="1850919"/>
            <a:ext cx="441430" cy="2258164"/>
          </a:xfrm>
          <a:custGeom>
            <a:avLst/>
            <a:gdLst>
              <a:gd name="connsiteX0" fmla="*/ 1568497 w 1568497"/>
              <a:gd name="connsiteY0" fmla="*/ 2422826 h 2422826"/>
              <a:gd name="connsiteX1" fmla="*/ 1188053 w 1568497"/>
              <a:gd name="connsiteY1" fmla="*/ 1168029 h 2422826"/>
              <a:gd name="connsiteX2" fmla="*/ 226932 w 1568497"/>
              <a:gd name="connsiteY2" fmla="*/ 974470 h 2422826"/>
              <a:gd name="connsiteX3" fmla="*/ 0 w 1568497"/>
              <a:gd name="connsiteY3" fmla="*/ 0 h 242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8497" h="2422826">
                <a:moveTo>
                  <a:pt x="1568497" y="2422826"/>
                </a:moveTo>
                <a:cubicBezTo>
                  <a:pt x="1490072" y="1916124"/>
                  <a:pt x="1411647" y="1409422"/>
                  <a:pt x="1188053" y="1168029"/>
                </a:cubicBezTo>
                <a:cubicBezTo>
                  <a:pt x="964459" y="926636"/>
                  <a:pt x="424941" y="1169141"/>
                  <a:pt x="226932" y="974470"/>
                </a:cubicBezTo>
                <a:cubicBezTo>
                  <a:pt x="28923" y="779798"/>
                  <a:pt x="11124" y="176873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6" name="Freeform 105"/>
          <p:cNvSpPr/>
          <p:nvPr/>
        </p:nvSpPr>
        <p:spPr>
          <a:xfrm flipH="1">
            <a:off x="9397797" y="1877811"/>
            <a:ext cx="185474" cy="2422826"/>
          </a:xfrm>
          <a:custGeom>
            <a:avLst/>
            <a:gdLst>
              <a:gd name="connsiteX0" fmla="*/ 1568497 w 1568497"/>
              <a:gd name="connsiteY0" fmla="*/ 2422826 h 2422826"/>
              <a:gd name="connsiteX1" fmla="*/ 1188053 w 1568497"/>
              <a:gd name="connsiteY1" fmla="*/ 1168029 h 2422826"/>
              <a:gd name="connsiteX2" fmla="*/ 226932 w 1568497"/>
              <a:gd name="connsiteY2" fmla="*/ 974470 h 2422826"/>
              <a:gd name="connsiteX3" fmla="*/ 0 w 1568497"/>
              <a:gd name="connsiteY3" fmla="*/ 0 h 242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8497" h="2422826">
                <a:moveTo>
                  <a:pt x="1568497" y="2422826"/>
                </a:moveTo>
                <a:cubicBezTo>
                  <a:pt x="1490072" y="1916124"/>
                  <a:pt x="1411647" y="1409422"/>
                  <a:pt x="1188053" y="1168029"/>
                </a:cubicBezTo>
                <a:cubicBezTo>
                  <a:pt x="964459" y="926636"/>
                  <a:pt x="424941" y="1169141"/>
                  <a:pt x="226932" y="974470"/>
                </a:cubicBezTo>
                <a:cubicBezTo>
                  <a:pt x="28923" y="779798"/>
                  <a:pt x="11124" y="176873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7" name="Freeform 106"/>
          <p:cNvSpPr/>
          <p:nvPr/>
        </p:nvSpPr>
        <p:spPr>
          <a:xfrm flipH="1">
            <a:off x="9805191" y="1851217"/>
            <a:ext cx="315956" cy="2268387"/>
          </a:xfrm>
          <a:custGeom>
            <a:avLst/>
            <a:gdLst>
              <a:gd name="connsiteX0" fmla="*/ 1568497 w 1568497"/>
              <a:gd name="connsiteY0" fmla="*/ 2422826 h 2422826"/>
              <a:gd name="connsiteX1" fmla="*/ 1188053 w 1568497"/>
              <a:gd name="connsiteY1" fmla="*/ 1168029 h 2422826"/>
              <a:gd name="connsiteX2" fmla="*/ 226932 w 1568497"/>
              <a:gd name="connsiteY2" fmla="*/ 974470 h 2422826"/>
              <a:gd name="connsiteX3" fmla="*/ 0 w 1568497"/>
              <a:gd name="connsiteY3" fmla="*/ 0 h 242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8497" h="2422826">
                <a:moveTo>
                  <a:pt x="1568497" y="2422826"/>
                </a:moveTo>
                <a:cubicBezTo>
                  <a:pt x="1490072" y="1916124"/>
                  <a:pt x="1411647" y="1409422"/>
                  <a:pt x="1188053" y="1168029"/>
                </a:cubicBezTo>
                <a:cubicBezTo>
                  <a:pt x="964459" y="926636"/>
                  <a:pt x="424941" y="1169141"/>
                  <a:pt x="226932" y="974470"/>
                </a:cubicBezTo>
                <a:cubicBezTo>
                  <a:pt x="28923" y="779798"/>
                  <a:pt x="11124" y="176873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5422224" y="4558020"/>
            <a:ext cx="170967" cy="229125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9963169" y="4571316"/>
            <a:ext cx="170967" cy="229125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6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68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1201223" y="1254504"/>
            <a:ext cx="522260" cy="22652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152475" y="253736"/>
            <a:ext cx="860412" cy="5238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32.768kHz Crystal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93779" y="1331459"/>
            <a:ext cx="1540788" cy="52324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SysTick</a:t>
            </a:r>
            <a:r>
              <a:rPr lang="en-US" sz="1000" dirty="0" smtClean="0">
                <a:solidFill>
                  <a:schemeClr val="tx1"/>
                </a:solidFill>
              </a:rPr>
              <a:t> 1Hz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tick=True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4" idx="2"/>
            <a:endCxn id="17" idx="0"/>
          </p:cNvCxnSpPr>
          <p:nvPr/>
        </p:nvCxnSpPr>
        <p:spPr>
          <a:xfrm flipH="1">
            <a:off x="1564173" y="777611"/>
            <a:ext cx="18508" cy="553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289248" y="990211"/>
            <a:ext cx="9928949" cy="56849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>
              <a:solidFill>
                <a:schemeClr val="tx1"/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7988" y="4059863"/>
            <a:ext cx="734191" cy="538802"/>
          </a:xfrm>
          <a:prstGeom prst="rect">
            <a:avLst/>
          </a:prstGeom>
        </p:spPr>
      </p:pic>
      <p:sp>
        <p:nvSpPr>
          <p:cNvPr id="91" name="Rectangle 90"/>
          <p:cNvSpPr/>
          <p:nvPr/>
        </p:nvSpPr>
        <p:spPr>
          <a:xfrm>
            <a:off x="677525" y="2195245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tick?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677525" y="3045924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 smtClean="0">
                <a:solidFill>
                  <a:schemeClr val="tx1"/>
                </a:solidFill>
              </a:rPr>
              <a:t>inc_sec</a:t>
            </a:r>
            <a:r>
              <a:rPr lang="en-US" sz="10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sz="1000" dirty="0" err="1" smtClean="0">
                <a:solidFill>
                  <a:schemeClr val="tx1"/>
                </a:solidFill>
              </a:rPr>
              <a:t>update_GPIO</a:t>
            </a:r>
            <a:r>
              <a:rPr lang="en-US" sz="10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sz="1000" dirty="0">
                <a:solidFill>
                  <a:schemeClr val="tx1"/>
                </a:solidFill>
              </a:rPr>
              <a:t>u</a:t>
            </a:r>
            <a:r>
              <a:rPr lang="en-US" sz="1000" dirty="0" smtClean="0">
                <a:solidFill>
                  <a:schemeClr val="tx1"/>
                </a:solidFill>
              </a:rPr>
              <a:t>nset tick</a:t>
            </a:r>
          </a:p>
        </p:txBody>
      </p:sp>
      <p:cxnSp>
        <p:nvCxnSpPr>
          <p:cNvPr id="154" name="Straight Arrow Connector 153"/>
          <p:cNvCxnSpPr>
            <a:stCxn id="91" idx="2"/>
            <a:endCxn id="152" idx="0"/>
          </p:cNvCxnSpPr>
          <p:nvPr/>
        </p:nvCxnSpPr>
        <p:spPr>
          <a:xfrm>
            <a:off x="1318111" y="2718493"/>
            <a:ext cx="0" cy="327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1280323" y="2684872"/>
            <a:ext cx="538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74" name="Rectangle 73"/>
          <p:cNvSpPr/>
          <p:nvPr/>
        </p:nvSpPr>
        <p:spPr>
          <a:xfrm>
            <a:off x="8685981" y="3023158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ADC Continuous Polling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692" y="2884796"/>
            <a:ext cx="501246" cy="833467"/>
          </a:xfrm>
          <a:prstGeom prst="rect">
            <a:avLst/>
          </a:prstGeom>
        </p:spPr>
      </p:pic>
      <p:sp>
        <p:nvSpPr>
          <p:cNvPr id="83" name="Rectangle 82"/>
          <p:cNvSpPr/>
          <p:nvPr/>
        </p:nvSpPr>
        <p:spPr>
          <a:xfrm>
            <a:off x="5991966" y="3912085"/>
            <a:ext cx="1127465" cy="52324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Interrupt when buffer is written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6519616" y="3553743"/>
            <a:ext cx="0" cy="327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5660956" y="4795025"/>
            <a:ext cx="1469082" cy="3492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Set </a:t>
            </a:r>
            <a:r>
              <a:rPr lang="en-US" sz="1000" dirty="0" err="1" smtClean="0">
                <a:solidFill>
                  <a:schemeClr val="tx1"/>
                </a:solidFill>
              </a:rPr>
              <a:t>brightness_flag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685981" y="4052846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GPIO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6153341" y="3022113"/>
            <a:ext cx="732550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buffer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4" idx="1"/>
            <a:endCxn id="95" idx="3"/>
          </p:cNvCxnSpPr>
          <p:nvPr/>
        </p:nvCxnSpPr>
        <p:spPr>
          <a:xfrm flipH="1" flipV="1">
            <a:off x="6885891" y="3283737"/>
            <a:ext cx="1800090" cy="1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07561" y="3041232"/>
            <a:ext cx="4438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DMA</a:t>
            </a:r>
            <a:endParaRPr lang="en-US" sz="1000" dirty="0"/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6489452" y="4428266"/>
            <a:ext cx="0" cy="327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9967152" y="3283737"/>
            <a:ext cx="7316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9967152" y="4306148"/>
            <a:ext cx="7316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endCxn id="101" idx="3"/>
          </p:cNvCxnSpPr>
          <p:nvPr/>
        </p:nvCxnSpPr>
        <p:spPr>
          <a:xfrm flipH="1">
            <a:off x="8217358" y="4330357"/>
            <a:ext cx="4619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7484808" y="4068733"/>
            <a:ext cx="732550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buffer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7304198" y="4968168"/>
            <a:ext cx="1326729" cy="52324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Interrupt when buffer is written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7890277" y="5499235"/>
            <a:ext cx="0" cy="336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8246609" y="4089804"/>
            <a:ext cx="4438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DMA</a:t>
            </a:r>
            <a:endParaRPr lang="en-US" sz="1000" dirty="0"/>
          </a:p>
        </p:txBody>
      </p:sp>
      <p:sp>
        <p:nvSpPr>
          <p:cNvPr id="109" name="Rectangle 108"/>
          <p:cNvSpPr/>
          <p:nvPr/>
        </p:nvSpPr>
        <p:spPr>
          <a:xfrm>
            <a:off x="1152475" y="4307141"/>
            <a:ext cx="1225625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brightness_flag</a:t>
            </a:r>
            <a:r>
              <a:rPr lang="en-US" sz="1000" dirty="0" smtClean="0">
                <a:solidFill>
                  <a:schemeClr val="tx1"/>
                </a:solidFill>
              </a:rPr>
              <a:t>?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013542" y="4307141"/>
            <a:ext cx="986970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Sec_flag</a:t>
            </a:r>
            <a:r>
              <a:rPr lang="en-US" sz="1000" dirty="0" smtClean="0">
                <a:solidFill>
                  <a:schemeClr val="tx1"/>
                </a:solidFill>
              </a:rPr>
              <a:t>?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7416118" y="5867603"/>
            <a:ext cx="105243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Set </a:t>
            </a:r>
            <a:r>
              <a:rPr lang="en-US" sz="1000" dirty="0" err="1" smtClean="0">
                <a:solidFill>
                  <a:schemeClr val="tx1"/>
                </a:solidFill>
              </a:rPr>
              <a:t>sec_flag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1044092" y="5178316"/>
            <a:ext cx="1486934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Set </a:t>
            </a:r>
            <a:r>
              <a:rPr lang="en-US" sz="1000" dirty="0" err="1" smtClean="0">
                <a:solidFill>
                  <a:schemeClr val="tx1"/>
                </a:solidFill>
              </a:rPr>
              <a:t>pwm_rate</a:t>
            </a:r>
            <a:endParaRPr lang="en-US" sz="10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Unset </a:t>
            </a:r>
            <a:r>
              <a:rPr lang="en-US" sz="1000" dirty="0" err="1" smtClean="0">
                <a:solidFill>
                  <a:schemeClr val="tx1"/>
                </a:solidFill>
              </a:rPr>
              <a:t>brightness_flag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1756480" y="4840637"/>
            <a:ext cx="0" cy="327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2898106" y="5248295"/>
            <a:ext cx="1407665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 smtClean="0">
                <a:solidFill>
                  <a:schemeClr val="tx1"/>
                </a:solidFill>
              </a:rPr>
              <a:t>Debounce</a:t>
            </a:r>
            <a:r>
              <a:rPr lang="en-US" sz="1000" dirty="0" smtClean="0">
                <a:solidFill>
                  <a:schemeClr val="tx1"/>
                </a:solidFill>
              </a:rPr>
              <a:t> buffer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Increment sec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Unset </a:t>
            </a:r>
            <a:r>
              <a:rPr lang="en-US" sz="1000" dirty="0" err="1" smtClean="0">
                <a:solidFill>
                  <a:schemeClr val="tx1"/>
                </a:solidFill>
              </a:rPr>
              <a:t>sec_flag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3501945" y="4845690"/>
            <a:ext cx="0" cy="381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urved Connector 135"/>
          <p:cNvCxnSpPr>
            <a:stCxn id="125" idx="2"/>
            <a:endCxn id="91" idx="1"/>
          </p:cNvCxnSpPr>
          <p:nvPr/>
        </p:nvCxnSpPr>
        <p:spPr>
          <a:xfrm rot="5400000" flipH="1">
            <a:off x="482395" y="2651999"/>
            <a:ext cx="3314674" cy="2924414"/>
          </a:xfrm>
          <a:prstGeom prst="curvedConnector4">
            <a:avLst>
              <a:gd name="adj1" fmla="val -11986"/>
              <a:gd name="adj2" fmla="val 1078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endCxn id="109" idx="0"/>
          </p:cNvCxnSpPr>
          <p:nvPr/>
        </p:nvCxnSpPr>
        <p:spPr>
          <a:xfrm>
            <a:off x="1318111" y="3605888"/>
            <a:ext cx="447177" cy="7012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1712743" y="4862116"/>
            <a:ext cx="538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sp>
        <p:nvSpPr>
          <p:cNvPr id="179" name="TextBox 178"/>
          <p:cNvSpPr txBox="1"/>
          <p:nvPr/>
        </p:nvSpPr>
        <p:spPr>
          <a:xfrm>
            <a:off x="3477293" y="4844316"/>
            <a:ext cx="538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yes</a:t>
            </a:r>
            <a:endParaRPr lang="en-US" sz="1000" dirty="0"/>
          </a:p>
        </p:txBody>
      </p:sp>
      <p:cxnSp>
        <p:nvCxnSpPr>
          <p:cNvPr id="181" name="Curved Connector 180"/>
          <p:cNvCxnSpPr>
            <a:stCxn id="91" idx="3"/>
          </p:cNvCxnSpPr>
          <p:nvPr/>
        </p:nvCxnSpPr>
        <p:spPr>
          <a:xfrm flipH="1">
            <a:off x="1883383" y="2456869"/>
            <a:ext cx="75314" cy="1850272"/>
          </a:xfrm>
          <a:prstGeom prst="curvedConnector4">
            <a:avLst>
              <a:gd name="adj1" fmla="val -350680"/>
              <a:gd name="adj2" fmla="val 8681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1992128" y="2293366"/>
            <a:ext cx="538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cxnSp>
        <p:nvCxnSpPr>
          <p:cNvPr id="192" name="Straight Arrow Connector 191"/>
          <p:cNvCxnSpPr>
            <a:stCxn id="109" idx="3"/>
            <a:endCxn id="110" idx="1"/>
          </p:cNvCxnSpPr>
          <p:nvPr/>
        </p:nvCxnSpPr>
        <p:spPr>
          <a:xfrm>
            <a:off x="2378100" y="4568765"/>
            <a:ext cx="6354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2366457" y="4344718"/>
            <a:ext cx="538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no</a:t>
            </a:r>
            <a:endParaRPr lang="en-US" sz="1000" dirty="0"/>
          </a:p>
        </p:txBody>
      </p:sp>
      <p:cxnSp>
        <p:nvCxnSpPr>
          <p:cNvPr id="198" name="Curved Connector 197"/>
          <p:cNvCxnSpPr>
            <a:stCxn id="123" idx="3"/>
            <a:endCxn id="110" idx="1"/>
          </p:cNvCxnSpPr>
          <p:nvPr/>
        </p:nvCxnSpPr>
        <p:spPr>
          <a:xfrm flipV="1">
            <a:off x="2531026" y="4568765"/>
            <a:ext cx="482516" cy="87117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/>
          <p:nvPr/>
        </p:nvCxnSpPr>
        <p:spPr>
          <a:xfrm>
            <a:off x="7867327" y="4591981"/>
            <a:ext cx="0" cy="336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/>
          <p:cNvSpPr/>
          <p:nvPr/>
        </p:nvSpPr>
        <p:spPr>
          <a:xfrm>
            <a:off x="426129" y="1960795"/>
            <a:ext cx="4417486" cy="447551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u="sng" dirty="0" smtClean="0">
                <a:solidFill>
                  <a:schemeClr val="tx1"/>
                </a:solidFill>
              </a:rPr>
              <a:t>Main loop</a:t>
            </a:r>
            <a:endParaRPr lang="en-US" sz="1000" b="1" u="sng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555432" y="231527"/>
            <a:ext cx="1068694" cy="5734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200V DC/DC Supply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1279249" y="602812"/>
            <a:ext cx="294680" cy="40442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1279249" y="1009362"/>
            <a:ext cx="294681" cy="12357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10235869" y="419099"/>
            <a:ext cx="265081" cy="423520"/>
          </a:xfrm>
          <a:prstGeom prst="rect">
            <a:avLst/>
          </a:prstGeom>
        </p:spPr>
      </p:pic>
      <p:sp>
        <p:nvSpPr>
          <p:cNvPr id="51" name="Rectangle 50"/>
          <p:cNvSpPr/>
          <p:nvPr/>
        </p:nvSpPr>
        <p:spPr>
          <a:xfrm rot="5400000">
            <a:off x="11090264" y="1760212"/>
            <a:ext cx="718597" cy="32977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74141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Driver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9" name="Elbow Connector 18"/>
          <p:cNvCxnSpPr/>
          <p:nvPr/>
        </p:nvCxnSpPr>
        <p:spPr>
          <a:xfrm>
            <a:off x="10651375" y="511428"/>
            <a:ext cx="634563" cy="543107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9624126" y="518133"/>
            <a:ext cx="5039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9967152" y="1939775"/>
            <a:ext cx="13149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8679353" y="1731846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GPIO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Isosceles Triangle 72"/>
          <p:cNvSpPr/>
          <p:nvPr/>
        </p:nvSpPr>
        <p:spPr>
          <a:xfrm rot="10800000">
            <a:off x="11344977" y="2473855"/>
            <a:ext cx="207023" cy="13146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51" idx="3"/>
            <a:endCxn id="73" idx="3"/>
          </p:cNvCxnSpPr>
          <p:nvPr/>
        </p:nvCxnSpPr>
        <p:spPr>
          <a:xfrm flipH="1">
            <a:off x="11448488" y="2284396"/>
            <a:ext cx="1075" cy="1894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22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Use SWD (Single Wire Debug)</a:t>
            </a:r>
          </a:p>
          <a:p>
            <a:r>
              <a:rPr lang="en-US" sz="2000" dirty="0" smtClean="0"/>
              <a:t>6 pins</a:t>
            </a:r>
          </a:p>
          <a:p>
            <a:pPr lvl="1"/>
            <a:r>
              <a:rPr lang="en-US" sz="1600" dirty="0" smtClean="0"/>
              <a:t>SWCLK (Clock)</a:t>
            </a:r>
            <a:br>
              <a:rPr lang="en-US" sz="1600" dirty="0" smtClean="0"/>
            </a:br>
            <a:r>
              <a:rPr lang="en-US" sz="1600" dirty="0" smtClean="0"/>
              <a:t>SWDIO (Data)</a:t>
            </a:r>
          </a:p>
          <a:p>
            <a:pPr lvl="1"/>
            <a:r>
              <a:rPr lang="en-US" sz="1600" dirty="0" smtClean="0"/>
              <a:t>NRST (Reset)</a:t>
            </a:r>
          </a:p>
          <a:p>
            <a:pPr lvl="1"/>
            <a:r>
              <a:rPr lang="en-US" sz="1600" dirty="0" smtClean="0"/>
              <a:t>SWO (Serial debug output)</a:t>
            </a:r>
          </a:p>
          <a:p>
            <a:pPr lvl="1"/>
            <a:r>
              <a:rPr lang="en-US" sz="1600" dirty="0" smtClean="0"/>
              <a:t>GND</a:t>
            </a:r>
          </a:p>
          <a:p>
            <a:pPr lvl="1"/>
            <a:r>
              <a:rPr lang="en-US" sz="1600" dirty="0" smtClean="0"/>
              <a:t>3.3V</a:t>
            </a:r>
          </a:p>
          <a:p>
            <a:r>
              <a:rPr lang="en-US" sz="2000" dirty="0" smtClean="0"/>
              <a:t>Example: </a:t>
            </a:r>
            <a:r>
              <a:rPr lang="en-US" sz="2000" dirty="0">
                <a:hlinkClick r:id="rId2"/>
              </a:rPr>
              <a:t>https://mcuoneclipse.com/2016/10/17/tutorial-using-single-wire-output-swo-with-arm-cortex-m-and-eclipse/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89610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32559" y="535562"/>
            <a:ext cx="1701332" cy="4325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Cortex M4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6170" y="535562"/>
            <a:ext cx="1463335" cy="169415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HV Supply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6170" y="2977132"/>
            <a:ext cx="1463335" cy="18835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GPIO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Potentiometers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3" idx="3"/>
          </p:cNvCxnSpPr>
          <p:nvPr/>
        </p:nvCxnSpPr>
        <p:spPr>
          <a:xfrm flipV="1">
            <a:off x="1939505" y="1377459"/>
            <a:ext cx="1393054" cy="518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939505" y="3913724"/>
            <a:ext cx="1393054" cy="518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541126"/>
              </p:ext>
            </p:extLst>
          </p:nvPr>
        </p:nvGraphicFramePr>
        <p:xfrm>
          <a:off x="6808186" y="4521733"/>
          <a:ext cx="5383814" cy="1853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6758"/>
                <a:gridCol w="3697056"/>
              </a:tblGrid>
              <a:tr h="37095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M4</a:t>
                      </a:r>
                      <a:r>
                        <a:rPr lang="en-US" sz="1100" baseline="0" dirty="0" smtClean="0"/>
                        <a:t> processor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LQFP64 package, STM32F405RGT6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95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989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95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95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7819998" y="934972"/>
            <a:ext cx="1463335" cy="18835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Nixie Tubes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95277" y="934972"/>
            <a:ext cx="1463335" cy="18835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Transistors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Tubes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11" idx="1"/>
          </p:cNvCxnSpPr>
          <p:nvPr/>
        </p:nvCxnSpPr>
        <p:spPr>
          <a:xfrm flipV="1">
            <a:off x="5033890" y="1876745"/>
            <a:ext cx="661387" cy="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251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11163" y="2416244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GPIO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23664" y="1462998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PWM Level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11163" y="1462998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ADC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05323" y="1462998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Brightness </a:t>
            </a:r>
            <a:r>
              <a:rPr lang="en-US" sz="1200" dirty="0" smtClean="0">
                <a:solidFill>
                  <a:schemeClr val="tx1"/>
                </a:solidFill>
              </a:rPr>
              <a:t>Potentiometer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11163" y="3107866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GPIO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11163" y="3799488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GPIO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05323" y="2416244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Hour Set Pushbutton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05323" y="3107866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Minute Set Pushbutton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305323" y="3799488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Seconds Set Pushbutton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23664" y="2416244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Time Setting Increment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23664" y="3107866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Time Setting Increment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23664" y="3799488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Time Setting Increment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>
            <a:stCxn id="3" idx="3"/>
            <a:endCxn id="4" idx="1"/>
          </p:cNvCxnSpPr>
          <p:nvPr/>
        </p:nvCxnSpPr>
        <p:spPr>
          <a:xfrm>
            <a:off x="4204836" y="1724622"/>
            <a:ext cx="10063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204836" y="2678779"/>
            <a:ext cx="10063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04836" y="3334762"/>
            <a:ext cx="10063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204836" y="4050379"/>
            <a:ext cx="10063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0" idx="3"/>
            <a:endCxn id="13" idx="1"/>
          </p:cNvCxnSpPr>
          <p:nvPr/>
        </p:nvCxnSpPr>
        <p:spPr>
          <a:xfrm>
            <a:off x="6492335" y="4061112"/>
            <a:ext cx="8129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492335" y="3334762"/>
            <a:ext cx="8129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492335" y="2646666"/>
            <a:ext cx="8129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492335" y="1724622"/>
            <a:ext cx="8129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211163" y="4930171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GPIO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305323" y="4930171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Date Set </a:t>
            </a:r>
            <a:r>
              <a:rPr lang="en-US" sz="1200" dirty="0" smtClean="0">
                <a:solidFill>
                  <a:schemeClr val="tx1"/>
                </a:solidFill>
              </a:rPr>
              <a:t>Pushbutton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923664" y="4930171"/>
            <a:ext cx="1281172" cy="523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Time Set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4204836" y="5181062"/>
            <a:ext cx="10063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3" idx="3"/>
            <a:endCxn id="24" idx="1"/>
          </p:cNvCxnSpPr>
          <p:nvPr/>
        </p:nvCxnSpPr>
        <p:spPr>
          <a:xfrm>
            <a:off x="6492335" y="5191795"/>
            <a:ext cx="8129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502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258" y="1581729"/>
            <a:ext cx="790685" cy="34294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258" y="2256995"/>
            <a:ext cx="790685" cy="34294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258" y="2883812"/>
            <a:ext cx="790685" cy="34294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257" y="3522556"/>
            <a:ext cx="790685" cy="34294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256" y="4190973"/>
            <a:ext cx="790685" cy="34294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255" y="4755026"/>
            <a:ext cx="790685" cy="34294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695700" y="4100509"/>
            <a:ext cx="1181100" cy="5238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SEC B60 Counter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053765" y="239193"/>
            <a:ext cx="1276350" cy="7334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170V DC/DC Supply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803575" y="1493679"/>
            <a:ext cx="1181100" cy="550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10HR Nixie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65400" y="3447569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61975" y="4100509"/>
            <a:ext cx="1181100" cy="5238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32.768kHz Crystal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95700" y="2408894"/>
            <a:ext cx="1181100" cy="5238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HR B12 Counter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695700" y="3300354"/>
            <a:ext cx="1181100" cy="5238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MIN B60 Counter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28837" y="4100509"/>
            <a:ext cx="1181100" cy="5238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</a:t>
            </a:r>
            <a:r>
              <a:rPr lang="en-US" sz="1200" baseline="30000" dirty="0" smtClean="0">
                <a:solidFill>
                  <a:schemeClr val="tx1"/>
                </a:solidFill>
              </a:rPr>
              <a:t>15</a:t>
            </a:r>
            <a:r>
              <a:rPr lang="en-US" sz="1200" dirty="0" smtClean="0">
                <a:solidFill>
                  <a:schemeClr val="tx1"/>
                </a:solidFill>
              </a:rPr>
              <a:t> Counter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Elbow Connector 18"/>
          <p:cNvCxnSpPr>
            <a:stCxn id="2" idx="0"/>
            <a:endCxn id="16" idx="1"/>
          </p:cNvCxnSpPr>
          <p:nvPr/>
        </p:nvCxnSpPr>
        <p:spPr>
          <a:xfrm rot="16200000" flipV="1">
            <a:off x="3721867" y="3536126"/>
            <a:ext cx="538217" cy="590550"/>
          </a:xfrm>
          <a:prstGeom prst="bentConnector4">
            <a:avLst>
              <a:gd name="adj1" fmla="val 25666"/>
              <a:gd name="adj2" fmla="val 13871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6" idx="0"/>
            <a:endCxn id="15" idx="1"/>
          </p:cNvCxnSpPr>
          <p:nvPr/>
        </p:nvCxnSpPr>
        <p:spPr>
          <a:xfrm rot="16200000" flipV="1">
            <a:off x="3676214" y="2690318"/>
            <a:ext cx="629522" cy="590550"/>
          </a:xfrm>
          <a:prstGeom prst="bentConnector4">
            <a:avLst>
              <a:gd name="adj1" fmla="val 29195"/>
              <a:gd name="adj2" fmla="val 13871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3"/>
            <a:endCxn id="2" idx="1"/>
          </p:cNvCxnSpPr>
          <p:nvPr/>
        </p:nvCxnSpPr>
        <p:spPr>
          <a:xfrm>
            <a:off x="3309937" y="4362447"/>
            <a:ext cx="3857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3"/>
            <a:endCxn id="17" idx="1"/>
          </p:cNvCxnSpPr>
          <p:nvPr/>
        </p:nvCxnSpPr>
        <p:spPr>
          <a:xfrm>
            <a:off x="1743075" y="4362447"/>
            <a:ext cx="3857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803575" y="2130024"/>
            <a:ext cx="1181100" cy="550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1HR Nixie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803575" y="2782586"/>
            <a:ext cx="1181100" cy="550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10MIN Nixie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803575" y="3418931"/>
            <a:ext cx="1181100" cy="550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1MIN Nixie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803575" y="4090926"/>
            <a:ext cx="1181100" cy="550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10SEC Nixie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803575" y="4727271"/>
            <a:ext cx="1181100" cy="5502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1SEC Nixie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/>
          <p:cNvCxnSpPr>
            <a:stCxn id="3" idx="2"/>
          </p:cNvCxnSpPr>
          <p:nvPr/>
        </p:nvCxnSpPr>
        <p:spPr>
          <a:xfrm flipH="1">
            <a:off x="10640278" y="972618"/>
            <a:ext cx="51662" cy="39983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4184" y="1790739"/>
            <a:ext cx="382815" cy="5064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390" y="5034629"/>
            <a:ext cx="382815" cy="506400"/>
          </a:xfrm>
          <a:prstGeom prst="rect">
            <a:avLst/>
          </a:prstGeom>
        </p:spPr>
      </p:pic>
      <p:cxnSp>
        <p:nvCxnSpPr>
          <p:cNvPr id="50" name="Elbow Connector 49"/>
          <p:cNvCxnSpPr>
            <a:stCxn id="15" idx="3"/>
            <a:endCxn id="40" idx="1"/>
          </p:cNvCxnSpPr>
          <p:nvPr/>
        </p:nvCxnSpPr>
        <p:spPr>
          <a:xfrm flipV="1">
            <a:off x="4876800" y="2043939"/>
            <a:ext cx="3257384" cy="62689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15" idx="3"/>
          </p:cNvCxnSpPr>
          <p:nvPr/>
        </p:nvCxnSpPr>
        <p:spPr>
          <a:xfrm>
            <a:off x="4876800" y="2670832"/>
            <a:ext cx="3229868" cy="945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16" idx="3"/>
          </p:cNvCxnSpPr>
          <p:nvPr/>
        </p:nvCxnSpPr>
        <p:spPr>
          <a:xfrm flipV="1">
            <a:off x="4876800" y="3332846"/>
            <a:ext cx="3298688" cy="22944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6" idx="3"/>
          </p:cNvCxnSpPr>
          <p:nvPr/>
        </p:nvCxnSpPr>
        <p:spPr>
          <a:xfrm>
            <a:off x="4876800" y="3562292"/>
            <a:ext cx="3271172" cy="406899"/>
          </a:xfrm>
          <a:prstGeom prst="bentConnector3">
            <a:avLst>
              <a:gd name="adj1" fmla="val 503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2" idx="3"/>
          </p:cNvCxnSpPr>
          <p:nvPr/>
        </p:nvCxnSpPr>
        <p:spPr>
          <a:xfrm>
            <a:off x="4876800" y="4362447"/>
            <a:ext cx="3239106" cy="289037"/>
          </a:xfrm>
          <a:prstGeom prst="bentConnector3">
            <a:avLst>
              <a:gd name="adj1" fmla="val 496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2" idx="3"/>
            <a:endCxn id="44" idx="1"/>
          </p:cNvCxnSpPr>
          <p:nvPr/>
        </p:nvCxnSpPr>
        <p:spPr>
          <a:xfrm>
            <a:off x="4876800" y="4362447"/>
            <a:ext cx="3211590" cy="92538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8082345" y="5522176"/>
            <a:ext cx="840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GND</a:t>
            </a:r>
            <a:endParaRPr 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8131581" y="2244765"/>
            <a:ext cx="840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GND</a:t>
            </a:r>
            <a:endParaRPr lang="en-US" sz="1200" dirty="0"/>
          </a:p>
        </p:txBody>
      </p:sp>
      <p:cxnSp>
        <p:nvCxnSpPr>
          <p:cNvPr id="78" name="Straight Connector 77"/>
          <p:cNvCxnSpPr/>
          <p:nvPr/>
        </p:nvCxnSpPr>
        <p:spPr>
          <a:xfrm>
            <a:off x="8390642" y="1790739"/>
            <a:ext cx="3612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365547" y="5044193"/>
            <a:ext cx="3612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4184" y="2427084"/>
            <a:ext cx="382815" cy="50640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139" y="3090525"/>
            <a:ext cx="382815" cy="50640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920" y="3715832"/>
            <a:ext cx="382815" cy="50640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10" y="4401338"/>
            <a:ext cx="382815" cy="5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0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ata 8"/>
          <p:cNvSpPr/>
          <p:nvPr/>
        </p:nvSpPr>
        <p:spPr>
          <a:xfrm>
            <a:off x="5217458" y="4141693"/>
            <a:ext cx="6257365" cy="690283"/>
          </a:xfrm>
          <a:prstGeom prst="flowChartInputOutput">
            <a:avLst/>
          </a:prstGeom>
          <a:solidFill>
            <a:schemeClr val="accent4">
              <a:lumMod val="5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63556" y="1398488"/>
            <a:ext cx="5011267" cy="2743206"/>
          </a:xfrm>
          <a:prstGeom prst="rect">
            <a:avLst/>
          </a:prstGeom>
          <a:solidFill>
            <a:schemeClr val="accent4">
              <a:lumMod val="50000"/>
              <a:alpha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11151527" y="3958185"/>
            <a:ext cx="170967" cy="229125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8573463" y="3218329"/>
            <a:ext cx="236232" cy="2034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6"/>
          <p:cNvSpPr/>
          <p:nvPr/>
        </p:nvSpPr>
        <p:spPr>
          <a:xfrm rot="16200000" flipV="1">
            <a:off x="4128247" y="2496666"/>
            <a:ext cx="3433485" cy="1237131"/>
          </a:xfrm>
          <a:prstGeom prst="flowChartInputOutput">
            <a:avLst/>
          </a:prstGeom>
          <a:solidFill>
            <a:schemeClr val="accent4">
              <a:lumMod val="5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Data 3"/>
          <p:cNvSpPr/>
          <p:nvPr/>
        </p:nvSpPr>
        <p:spPr>
          <a:xfrm>
            <a:off x="5238407" y="3881191"/>
            <a:ext cx="6248400" cy="676829"/>
          </a:xfrm>
          <a:prstGeom prst="flowChartInputOutpu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ata 5"/>
          <p:cNvSpPr/>
          <p:nvPr/>
        </p:nvSpPr>
        <p:spPr>
          <a:xfrm rot="16200000" flipV="1">
            <a:off x="9139516" y="2496667"/>
            <a:ext cx="3433485" cy="1237131"/>
          </a:xfrm>
          <a:prstGeom prst="flowChartInputOutput">
            <a:avLst/>
          </a:prstGeom>
          <a:solidFill>
            <a:schemeClr val="accent4">
              <a:lumMod val="5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Data 4"/>
          <p:cNvSpPr/>
          <p:nvPr/>
        </p:nvSpPr>
        <p:spPr>
          <a:xfrm>
            <a:off x="5217459" y="1398492"/>
            <a:ext cx="6257365" cy="690283"/>
          </a:xfrm>
          <a:prstGeom prst="flowChartInputOutput">
            <a:avLst/>
          </a:prstGeom>
          <a:solidFill>
            <a:schemeClr val="accent4">
              <a:lumMod val="5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463554" y="1017500"/>
            <a:ext cx="448236" cy="6454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63553" y="1662953"/>
            <a:ext cx="448237" cy="19722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037291" y="1008536"/>
            <a:ext cx="448236" cy="6454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037290" y="1653989"/>
            <a:ext cx="448237" cy="19722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7938250" y="1017500"/>
            <a:ext cx="448236" cy="6454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938249" y="1662953"/>
            <a:ext cx="448237" cy="19722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8511987" y="1008536"/>
            <a:ext cx="448236" cy="6454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511986" y="1653989"/>
            <a:ext cx="448237" cy="19722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9305363" y="1017500"/>
            <a:ext cx="448236" cy="6454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305362" y="1662953"/>
            <a:ext cx="448237" cy="19722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9879100" y="1008536"/>
            <a:ext cx="448236" cy="6454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9879099" y="1653989"/>
            <a:ext cx="448237" cy="19722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32655" y="1186557"/>
            <a:ext cx="4174891" cy="2031772"/>
          </a:xfrm>
          <a:prstGeom prst="rect">
            <a:avLst/>
          </a:prstGeom>
          <a:solidFill>
            <a:schemeClr val="accent4">
              <a:lumMod val="50000"/>
              <a:alpha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68940" y="1331262"/>
            <a:ext cx="3922059" cy="1753867"/>
          </a:xfrm>
          <a:prstGeom prst="rect">
            <a:avLst/>
          </a:prstGeom>
          <a:solidFill>
            <a:schemeClr val="accent6">
              <a:lumMod val="60000"/>
              <a:lumOff val="40000"/>
              <a:alpha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818968" y="1398488"/>
            <a:ext cx="286870" cy="2689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824574" y="2770091"/>
            <a:ext cx="286870" cy="2689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26468" y="1385048"/>
            <a:ext cx="286870" cy="2689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2074" y="2756651"/>
            <a:ext cx="286870" cy="2689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895168" y="1473465"/>
            <a:ext cx="128864" cy="11654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900774" y="2845068"/>
            <a:ext cx="128864" cy="11654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02668" y="1460025"/>
            <a:ext cx="128864" cy="11654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08274" y="2831628"/>
            <a:ext cx="128864" cy="11654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42523" y="3641272"/>
            <a:ext cx="4174891" cy="2031772"/>
          </a:xfrm>
          <a:prstGeom prst="rect">
            <a:avLst/>
          </a:prstGeom>
          <a:solidFill>
            <a:schemeClr val="accent4">
              <a:lumMod val="50000"/>
              <a:alpha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895168" y="3641272"/>
            <a:ext cx="422246" cy="343988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895168" y="5329056"/>
            <a:ext cx="422246" cy="343988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42179" y="3641272"/>
            <a:ext cx="422246" cy="343988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42179" y="5329056"/>
            <a:ext cx="422246" cy="343988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041406" y="3752367"/>
            <a:ext cx="128864" cy="1165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062135" y="5442779"/>
            <a:ext cx="128864" cy="1165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67268" y="3752367"/>
            <a:ext cx="128864" cy="1165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87997" y="5442779"/>
            <a:ext cx="128864" cy="1165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752033" y="1531734"/>
            <a:ext cx="1610474" cy="821513"/>
          </a:xfrm>
          <a:prstGeom prst="rect">
            <a:avLst/>
          </a:prstGeom>
          <a:solidFill>
            <a:schemeClr val="accent6">
              <a:lumMod val="60000"/>
              <a:lumOff val="40000"/>
              <a:alpha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911610" y="2158592"/>
            <a:ext cx="1298850" cy="131409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11682" y="1597248"/>
            <a:ext cx="1298850" cy="131409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8978207" y="3219515"/>
            <a:ext cx="236232" cy="2034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9376231" y="3220232"/>
            <a:ext cx="236232" cy="2034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9996371" y="3220232"/>
            <a:ext cx="236232" cy="20340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Data 2"/>
          <p:cNvSpPr/>
          <p:nvPr/>
        </p:nvSpPr>
        <p:spPr>
          <a:xfrm>
            <a:off x="8625455" y="3292433"/>
            <a:ext cx="130546" cy="88056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lowchart: Data 86"/>
          <p:cNvSpPr/>
          <p:nvPr/>
        </p:nvSpPr>
        <p:spPr>
          <a:xfrm>
            <a:off x="9027690" y="3273978"/>
            <a:ext cx="130546" cy="88056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lowchart: Data 87"/>
          <p:cNvSpPr/>
          <p:nvPr/>
        </p:nvSpPr>
        <p:spPr>
          <a:xfrm>
            <a:off x="9409586" y="3277231"/>
            <a:ext cx="130546" cy="88056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lowchart: Data 88"/>
          <p:cNvSpPr/>
          <p:nvPr/>
        </p:nvSpPr>
        <p:spPr>
          <a:xfrm>
            <a:off x="10042156" y="3271586"/>
            <a:ext cx="130546" cy="88056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8884019" y="3729020"/>
            <a:ext cx="277909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9305362" y="3729020"/>
            <a:ext cx="277909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9904666" y="3729020"/>
            <a:ext cx="277909" cy="172294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8483695" y="3727609"/>
            <a:ext cx="277909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6092380" y="4038181"/>
            <a:ext cx="1298850" cy="131409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6499562" y="3892481"/>
            <a:ext cx="1298850" cy="131409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Data 67"/>
          <p:cNvSpPr/>
          <p:nvPr/>
        </p:nvSpPr>
        <p:spPr>
          <a:xfrm>
            <a:off x="5867396" y="3810637"/>
            <a:ext cx="2071700" cy="234345"/>
          </a:xfrm>
          <a:prstGeom prst="flowChartInputOutpu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8628998" y="4233464"/>
            <a:ext cx="530738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9222861" y="4233464"/>
            <a:ext cx="530738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8019298" y="4233464"/>
            <a:ext cx="530738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8946007" y="4009050"/>
            <a:ext cx="530738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9539870" y="4009050"/>
            <a:ext cx="530738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8336307" y="4009050"/>
            <a:ext cx="530738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687801" y="1868847"/>
            <a:ext cx="1568497" cy="2422826"/>
          </a:xfrm>
          <a:custGeom>
            <a:avLst/>
            <a:gdLst>
              <a:gd name="connsiteX0" fmla="*/ 1568497 w 1568497"/>
              <a:gd name="connsiteY0" fmla="*/ 2422826 h 2422826"/>
              <a:gd name="connsiteX1" fmla="*/ 1188053 w 1568497"/>
              <a:gd name="connsiteY1" fmla="*/ 1168029 h 2422826"/>
              <a:gd name="connsiteX2" fmla="*/ 226932 w 1568497"/>
              <a:gd name="connsiteY2" fmla="*/ 974470 h 2422826"/>
              <a:gd name="connsiteX3" fmla="*/ 0 w 1568497"/>
              <a:gd name="connsiteY3" fmla="*/ 0 h 242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8497" h="2422826">
                <a:moveTo>
                  <a:pt x="1568497" y="2422826"/>
                </a:moveTo>
                <a:cubicBezTo>
                  <a:pt x="1490072" y="1916124"/>
                  <a:pt x="1411647" y="1409422"/>
                  <a:pt x="1188053" y="1168029"/>
                </a:cubicBezTo>
                <a:cubicBezTo>
                  <a:pt x="964459" y="926636"/>
                  <a:pt x="424941" y="1169141"/>
                  <a:pt x="226932" y="974470"/>
                </a:cubicBezTo>
                <a:cubicBezTo>
                  <a:pt x="28923" y="779798"/>
                  <a:pt x="11124" y="176873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3" name="Freeform 102"/>
          <p:cNvSpPr/>
          <p:nvPr/>
        </p:nvSpPr>
        <p:spPr>
          <a:xfrm>
            <a:off x="7248161" y="1850918"/>
            <a:ext cx="1388300" cy="2212279"/>
          </a:xfrm>
          <a:custGeom>
            <a:avLst/>
            <a:gdLst>
              <a:gd name="connsiteX0" fmla="*/ 1568497 w 1568497"/>
              <a:gd name="connsiteY0" fmla="*/ 2422826 h 2422826"/>
              <a:gd name="connsiteX1" fmla="*/ 1188053 w 1568497"/>
              <a:gd name="connsiteY1" fmla="*/ 1168029 h 2422826"/>
              <a:gd name="connsiteX2" fmla="*/ 226932 w 1568497"/>
              <a:gd name="connsiteY2" fmla="*/ 974470 h 2422826"/>
              <a:gd name="connsiteX3" fmla="*/ 0 w 1568497"/>
              <a:gd name="connsiteY3" fmla="*/ 0 h 242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8497" h="2422826">
                <a:moveTo>
                  <a:pt x="1568497" y="2422826"/>
                </a:moveTo>
                <a:cubicBezTo>
                  <a:pt x="1490072" y="1916124"/>
                  <a:pt x="1411647" y="1409422"/>
                  <a:pt x="1188053" y="1168029"/>
                </a:cubicBezTo>
                <a:cubicBezTo>
                  <a:pt x="964459" y="926636"/>
                  <a:pt x="424941" y="1169141"/>
                  <a:pt x="226932" y="974470"/>
                </a:cubicBezTo>
                <a:cubicBezTo>
                  <a:pt x="28923" y="779798"/>
                  <a:pt x="11124" y="176873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4" name="Freeform 103"/>
          <p:cNvSpPr/>
          <p:nvPr/>
        </p:nvSpPr>
        <p:spPr>
          <a:xfrm>
            <a:off x="8205778" y="1859883"/>
            <a:ext cx="678240" cy="2422826"/>
          </a:xfrm>
          <a:custGeom>
            <a:avLst/>
            <a:gdLst>
              <a:gd name="connsiteX0" fmla="*/ 1568497 w 1568497"/>
              <a:gd name="connsiteY0" fmla="*/ 2422826 h 2422826"/>
              <a:gd name="connsiteX1" fmla="*/ 1188053 w 1568497"/>
              <a:gd name="connsiteY1" fmla="*/ 1168029 h 2422826"/>
              <a:gd name="connsiteX2" fmla="*/ 226932 w 1568497"/>
              <a:gd name="connsiteY2" fmla="*/ 974470 h 2422826"/>
              <a:gd name="connsiteX3" fmla="*/ 0 w 1568497"/>
              <a:gd name="connsiteY3" fmla="*/ 0 h 242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8497" h="2422826">
                <a:moveTo>
                  <a:pt x="1568497" y="2422826"/>
                </a:moveTo>
                <a:cubicBezTo>
                  <a:pt x="1490072" y="1916124"/>
                  <a:pt x="1411647" y="1409422"/>
                  <a:pt x="1188053" y="1168029"/>
                </a:cubicBezTo>
                <a:cubicBezTo>
                  <a:pt x="964459" y="926636"/>
                  <a:pt x="424941" y="1169141"/>
                  <a:pt x="226932" y="974470"/>
                </a:cubicBezTo>
                <a:cubicBezTo>
                  <a:pt x="28923" y="779798"/>
                  <a:pt x="11124" y="176873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5" name="Freeform 104"/>
          <p:cNvSpPr/>
          <p:nvPr/>
        </p:nvSpPr>
        <p:spPr>
          <a:xfrm>
            <a:off x="8769804" y="1850919"/>
            <a:ext cx="441430" cy="2258164"/>
          </a:xfrm>
          <a:custGeom>
            <a:avLst/>
            <a:gdLst>
              <a:gd name="connsiteX0" fmla="*/ 1568497 w 1568497"/>
              <a:gd name="connsiteY0" fmla="*/ 2422826 h 2422826"/>
              <a:gd name="connsiteX1" fmla="*/ 1188053 w 1568497"/>
              <a:gd name="connsiteY1" fmla="*/ 1168029 h 2422826"/>
              <a:gd name="connsiteX2" fmla="*/ 226932 w 1568497"/>
              <a:gd name="connsiteY2" fmla="*/ 974470 h 2422826"/>
              <a:gd name="connsiteX3" fmla="*/ 0 w 1568497"/>
              <a:gd name="connsiteY3" fmla="*/ 0 h 242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8497" h="2422826">
                <a:moveTo>
                  <a:pt x="1568497" y="2422826"/>
                </a:moveTo>
                <a:cubicBezTo>
                  <a:pt x="1490072" y="1916124"/>
                  <a:pt x="1411647" y="1409422"/>
                  <a:pt x="1188053" y="1168029"/>
                </a:cubicBezTo>
                <a:cubicBezTo>
                  <a:pt x="964459" y="926636"/>
                  <a:pt x="424941" y="1169141"/>
                  <a:pt x="226932" y="974470"/>
                </a:cubicBezTo>
                <a:cubicBezTo>
                  <a:pt x="28923" y="779798"/>
                  <a:pt x="11124" y="176873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6" name="Freeform 105"/>
          <p:cNvSpPr/>
          <p:nvPr/>
        </p:nvSpPr>
        <p:spPr>
          <a:xfrm flipH="1">
            <a:off x="9397797" y="1877811"/>
            <a:ext cx="185474" cy="2422826"/>
          </a:xfrm>
          <a:custGeom>
            <a:avLst/>
            <a:gdLst>
              <a:gd name="connsiteX0" fmla="*/ 1568497 w 1568497"/>
              <a:gd name="connsiteY0" fmla="*/ 2422826 h 2422826"/>
              <a:gd name="connsiteX1" fmla="*/ 1188053 w 1568497"/>
              <a:gd name="connsiteY1" fmla="*/ 1168029 h 2422826"/>
              <a:gd name="connsiteX2" fmla="*/ 226932 w 1568497"/>
              <a:gd name="connsiteY2" fmla="*/ 974470 h 2422826"/>
              <a:gd name="connsiteX3" fmla="*/ 0 w 1568497"/>
              <a:gd name="connsiteY3" fmla="*/ 0 h 242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8497" h="2422826">
                <a:moveTo>
                  <a:pt x="1568497" y="2422826"/>
                </a:moveTo>
                <a:cubicBezTo>
                  <a:pt x="1490072" y="1916124"/>
                  <a:pt x="1411647" y="1409422"/>
                  <a:pt x="1188053" y="1168029"/>
                </a:cubicBezTo>
                <a:cubicBezTo>
                  <a:pt x="964459" y="926636"/>
                  <a:pt x="424941" y="1169141"/>
                  <a:pt x="226932" y="974470"/>
                </a:cubicBezTo>
                <a:cubicBezTo>
                  <a:pt x="28923" y="779798"/>
                  <a:pt x="11124" y="176873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7" name="Freeform 106"/>
          <p:cNvSpPr/>
          <p:nvPr/>
        </p:nvSpPr>
        <p:spPr>
          <a:xfrm flipH="1">
            <a:off x="9805191" y="1851217"/>
            <a:ext cx="315956" cy="2268387"/>
          </a:xfrm>
          <a:custGeom>
            <a:avLst/>
            <a:gdLst>
              <a:gd name="connsiteX0" fmla="*/ 1568497 w 1568497"/>
              <a:gd name="connsiteY0" fmla="*/ 2422826 h 2422826"/>
              <a:gd name="connsiteX1" fmla="*/ 1188053 w 1568497"/>
              <a:gd name="connsiteY1" fmla="*/ 1168029 h 2422826"/>
              <a:gd name="connsiteX2" fmla="*/ 226932 w 1568497"/>
              <a:gd name="connsiteY2" fmla="*/ 974470 h 2422826"/>
              <a:gd name="connsiteX3" fmla="*/ 0 w 1568497"/>
              <a:gd name="connsiteY3" fmla="*/ 0 h 242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8497" h="2422826">
                <a:moveTo>
                  <a:pt x="1568497" y="2422826"/>
                </a:moveTo>
                <a:cubicBezTo>
                  <a:pt x="1490072" y="1916124"/>
                  <a:pt x="1411647" y="1409422"/>
                  <a:pt x="1188053" y="1168029"/>
                </a:cubicBezTo>
                <a:cubicBezTo>
                  <a:pt x="964459" y="926636"/>
                  <a:pt x="424941" y="1169141"/>
                  <a:pt x="226932" y="974470"/>
                </a:cubicBezTo>
                <a:cubicBezTo>
                  <a:pt x="28923" y="779798"/>
                  <a:pt x="11124" y="176873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5422224" y="4558020"/>
            <a:ext cx="170967" cy="229125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9963169" y="4571316"/>
            <a:ext cx="170967" cy="229125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64782" y="2125650"/>
            <a:ext cx="5272897" cy="2044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6389634" y="2824388"/>
            <a:ext cx="595222" cy="5865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H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040929" y="2824387"/>
            <a:ext cx="595222" cy="5865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H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955328" y="2824387"/>
            <a:ext cx="595222" cy="5865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8606623" y="2824387"/>
            <a:ext cx="595222" cy="5865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9521022" y="2824387"/>
            <a:ext cx="595222" cy="5865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0172317" y="2824387"/>
            <a:ext cx="595222" cy="5865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108836" y="1133387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298892" y="3057303"/>
            <a:ext cx="129396" cy="1293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964783" y="773837"/>
            <a:ext cx="5283680" cy="1189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964783" y="4342637"/>
            <a:ext cx="5283680" cy="1189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59149" y="1101214"/>
            <a:ext cx="1518968" cy="525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 rot="10800000">
            <a:off x="6262658" y="1189770"/>
            <a:ext cx="424324" cy="3535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PWR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 rot="10800000">
            <a:off x="7421833" y="1231879"/>
            <a:ext cx="327277" cy="2638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M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 rot="10800000">
            <a:off x="6984856" y="1231879"/>
            <a:ext cx="327277" cy="2638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H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 rot="10800000">
            <a:off x="7844526" y="1240845"/>
            <a:ext cx="327277" cy="26386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S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37429" y="615936"/>
            <a:ext cx="5283680" cy="1759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47542" y="413841"/>
            <a:ext cx="228287" cy="31013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09444" y="368122"/>
            <a:ext cx="304482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491580" y="511914"/>
            <a:ext cx="433579" cy="212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647481" y="248402"/>
            <a:ext cx="121779" cy="2635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115468" y="516923"/>
            <a:ext cx="433579" cy="212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271369" y="253411"/>
            <a:ext cx="121779" cy="2635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739356" y="516923"/>
            <a:ext cx="433579" cy="212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895257" y="253411"/>
            <a:ext cx="121779" cy="2635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224443" y="1198585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271829" y="1331046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261742" y="1477016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175595" y="1560888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075456" y="1601565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953271" y="1609136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58475" y="1541738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790595" y="1443567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90594" y="1324659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57353" y="1234461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953270" y="1146248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1817742" y="1133387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933349" y="1198585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980735" y="1331046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1970648" y="1477016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884501" y="1560888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1784362" y="1601565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662177" y="1609136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1567381" y="1541738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499501" y="1443567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499500" y="1324659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1566259" y="1234461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1662176" y="1146248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2707598" y="1105297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2823205" y="1170495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2870591" y="1302956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2860504" y="1448926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2774357" y="1532798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2674218" y="1573475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2552033" y="1581046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2457237" y="1513648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2389357" y="1415477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2389356" y="1296569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2456115" y="1206371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2552032" y="1118158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3367701" y="1110864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483308" y="1176062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3530694" y="1308523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3520607" y="1454493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3434460" y="1538365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3334321" y="1579042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212136" y="1586613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117340" y="1519215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3049460" y="1421044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049459" y="1302136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3116218" y="1211938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3212135" y="1123725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4274832" y="1093551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4390439" y="1158749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4437825" y="1291210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4427738" y="1437180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4341591" y="1521052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4241452" y="1561729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4119267" y="1569300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4024471" y="1501902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3956591" y="1403731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3956590" y="1284823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4023349" y="1194625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4119266" y="1106412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4929081" y="1093551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5044688" y="1158749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5092074" y="1291210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5081987" y="1437180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4995840" y="1521052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4895701" y="1561729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4773516" y="1569300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4678720" y="1501902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4610840" y="1403731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4610839" y="1284823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4677598" y="1194625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4773515" y="1106412"/>
            <a:ext cx="66759" cy="66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181365" y="3410984"/>
            <a:ext cx="5283680" cy="17596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591478" y="3208889"/>
            <a:ext cx="228287" cy="31013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553380" y="3163170"/>
            <a:ext cx="304482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2435516" y="3306962"/>
            <a:ext cx="433579" cy="212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591417" y="3043450"/>
            <a:ext cx="121779" cy="2635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3059404" y="3311971"/>
            <a:ext cx="433579" cy="212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3215305" y="3048459"/>
            <a:ext cx="121779" cy="2635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3683292" y="3311971"/>
            <a:ext cx="433579" cy="212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3839193" y="3048459"/>
            <a:ext cx="121779" cy="2635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 rot="5400000">
            <a:off x="2057738" y="4203382"/>
            <a:ext cx="743330" cy="2785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 rot="5400000">
            <a:off x="1429793" y="4203382"/>
            <a:ext cx="743330" cy="2785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 rot="5400000">
            <a:off x="3315198" y="4203382"/>
            <a:ext cx="743330" cy="2785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 rot="5400000">
            <a:off x="2687253" y="4203382"/>
            <a:ext cx="743330" cy="2785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 rot="5400000">
            <a:off x="4527669" y="4203382"/>
            <a:ext cx="743330" cy="2785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 rot="5400000">
            <a:off x="3899724" y="4203382"/>
            <a:ext cx="743330" cy="2785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Freeform 222"/>
          <p:cNvSpPr/>
          <p:nvPr/>
        </p:nvSpPr>
        <p:spPr>
          <a:xfrm>
            <a:off x="1705736" y="4342637"/>
            <a:ext cx="112005" cy="1329301"/>
          </a:xfrm>
          <a:custGeom>
            <a:avLst/>
            <a:gdLst>
              <a:gd name="connsiteX0" fmla="*/ 496861 w 656947"/>
              <a:gd name="connsiteY0" fmla="*/ 0 h 1859280"/>
              <a:gd name="connsiteX1" fmla="*/ 1561 w 656947"/>
              <a:gd name="connsiteY1" fmla="*/ 716280 h 1859280"/>
              <a:gd name="connsiteX2" fmla="*/ 641641 w 656947"/>
              <a:gd name="connsiteY2" fmla="*/ 1287780 h 1859280"/>
              <a:gd name="connsiteX3" fmla="*/ 451141 w 656947"/>
              <a:gd name="connsiteY3" fmla="*/ 1859280 h 1859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947" h="1859280">
                <a:moveTo>
                  <a:pt x="496861" y="0"/>
                </a:moveTo>
                <a:cubicBezTo>
                  <a:pt x="237146" y="250825"/>
                  <a:pt x="-22569" y="501650"/>
                  <a:pt x="1561" y="716280"/>
                </a:cubicBezTo>
                <a:cubicBezTo>
                  <a:pt x="25691" y="930910"/>
                  <a:pt x="566711" y="1097280"/>
                  <a:pt x="641641" y="1287780"/>
                </a:cubicBezTo>
                <a:cubicBezTo>
                  <a:pt x="716571" y="1478280"/>
                  <a:pt x="494321" y="1798320"/>
                  <a:pt x="451141" y="185928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ounded Rectangle 224"/>
          <p:cNvSpPr/>
          <p:nvPr/>
        </p:nvSpPr>
        <p:spPr>
          <a:xfrm>
            <a:off x="1557907" y="5816804"/>
            <a:ext cx="390347" cy="4800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/>
        </p:nvSpPr>
        <p:spPr>
          <a:xfrm rot="5400000">
            <a:off x="1677371" y="5494067"/>
            <a:ext cx="144866" cy="500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Freeform 226"/>
          <p:cNvSpPr/>
          <p:nvPr/>
        </p:nvSpPr>
        <p:spPr>
          <a:xfrm>
            <a:off x="2330109" y="4342637"/>
            <a:ext cx="112005" cy="1329301"/>
          </a:xfrm>
          <a:custGeom>
            <a:avLst/>
            <a:gdLst>
              <a:gd name="connsiteX0" fmla="*/ 496861 w 656947"/>
              <a:gd name="connsiteY0" fmla="*/ 0 h 1859280"/>
              <a:gd name="connsiteX1" fmla="*/ 1561 w 656947"/>
              <a:gd name="connsiteY1" fmla="*/ 716280 h 1859280"/>
              <a:gd name="connsiteX2" fmla="*/ 641641 w 656947"/>
              <a:gd name="connsiteY2" fmla="*/ 1287780 h 1859280"/>
              <a:gd name="connsiteX3" fmla="*/ 451141 w 656947"/>
              <a:gd name="connsiteY3" fmla="*/ 1859280 h 1859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947" h="1859280">
                <a:moveTo>
                  <a:pt x="496861" y="0"/>
                </a:moveTo>
                <a:cubicBezTo>
                  <a:pt x="237146" y="250825"/>
                  <a:pt x="-22569" y="501650"/>
                  <a:pt x="1561" y="716280"/>
                </a:cubicBezTo>
                <a:cubicBezTo>
                  <a:pt x="25691" y="930910"/>
                  <a:pt x="566711" y="1097280"/>
                  <a:pt x="641641" y="1287780"/>
                </a:cubicBezTo>
                <a:cubicBezTo>
                  <a:pt x="716571" y="1478280"/>
                  <a:pt x="494321" y="1798320"/>
                  <a:pt x="451141" y="185928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ounded Rectangle 227"/>
          <p:cNvSpPr/>
          <p:nvPr/>
        </p:nvSpPr>
        <p:spPr>
          <a:xfrm>
            <a:off x="2182280" y="5816804"/>
            <a:ext cx="390347" cy="4800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/>
          <p:cNvSpPr/>
          <p:nvPr/>
        </p:nvSpPr>
        <p:spPr>
          <a:xfrm rot="5400000">
            <a:off x="2301744" y="5494067"/>
            <a:ext cx="144866" cy="500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Freeform 229"/>
          <p:cNvSpPr/>
          <p:nvPr/>
        </p:nvSpPr>
        <p:spPr>
          <a:xfrm>
            <a:off x="2984431" y="4342637"/>
            <a:ext cx="112005" cy="1329301"/>
          </a:xfrm>
          <a:custGeom>
            <a:avLst/>
            <a:gdLst>
              <a:gd name="connsiteX0" fmla="*/ 496861 w 656947"/>
              <a:gd name="connsiteY0" fmla="*/ 0 h 1859280"/>
              <a:gd name="connsiteX1" fmla="*/ 1561 w 656947"/>
              <a:gd name="connsiteY1" fmla="*/ 716280 h 1859280"/>
              <a:gd name="connsiteX2" fmla="*/ 641641 w 656947"/>
              <a:gd name="connsiteY2" fmla="*/ 1287780 h 1859280"/>
              <a:gd name="connsiteX3" fmla="*/ 451141 w 656947"/>
              <a:gd name="connsiteY3" fmla="*/ 1859280 h 1859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947" h="1859280">
                <a:moveTo>
                  <a:pt x="496861" y="0"/>
                </a:moveTo>
                <a:cubicBezTo>
                  <a:pt x="237146" y="250825"/>
                  <a:pt x="-22569" y="501650"/>
                  <a:pt x="1561" y="716280"/>
                </a:cubicBezTo>
                <a:cubicBezTo>
                  <a:pt x="25691" y="930910"/>
                  <a:pt x="566711" y="1097280"/>
                  <a:pt x="641641" y="1287780"/>
                </a:cubicBezTo>
                <a:cubicBezTo>
                  <a:pt x="716571" y="1478280"/>
                  <a:pt x="494321" y="1798320"/>
                  <a:pt x="451141" y="185928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ounded Rectangle 230"/>
          <p:cNvSpPr/>
          <p:nvPr/>
        </p:nvSpPr>
        <p:spPr>
          <a:xfrm>
            <a:off x="2836602" y="5816804"/>
            <a:ext cx="390347" cy="4800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 rot="5400000">
            <a:off x="2956066" y="5494067"/>
            <a:ext cx="144866" cy="500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Freeform 232"/>
          <p:cNvSpPr/>
          <p:nvPr/>
        </p:nvSpPr>
        <p:spPr>
          <a:xfrm>
            <a:off x="3609783" y="4342637"/>
            <a:ext cx="112005" cy="1329301"/>
          </a:xfrm>
          <a:custGeom>
            <a:avLst/>
            <a:gdLst>
              <a:gd name="connsiteX0" fmla="*/ 496861 w 656947"/>
              <a:gd name="connsiteY0" fmla="*/ 0 h 1859280"/>
              <a:gd name="connsiteX1" fmla="*/ 1561 w 656947"/>
              <a:gd name="connsiteY1" fmla="*/ 716280 h 1859280"/>
              <a:gd name="connsiteX2" fmla="*/ 641641 w 656947"/>
              <a:gd name="connsiteY2" fmla="*/ 1287780 h 1859280"/>
              <a:gd name="connsiteX3" fmla="*/ 451141 w 656947"/>
              <a:gd name="connsiteY3" fmla="*/ 1859280 h 1859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947" h="1859280">
                <a:moveTo>
                  <a:pt x="496861" y="0"/>
                </a:moveTo>
                <a:cubicBezTo>
                  <a:pt x="237146" y="250825"/>
                  <a:pt x="-22569" y="501650"/>
                  <a:pt x="1561" y="716280"/>
                </a:cubicBezTo>
                <a:cubicBezTo>
                  <a:pt x="25691" y="930910"/>
                  <a:pt x="566711" y="1097280"/>
                  <a:pt x="641641" y="1287780"/>
                </a:cubicBezTo>
                <a:cubicBezTo>
                  <a:pt x="716571" y="1478280"/>
                  <a:pt x="494321" y="1798320"/>
                  <a:pt x="451141" y="185928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ounded Rectangle 233"/>
          <p:cNvSpPr/>
          <p:nvPr/>
        </p:nvSpPr>
        <p:spPr>
          <a:xfrm>
            <a:off x="3461954" y="5816804"/>
            <a:ext cx="390347" cy="4800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/>
        </p:nvSpPr>
        <p:spPr>
          <a:xfrm rot="5400000">
            <a:off x="3581418" y="5494067"/>
            <a:ext cx="144866" cy="500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Freeform 235"/>
          <p:cNvSpPr/>
          <p:nvPr/>
        </p:nvSpPr>
        <p:spPr>
          <a:xfrm>
            <a:off x="4196005" y="4342637"/>
            <a:ext cx="112005" cy="1329301"/>
          </a:xfrm>
          <a:custGeom>
            <a:avLst/>
            <a:gdLst>
              <a:gd name="connsiteX0" fmla="*/ 496861 w 656947"/>
              <a:gd name="connsiteY0" fmla="*/ 0 h 1859280"/>
              <a:gd name="connsiteX1" fmla="*/ 1561 w 656947"/>
              <a:gd name="connsiteY1" fmla="*/ 716280 h 1859280"/>
              <a:gd name="connsiteX2" fmla="*/ 641641 w 656947"/>
              <a:gd name="connsiteY2" fmla="*/ 1287780 h 1859280"/>
              <a:gd name="connsiteX3" fmla="*/ 451141 w 656947"/>
              <a:gd name="connsiteY3" fmla="*/ 1859280 h 1859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947" h="1859280">
                <a:moveTo>
                  <a:pt x="496861" y="0"/>
                </a:moveTo>
                <a:cubicBezTo>
                  <a:pt x="237146" y="250825"/>
                  <a:pt x="-22569" y="501650"/>
                  <a:pt x="1561" y="716280"/>
                </a:cubicBezTo>
                <a:cubicBezTo>
                  <a:pt x="25691" y="930910"/>
                  <a:pt x="566711" y="1097280"/>
                  <a:pt x="641641" y="1287780"/>
                </a:cubicBezTo>
                <a:cubicBezTo>
                  <a:pt x="716571" y="1478280"/>
                  <a:pt x="494321" y="1798320"/>
                  <a:pt x="451141" y="185928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ounded Rectangle 236"/>
          <p:cNvSpPr/>
          <p:nvPr/>
        </p:nvSpPr>
        <p:spPr>
          <a:xfrm>
            <a:off x="4048176" y="5816804"/>
            <a:ext cx="390347" cy="4800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 rot="5400000">
            <a:off x="4167640" y="5494067"/>
            <a:ext cx="144866" cy="500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Freeform 238"/>
          <p:cNvSpPr/>
          <p:nvPr/>
        </p:nvSpPr>
        <p:spPr>
          <a:xfrm>
            <a:off x="4820081" y="4342637"/>
            <a:ext cx="112005" cy="1329301"/>
          </a:xfrm>
          <a:custGeom>
            <a:avLst/>
            <a:gdLst>
              <a:gd name="connsiteX0" fmla="*/ 496861 w 656947"/>
              <a:gd name="connsiteY0" fmla="*/ 0 h 1859280"/>
              <a:gd name="connsiteX1" fmla="*/ 1561 w 656947"/>
              <a:gd name="connsiteY1" fmla="*/ 716280 h 1859280"/>
              <a:gd name="connsiteX2" fmla="*/ 641641 w 656947"/>
              <a:gd name="connsiteY2" fmla="*/ 1287780 h 1859280"/>
              <a:gd name="connsiteX3" fmla="*/ 451141 w 656947"/>
              <a:gd name="connsiteY3" fmla="*/ 1859280 h 1859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947" h="1859280">
                <a:moveTo>
                  <a:pt x="496861" y="0"/>
                </a:moveTo>
                <a:cubicBezTo>
                  <a:pt x="237146" y="250825"/>
                  <a:pt x="-22569" y="501650"/>
                  <a:pt x="1561" y="716280"/>
                </a:cubicBezTo>
                <a:cubicBezTo>
                  <a:pt x="25691" y="930910"/>
                  <a:pt x="566711" y="1097280"/>
                  <a:pt x="641641" y="1287780"/>
                </a:cubicBezTo>
                <a:cubicBezTo>
                  <a:pt x="716571" y="1478280"/>
                  <a:pt x="494321" y="1798320"/>
                  <a:pt x="451141" y="185928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ounded Rectangle 239"/>
          <p:cNvSpPr/>
          <p:nvPr/>
        </p:nvSpPr>
        <p:spPr>
          <a:xfrm>
            <a:off x="4672252" y="5816804"/>
            <a:ext cx="390347" cy="48006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/>
        </p:nvSpPr>
        <p:spPr>
          <a:xfrm rot="5400000">
            <a:off x="4791716" y="5494067"/>
            <a:ext cx="144866" cy="5006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7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463556" y="1398488"/>
            <a:ext cx="5011267" cy="2743206"/>
          </a:xfrm>
          <a:prstGeom prst="rect">
            <a:avLst/>
          </a:prstGeom>
          <a:solidFill>
            <a:schemeClr val="accent4">
              <a:lumMod val="50000"/>
              <a:alpha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6"/>
          <p:cNvSpPr/>
          <p:nvPr/>
        </p:nvSpPr>
        <p:spPr>
          <a:xfrm rot="16200000" flipV="1">
            <a:off x="4128247" y="2496666"/>
            <a:ext cx="3433485" cy="1237131"/>
          </a:xfrm>
          <a:prstGeom prst="flowChartInputOutput">
            <a:avLst/>
          </a:prstGeom>
          <a:solidFill>
            <a:schemeClr val="accent4">
              <a:lumMod val="5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Data 67"/>
          <p:cNvSpPr/>
          <p:nvPr/>
        </p:nvSpPr>
        <p:spPr>
          <a:xfrm>
            <a:off x="5929955" y="2253747"/>
            <a:ext cx="2071700" cy="242043"/>
          </a:xfrm>
          <a:prstGeom prst="flowChartInputOutpu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ata 8"/>
          <p:cNvSpPr/>
          <p:nvPr/>
        </p:nvSpPr>
        <p:spPr>
          <a:xfrm>
            <a:off x="5217458" y="4141693"/>
            <a:ext cx="6257365" cy="690283"/>
          </a:xfrm>
          <a:prstGeom prst="flowChartInputOutput">
            <a:avLst/>
          </a:prstGeom>
          <a:solidFill>
            <a:schemeClr val="accent4">
              <a:lumMod val="5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Data 3"/>
          <p:cNvSpPr/>
          <p:nvPr/>
        </p:nvSpPr>
        <p:spPr>
          <a:xfrm>
            <a:off x="5226423" y="1665204"/>
            <a:ext cx="6248400" cy="676829"/>
          </a:xfrm>
          <a:prstGeom prst="flowChartInputOutpu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ata 5"/>
          <p:cNvSpPr/>
          <p:nvPr/>
        </p:nvSpPr>
        <p:spPr>
          <a:xfrm rot="16200000" flipV="1">
            <a:off x="9139516" y="2496667"/>
            <a:ext cx="3433485" cy="1237131"/>
          </a:xfrm>
          <a:prstGeom prst="flowChartInputOutput">
            <a:avLst/>
          </a:prstGeom>
          <a:solidFill>
            <a:schemeClr val="accent4">
              <a:lumMod val="5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Data 4"/>
          <p:cNvSpPr/>
          <p:nvPr/>
        </p:nvSpPr>
        <p:spPr>
          <a:xfrm>
            <a:off x="5217459" y="1398492"/>
            <a:ext cx="6257365" cy="690283"/>
          </a:xfrm>
          <a:prstGeom prst="flowChartInputOutput">
            <a:avLst/>
          </a:prstGeom>
          <a:solidFill>
            <a:schemeClr val="accent4">
              <a:lumMod val="50000"/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463554" y="1017500"/>
            <a:ext cx="448236" cy="6454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63553" y="1662953"/>
            <a:ext cx="448237" cy="19722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037291" y="1008536"/>
            <a:ext cx="448236" cy="6454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037290" y="1653989"/>
            <a:ext cx="448237" cy="19722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7938250" y="1017500"/>
            <a:ext cx="448236" cy="6454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938249" y="1662953"/>
            <a:ext cx="448237" cy="19722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8511987" y="1008536"/>
            <a:ext cx="448236" cy="6454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511986" y="1653989"/>
            <a:ext cx="448237" cy="19722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9305363" y="1017500"/>
            <a:ext cx="448236" cy="6454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305362" y="1662953"/>
            <a:ext cx="448237" cy="19722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9879100" y="1008536"/>
            <a:ext cx="448236" cy="64545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9879099" y="1653989"/>
            <a:ext cx="448237" cy="19722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0712824" y="3325904"/>
            <a:ext cx="286870" cy="26894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798424" y="3337112"/>
            <a:ext cx="286870" cy="26894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9386045" y="3337112"/>
            <a:ext cx="286870" cy="26894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991593" y="3337112"/>
            <a:ext cx="286870" cy="26894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351320" y="2352359"/>
            <a:ext cx="277909" cy="21067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8761175" y="2353248"/>
            <a:ext cx="277909" cy="21067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9179858" y="2351117"/>
            <a:ext cx="277909" cy="21067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9677405" y="2347483"/>
            <a:ext cx="277909" cy="21067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8486775" y="2570877"/>
            <a:ext cx="693083" cy="951048"/>
          </a:xfrm>
          <a:custGeom>
            <a:avLst/>
            <a:gdLst>
              <a:gd name="connsiteX0" fmla="*/ 0 w 1051560"/>
              <a:gd name="connsiteY0" fmla="*/ 0 h 940390"/>
              <a:gd name="connsiteX1" fmla="*/ 640080 w 1051560"/>
              <a:gd name="connsiteY1" fmla="*/ 281940 h 940390"/>
              <a:gd name="connsiteX2" fmla="*/ 662940 w 1051560"/>
              <a:gd name="connsiteY2" fmla="*/ 845820 h 940390"/>
              <a:gd name="connsiteX3" fmla="*/ 1051560 w 1051560"/>
              <a:gd name="connsiteY3" fmla="*/ 929640 h 940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1560" h="940390">
                <a:moveTo>
                  <a:pt x="0" y="0"/>
                </a:moveTo>
                <a:cubicBezTo>
                  <a:pt x="264795" y="70485"/>
                  <a:pt x="529590" y="140970"/>
                  <a:pt x="640080" y="281940"/>
                </a:cubicBezTo>
                <a:cubicBezTo>
                  <a:pt x="750570" y="422910"/>
                  <a:pt x="594360" y="737870"/>
                  <a:pt x="662940" y="845820"/>
                </a:cubicBezTo>
                <a:cubicBezTo>
                  <a:pt x="731520" y="953770"/>
                  <a:pt x="991870" y="948690"/>
                  <a:pt x="1051560" y="92964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8910915" y="2575139"/>
            <a:ext cx="627535" cy="900036"/>
          </a:xfrm>
          <a:custGeom>
            <a:avLst/>
            <a:gdLst>
              <a:gd name="connsiteX0" fmla="*/ 0 w 1051560"/>
              <a:gd name="connsiteY0" fmla="*/ 0 h 940390"/>
              <a:gd name="connsiteX1" fmla="*/ 640080 w 1051560"/>
              <a:gd name="connsiteY1" fmla="*/ 281940 h 940390"/>
              <a:gd name="connsiteX2" fmla="*/ 662940 w 1051560"/>
              <a:gd name="connsiteY2" fmla="*/ 845820 h 940390"/>
              <a:gd name="connsiteX3" fmla="*/ 1051560 w 1051560"/>
              <a:gd name="connsiteY3" fmla="*/ 929640 h 940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1560" h="940390">
                <a:moveTo>
                  <a:pt x="0" y="0"/>
                </a:moveTo>
                <a:cubicBezTo>
                  <a:pt x="264795" y="70485"/>
                  <a:pt x="529590" y="140970"/>
                  <a:pt x="640080" y="281940"/>
                </a:cubicBezTo>
                <a:cubicBezTo>
                  <a:pt x="750570" y="422910"/>
                  <a:pt x="594360" y="737870"/>
                  <a:pt x="662940" y="845820"/>
                </a:cubicBezTo>
                <a:cubicBezTo>
                  <a:pt x="731520" y="953770"/>
                  <a:pt x="991870" y="948690"/>
                  <a:pt x="1051560" y="92964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9288755" y="2558160"/>
            <a:ext cx="667872" cy="940390"/>
          </a:xfrm>
          <a:custGeom>
            <a:avLst/>
            <a:gdLst>
              <a:gd name="connsiteX0" fmla="*/ 0 w 1051560"/>
              <a:gd name="connsiteY0" fmla="*/ 0 h 940390"/>
              <a:gd name="connsiteX1" fmla="*/ 640080 w 1051560"/>
              <a:gd name="connsiteY1" fmla="*/ 281940 h 940390"/>
              <a:gd name="connsiteX2" fmla="*/ 662940 w 1051560"/>
              <a:gd name="connsiteY2" fmla="*/ 845820 h 940390"/>
              <a:gd name="connsiteX3" fmla="*/ 1051560 w 1051560"/>
              <a:gd name="connsiteY3" fmla="*/ 929640 h 940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1560" h="940390">
                <a:moveTo>
                  <a:pt x="0" y="0"/>
                </a:moveTo>
                <a:cubicBezTo>
                  <a:pt x="264795" y="70485"/>
                  <a:pt x="529590" y="140970"/>
                  <a:pt x="640080" y="281940"/>
                </a:cubicBezTo>
                <a:cubicBezTo>
                  <a:pt x="750570" y="422910"/>
                  <a:pt x="594360" y="737870"/>
                  <a:pt x="662940" y="845820"/>
                </a:cubicBezTo>
                <a:cubicBezTo>
                  <a:pt x="731520" y="953770"/>
                  <a:pt x="991870" y="948690"/>
                  <a:pt x="1051560" y="92964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9798424" y="2558159"/>
            <a:ext cx="977160" cy="917016"/>
          </a:xfrm>
          <a:custGeom>
            <a:avLst/>
            <a:gdLst>
              <a:gd name="connsiteX0" fmla="*/ 0 w 1051560"/>
              <a:gd name="connsiteY0" fmla="*/ 0 h 940390"/>
              <a:gd name="connsiteX1" fmla="*/ 640080 w 1051560"/>
              <a:gd name="connsiteY1" fmla="*/ 281940 h 940390"/>
              <a:gd name="connsiteX2" fmla="*/ 662940 w 1051560"/>
              <a:gd name="connsiteY2" fmla="*/ 845820 h 940390"/>
              <a:gd name="connsiteX3" fmla="*/ 1051560 w 1051560"/>
              <a:gd name="connsiteY3" fmla="*/ 929640 h 940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1560" h="940390">
                <a:moveTo>
                  <a:pt x="0" y="0"/>
                </a:moveTo>
                <a:cubicBezTo>
                  <a:pt x="264795" y="70485"/>
                  <a:pt x="529590" y="140970"/>
                  <a:pt x="640080" y="281940"/>
                </a:cubicBezTo>
                <a:cubicBezTo>
                  <a:pt x="750570" y="422910"/>
                  <a:pt x="594360" y="737870"/>
                  <a:pt x="662940" y="845820"/>
                </a:cubicBezTo>
                <a:cubicBezTo>
                  <a:pt x="731520" y="953770"/>
                  <a:pt x="991870" y="948690"/>
                  <a:pt x="1051560" y="92964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32655" y="1186557"/>
            <a:ext cx="4174891" cy="2031772"/>
          </a:xfrm>
          <a:prstGeom prst="rect">
            <a:avLst/>
          </a:prstGeom>
          <a:solidFill>
            <a:schemeClr val="accent4">
              <a:lumMod val="50000"/>
              <a:alpha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68940" y="1331262"/>
            <a:ext cx="3922059" cy="1753867"/>
          </a:xfrm>
          <a:prstGeom prst="rect">
            <a:avLst/>
          </a:prstGeom>
          <a:solidFill>
            <a:schemeClr val="accent6">
              <a:lumMod val="60000"/>
              <a:lumOff val="40000"/>
              <a:alpha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818968" y="1398488"/>
            <a:ext cx="286870" cy="2689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824574" y="2770091"/>
            <a:ext cx="286870" cy="2689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26468" y="1385048"/>
            <a:ext cx="286870" cy="2689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32074" y="2756651"/>
            <a:ext cx="286870" cy="2689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895168" y="1473465"/>
            <a:ext cx="128864" cy="11654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3900774" y="2845068"/>
            <a:ext cx="128864" cy="11654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02668" y="1460025"/>
            <a:ext cx="128864" cy="11654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08274" y="2831628"/>
            <a:ext cx="128864" cy="11654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42523" y="3641272"/>
            <a:ext cx="4174891" cy="2031772"/>
          </a:xfrm>
          <a:prstGeom prst="rect">
            <a:avLst/>
          </a:prstGeom>
          <a:solidFill>
            <a:schemeClr val="accent4">
              <a:lumMod val="50000"/>
              <a:alpha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895168" y="3641272"/>
            <a:ext cx="422246" cy="343988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895168" y="5329056"/>
            <a:ext cx="422246" cy="343988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42179" y="3641272"/>
            <a:ext cx="422246" cy="343988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42179" y="5329056"/>
            <a:ext cx="422246" cy="343988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041406" y="3752367"/>
            <a:ext cx="128864" cy="1165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062135" y="5442779"/>
            <a:ext cx="128864" cy="1165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67268" y="3752367"/>
            <a:ext cx="128864" cy="1165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287997" y="5442779"/>
            <a:ext cx="128864" cy="1165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362507" y="2581535"/>
            <a:ext cx="277909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783850" y="2581535"/>
            <a:ext cx="277909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3383154" y="2581535"/>
            <a:ext cx="277909" cy="172294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752033" y="1531734"/>
            <a:ext cx="1610474" cy="821513"/>
          </a:xfrm>
          <a:prstGeom prst="rect">
            <a:avLst/>
          </a:prstGeom>
          <a:solidFill>
            <a:schemeClr val="accent6">
              <a:lumMod val="60000"/>
              <a:lumOff val="40000"/>
              <a:alpha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962183" y="2580124"/>
            <a:ext cx="277909" cy="175116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911610" y="2158592"/>
            <a:ext cx="1298850" cy="131409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911682" y="1597248"/>
            <a:ext cx="1298850" cy="131409"/>
          </a:xfrm>
          <a:prstGeom prst="rect">
            <a:avLst/>
          </a:prstGeom>
          <a:solidFill>
            <a:schemeClr val="bg1">
              <a:lumMod val="50000"/>
              <a:alpha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9053009" y="3400062"/>
            <a:ext cx="162707" cy="1587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9448124" y="3395801"/>
            <a:ext cx="162707" cy="1587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9858253" y="3395800"/>
            <a:ext cx="162707" cy="1587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10775584" y="3389086"/>
            <a:ext cx="162707" cy="1587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1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3887</TotalTime>
  <Words>461</Words>
  <Application>Microsoft Office PowerPoint</Application>
  <PresentationFormat>Widescreen</PresentationFormat>
  <Paragraphs>241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DEBUG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Reeves</dc:creator>
  <cp:lastModifiedBy>Evan Reeves</cp:lastModifiedBy>
  <cp:revision>61</cp:revision>
  <dcterms:created xsi:type="dcterms:W3CDTF">2019-05-05T23:32:15Z</dcterms:created>
  <dcterms:modified xsi:type="dcterms:W3CDTF">2019-06-16T04:30:58Z</dcterms:modified>
</cp:coreProperties>
</file>